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6.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33"/>
  </p:notesMasterIdLst>
  <p:handoutMasterIdLst>
    <p:handoutMasterId r:id="rId34"/>
  </p:handoutMasterIdLst>
  <p:sldIdLst>
    <p:sldId id="294" r:id="rId3"/>
    <p:sldId id="262" r:id="rId4"/>
    <p:sldId id="258" r:id="rId5"/>
    <p:sldId id="293" r:id="rId6"/>
    <p:sldId id="259" r:id="rId7"/>
    <p:sldId id="268" r:id="rId8"/>
    <p:sldId id="269" r:id="rId9"/>
    <p:sldId id="270" r:id="rId10"/>
    <p:sldId id="271" r:id="rId11"/>
    <p:sldId id="289" r:id="rId12"/>
    <p:sldId id="260" r:id="rId13"/>
    <p:sldId id="272" r:id="rId14"/>
    <p:sldId id="273" r:id="rId15"/>
    <p:sldId id="290" r:id="rId16"/>
    <p:sldId id="274" r:id="rId17"/>
    <p:sldId id="266" r:id="rId18"/>
    <p:sldId id="275" r:id="rId19"/>
    <p:sldId id="276" r:id="rId20"/>
    <p:sldId id="277" r:id="rId21"/>
    <p:sldId id="278" r:id="rId22"/>
    <p:sldId id="279" r:id="rId23"/>
    <p:sldId id="291" r:id="rId24"/>
    <p:sldId id="261" r:id="rId25"/>
    <p:sldId id="284" r:id="rId26"/>
    <p:sldId id="280" r:id="rId27"/>
    <p:sldId id="281" r:id="rId28"/>
    <p:sldId id="285" r:id="rId29"/>
    <p:sldId id="282" r:id="rId30"/>
    <p:sldId id="283" r:id="rId31"/>
    <p:sldId id="292" r:id="rId32"/>
  </p:sldIdLst>
  <p:sldSz cx="12192000"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8682"/>
    <a:srgbClr val="CFD1C5"/>
    <a:srgbClr val="396F6B"/>
    <a:srgbClr val="7CBAB6"/>
    <a:srgbClr val="4C928D"/>
    <a:srgbClr val="95C7C3"/>
    <a:srgbClr val="539F9A"/>
    <a:srgbClr val="4D9590"/>
    <a:srgbClr val="003399"/>
    <a:srgbClr val="E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1345" autoAdjust="0"/>
  </p:normalViewPr>
  <p:slideViewPr>
    <p:cSldViewPr snapToGrid="0" showGuides="1">
      <p:cViewPr>
        <p:scale>
          <a:sx n="75" d="100"/>
          <a:sy n="75" d="100"/>
        </p:scale>
        <p:origin x="-1950" y="-708"/>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gs" Target="tags/tag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12DAE3-4B7A-47E9-A140-DE90EC9CF001}"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37D371-2CAE-4139-B6BD-81B21E3F4E9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37D371-2CAE-4139-B6BD-81B21E3F4E92}"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37D371-2CAE-4139-B6BD-81B21E3F4E92}"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37D371-2CAE-4139-B6BD-81B21E3F4E92}"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37D371-2CAE-4139-B6BD-81B21E3F4E92}"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37D371-2CAE-4139-B6BD-81B21E3F4E92}"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37D371-2CAE-4139-B6BD-81B21E3F4E92}"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37D371-2CAE-4139-B6BD-81B21E3F4E92}"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37D371-2CAE-4139-B6BD-81B21E3F4E92}"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37D371-2CAE-4139-B6BD-81B21E3F4E92}"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37D371-2CAE-4139-B6BD-81B21E3F4E92}"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37D371-2CAE-4139-B6BD-81B21E3F4E92}"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37D371-2CAE-4139-B6BD-81B21E3F4E92}"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37D371-2CAE-4139-B6BD-81B21E3F4E92}"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37D371-2CAE-4139-B6BD-81B21E3F4E92}"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37D371-2CAE-4139-B6BD-81B21E3F4E92}"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37D371-2CAE-4139-B6BD-81B21E3F4E92}"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00FF05-2307-4565-B9D9-C4904D4020B4}"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37D371-2CAE-4139-B6BD-81B21E3F4E92}"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37D371-2CAE-4139-B6BD-81B21E3F4E92}"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37D371-2CAE-4139-B6BD-81B21E3F4E92}"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37D371-2CAE-4139-B6BD-81B21E3F4E92}"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37D371-2CAE-4139-B6BD-81B21E3F4E92}"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37D371-2CAE-4139-B6BD-81B21E3F4E92}"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37D371-2CAE-4139-B6BD-81B21E3F4E92}" type="slidenum">
              <a:rPr lang="zh-CN" altLang="en-US" smtClean="0"/>
              <a:t>30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37D371-2CAE-4139-B6BD-81B21E3F4E92}"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37D371-2CAE-4139-B6BD-81B21E3F4E92}"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37D371-2CAE-4139-B6BD-81B21E3F4E92}"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37D371-2CAE-4139-B6BD-81B21E3F4E92}"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37D371-2CAE-4139-B6BD-81B21E3F4E92}"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37D371-2CAE-4139-B6BD-81B21E3F4E92}"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E00A279-CE8C-41E7-B5D3-1B0F4A3212C4}"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2773480-57B8-4AF0-A016-0F98BD33872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advClick="0" advTm="0">
        <p14:pan/>
      </p:transition>
    </mc:Choice>
    <mc:Fallback xmlns="">
      <p:transition spd="slow" advClick="0" advTm="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E00A279-CE8C-41E7-B5D3-1B0F4A3212C4}"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2773480-57B8-4AF0-A016-0F98BD33872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advClick="0" advTm="0">
        <p14:pan/>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E00A279-CE8C-41E7-B5D3-1B0F4A3212C4}"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2773480-57B8-4AF0-A016-0F98BD33872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advClick="0" advTm="0">
        <p14:pan/>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41"/>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E00A279-CE8C-41E7-B5D3-1B0F4A3212C4}"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2773480-57B8-4AF0-A016-0F98BD33872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advClick="0" advTm="0">
        <p14:pan/>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300" advClick="0" advTm="0">
        <p14:pan/>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E00A279-CE8C-41E7-B5D3-1B0F4A3212C4}"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2773480-57B8-4AF0-A016-0F98BD33872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advClick="0" advTm="0">
        <p14:pan/>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8E00A279-CE8C-41E7-B5D3-1B0F4A3212C4}" type="datetimeFigureOut">
              <a:rPr lang="zh-CN" altLang="en-US" smtClean="0"/>
              <a:t>2023-01-10</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52773480-57B8-4AF0-A016-0F98BD33872B}" type="slidenum">
              <a:rPr lang="zh-CN" altLang="en-US" smtClean="0"/>
              <a:t>‹#›</a:t>
            </a:fld>
            <a:endParaRPr lang="zh-CN" altLang="en-US"/>
          </a:p>
        </p:txBody>
      </p:sp>
      <p:sp>
        <p:nvSpPr>
          <p:cNvPr id="11" name="TextBox 10"/>
          <p:cNvSpPr txBox="1"/>
          <p:nvPr userDrawn="1"/>
        </p:nvSpPr>
        <p:spPr>
          <a:xfrm>
            <a:off x="1907704" y="6601439"/>
            <a:ext cx="1224136" cy="121920"/>
          </a:xfrm>
          <a:prstGeom prst="rect">
            <a:avLst/>
          </a:prstGeom>
          <a:noFill/>
        </p:spPr>
        <p:txBody>
          <a:bodyPr wrap="square" rtlCol="0">
            <a:spAutoFit/>
          </a:bodyPr>
          <a:lstStyle/>
          <a:p>
            <a:pPr>
              <a:lnSpc>
                <a:spcPct val="200000"/>
              </a:lnSpc>
            </a:pPr>
            <a:r>
              <a:rPr lang="en-US" altLang="zh-CN" sz="100" dirty="0" smtClean="0">
                <a:solidFill>
                  <a:prstClr val="black"/>
                </a:solidFill>
                <a:latin typeface="微软雅黑" panose="020B0503020204020204" pitchFamily="34" charset="-122"/>
                <a:ea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下载</a:t>
            </a:r>
            <a:r>
              <a:rPr lang="zh-CN" altLang="en-US" sz="100" dirty="0" smtClean="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http:///xiazai/</a:t>
            </a:r>
            <a:endParaRPr lang="en-US" altLang="zh-CN" sz="100" dirty="0" smtClean="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300" advClick="0" advTm="0">
        <p14:pan/>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8E00A279-CE8C-41E7-B5D3-1B0F4A3212C4}" type="datetimeFigureOut">
              <a:rPr lang="zh-CN" altLang="en-US" smtClean="0"/>
              <a:t>2023-01-10</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52773480-57B8-4AF0-A016-0F98BD33872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advClick="0" advTm="0">
        <p14:pan/>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8E00A279-CE8C-41E7-B5D3-1B0F4A3212C4}"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2773480-57B8-4AF0-A016-0F98BD33872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advClick="0" advTm="0">
        <p14:pan/>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E00A279-CE8C-41E7-B5D3-1B0F4A3212C4}"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2773480-57B8-4AF0-A016-0F98BD33872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advClick="0" advTm="0">
        <p14:pan/>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E00A279-CE8C-41E7-B5D3-1B0F4A3212C4}"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2773480-57B8-4AF0-A016-0F98BD33872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advClick="0" advTm="0">
        <p14:pan/>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gradFill flip="none" rotWithShape="1">
            <a:gsLst>
              <a:gs pos="0">
                <a:schemeClr val="bg1"/>
              </a:gs>
              <a:gs pos="100000">
                <a:schemeClr val="bg1">
                  <a:lumMod val="85000"/>
                </a:schemeClr>
              </a:gs>
              <a:gs pos="18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7"/>
          <p:cNvSpPr/>
          <p:nvPr userDrawn="1"/>
        </p:nvSpPr>
        <p:spPr>
          <a:xfrm>
            <a:off x="0" y="225287"/>
            <a:ext cx="119270" cy="72887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1"/>
          <p:cNvSpPr/>
          <p:nvPr userDrawn="1"/>
        </p:nvSpPr>
        <p:spPr>
          <a:xfrm>
            <a:off x="10619873" y="3465513"/>
            <a:ext cx="1582646" cy="3392487"/>
          </a:xfrm>
          <a:custGeom>
            <a:avLst/>
            <a:gdLst>
              <a:gd name="connsiteX0" fmla="*/ 0 w 2181726"/>
              <a:gd name="connsiteY0" fmla="*/ 3392487 h 3392487"/>
              <a:gd name="connsiteX1" fmla="*/ 1582646 w 2181726"/>
              <a:gd name="connsiteY1" fmla="*/ 0 h 3392487"/>
              <a:gd name="connsiteX2" fmla="*/ 2181726 w 2181726"/>
              <a:gd name="connsiteY2" fmla="*/ 0 h 3392487"/>
              <a:gd name="connsiteX3" fmla="*/ 599080 w 2181726"/>
              <a:gd name="connsiteY3" fmla="*/ 3392487 h 3392487"/>
              <a:gd name="connsiteX4" fmla="*/ 0 w 2181726"/>
              <a:gd name="connsiteY4" fmla="*/ 3392487 h 3392487"/>
              <a:gd name="connsiteX0-1" fmla="*/ 0 w 1582646"/>
              <a:gd name="connsiteY0-2" fmla="*/ 3392487 h 3392487"/>
              <a:gd name="connsiteX1-3" fmla="*/ 1582646 w 1582646"/>
              <a:gd name="connsiteY1-4" fmla="*/ 0 h 3392487"/>
              <a:gd name="connsiteX2-5" fmla="*/ 599080 w 1582646"/>
              <a:gd name="connsiteY2-6" fmla="*/ 3392487 h 3392487"/>
              <a:gd name="connsiteX3-7" fmla="*/ 0 w 1582646"/>
              <a:gd name="connsiteY3-8" fmla="*/ 3392487 h 3392487"/>
            </a:gdLst>
            <a:ahLst/>
            <a:cxnLst>
              <a:cxn ang="0">
                <a:pos x="connsiteX0-1" y="connsiteY0-2"/>
              </a:cxn>
              <a:cxn ang="0">
                <a:pos x="connsiteX1-3" y="connsiteY1-4"/>
              </a:cxn>
              <a:cxn ang="0">
                <a:pos x="connsiteX2-5" y="connsiteY2-6"/>
              </a:cxn>
              <a:cxn ang="0">
                <a:pos x="connsiteX3-7" y="connsiteY3-8"/>
              </a:cxn>
            </a:cxnLst>
            <a:rect l="l" t="t" r="r" b="b"/>
            <a:pathLst>
              <a:path w="1582646" h="3392487">
                <a:moveTo>
                  <a:pt x="0" y="3392487"/>
                </a:moveTo>
                <a:lnTo>
                  <a:pt x="1582646" y="0"/>
                </a:lnTo>
                <a:lnTo>
                  <a:pt x="599080" y="3392487"/>
                </a:lnTo>
                <a:lnTo>
                  <a:pt x="0" y="3392487"/>
                </a:lnTo>
                <a:close/>
              </a:path>
            </a:pathLst>
          </a:custGeom>
          <a:solidFill>
            <a:schemeClr val="bg1">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18"/>
          <p:cNvSpPr/>
          <p:nvPr userDrawn="1"/>
        </p:nvSpPr>
        <p:spPr>
          <a:xfrm>
            <a:off x="10002252" y="2614863"/>
            <a:ext cx="2687053" cy="4279649"/>
          </a:xfrm>
          <a:custGeom>
            <a:avLst/>
            <a:gdLst>
              <a:gd name="connsiteX0" fmla="*/ 0 w 2687053"/>
              <a:gd name="connsiteY0" fmla="*/ 4279649 h 4279649"/>
              <a:gd name="connsiteX1" fmla="*/ 2477812 w 2687053"/>
              <a:gd name="connsiteY1" fmla="*/ 0 h 4279649"/>
              <a:gd name="connsiteX2" fmla="*/ 2687053 w 2687053"/>
              <a:gd name="connsiteY2" fmla="*/ 0 h 4279649"/>
              <a:gd name="connsiteX3" fmla="*/ 209241 w 2687053"/>
              <a:gd name="connsiteY3" fmla="*/ 4279649 h 4279649"/>
              <a:gd name="connsiteX4" fmla="*/ 0 w 2687053"/>
              <a:gd name="connsiteY4" fmla="*/ 4279649 h 4279649"/>
              <a:gd name="connsiteX0-1" fmla="*/ 0 w 2687053"/>
              <a:gd name="connsiteY0-2" fmla="*/ 4279649 h 4279649"/>
              <a:gd name="connsiteX1-3" fmla="*/ 2687053 w 2687053"/>
              <a:gd name="connsiteY1-4" fmla="*/ 0 h 4279649"/>
              <a:gd name="connsiteX2-5" fmla="*/ 209241 w 2687053"/>
              <a:gd name="connsiteY2-6" fmla="*/ 4279649 h 4279649"/>
              <a:gd name="connsiteX3-7" fmla="*/ 0 w 2687053"/>
              <a:gd name="connsiteY3-8" fmla="*/ 4279649 h 4279649"/>
            </a:gdLst>
            <a:ahLst/>
            <a:cxnLst>
              <a:cxn ang="0">
                <a:pos x="connsiteX0-1" y="connsiteY0-2"/>
              </a:cxn>
              <a:cxn ang="0">
                <a:pos x="connsiteX1-3" y="connsiteY1-4"/>
              </a:cxn>
              <a:cxn ang="0">
                <a:pos x="connsiteX2-5" y="connsiteY2-6"/>
              </a:cxn>
              <a:cxn ang="0">
                <a:pos x="connsiteX3-7" y="connsiteY3-8"/>
              </a:cxn>
            </a:cxnLst>
            <a:rect l="l" t="t" r="r" b="b"/>
            <a:pathLst>
              <a:path w="2687053" h="4279649">
                <a:moveTo>
                  <a:pt x="0" y="4279649"/>
                </a:moveTo>
                <a:lnTo>
                  <a:pt x="2687053" y="0"/>
                </a:lnTo>
                <a:lnTo>
                  <a:pt x="209241" y="4279649"/>
                </a:lnTo>
                <a:lnTo>
                  <a:pt x="0" y="4279649"/>
                </a:lnTo>
                <a:close/>
              </a:path>
            </a:pathLst>
          </a:custGeom>
          <a:solidFill>
            <a:schemeClr val="bg1">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平行四边形 21"/>
          <p:cNvSpPr/>
          <p:nvPr userDrawn="1"/>
        </p:nvSpPr>
        <p:spPr>
          <a:xfrm>
            <a:off x="0" y="36513"/>
            <a:ext cx="4347411" cy="6858000"/>
          </a:xfrm>
          <a:custGeom>
            <a:avLst/>
            <a:gdLst>
              <a:gd name="connsiteX0" fmla="*/ 0 w 4347411"/>
              <a:gd name="connsiteY0" fmla="*/ 6858000 h 6858000"/>
              <a:gd name="connsiteX1" fmla="*/ 4008878 w 4347411"/>
              <a:gd name="connsiteY1" fmla="*/ 0 h 6858000"/>
              <a:gd name="connsiteX2" fmla="*/ 4347411 w 4347411"/>
              <a:gd name="connsiteY2" fmla="*/ 0 h 6858000"/>
              <a:gd name="connsiteX3" fmla="*/ 338533 w 4347411"/>
              <a:gd name="connsiteY3" fmla="*/ 6858000 h 6858000"/>
              <a:gd name="connsiteX4" fmla="*/ 0 w 4347411"/>
              <a:gd name="connsiteY4" fmla="*/ 6858000 h 6858000"/>
              <a:gd name="connsiteX0-1" fmla="*/ 0 w 4347411"/>
              <a:gd name="connsiteY0-2" fmla="*/ 6858000 h 6858000"/>
              <a:gd name="connsiteX1-3" fmla="*/ 4347411 w 4347411"/>
              <a:gd name="connsiteY1-4" fmla="*/ 0 h 6858000"/>
              <a:gd name="connsiteX2-5" fmla="*/ 338533 w 4347411"/>
              <a:gd name="connsiteY2-6" fmla="*/ 6858000 h 6858000"/>
              <a:gd name="connsiteX3-7" fmla="*/ 0 w 4347411"/>
              <a:gd name="connsiteY3-8" fmla="*/ 6858000 h 6858000"/>
            </a:gdLst>
            <a:ahLst/>
            <a:cxnLst>
              <a:cxn ang="0">
                <a:pos x="connsiteX0-1" y="connsiteY0-2"/>
              </a:cxn>
              <a:cxn ang="0">
                <a:pos x="connsiteX1-3" y="connsiteY1-4"/>
              </a:cxn>
              <a:cxn ang="0">
                <a:pos x="connsiteX2-5" y="connsiteY2-6"/>
              </a:cxn>
              <a:cxn ang="0">
                <a:pos x="connsiteX3-7" y="connsiteY3-8"/>
              </a:cxn>
            </a:cxnLst>
            <a:rect l="l" t="t" r="r" b="b"/>
            <a:pathLst>
              <a:path w="4347411" h="6858000">
                <a:moveTo>
                  <a:pt x="0" y="6858000"/>
                </a:moveTo>
                <a:lnTo>
                  <a:pt x="4347411" y="0"/>
                </a:lnTo>
                <a:lnTo>
                  <a:pt x="338533" y="6858000"/>
                </a:lnTo>
                <a:lnTo>
                  <a:pt x="0" y="6858000"/>
                </a:lnTo>
                <a:close/>
              </a:path>
            </a:pathLst>
          </a:custGeom>
          <a:solidFill>
            <a:schemeClr val="bg1">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300" advClick="0" advTm="0">
        <p14:pan/>
      </p:transition>
    </mc:Choice>
    <mc:Fallback xmlns="">
      <p:transition spd="slow" advClick="0" advTm="0">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6.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5.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4.png"/><Relationship Id="rId5" Type="http://schemas.openxmlformats.org/officeDocument/2006/relationships/tags" Target="../tags/tag6.xml"/><Relationship Id="rId10" Type="http://schemas.openxmlformats.org/officeDocument/2006/relationships/notesSlide" Target="../notesSlides/notesSlide6.xml"/><Relationship Id="rId4" Type="http://schemas.openxmlformats.org/officeDocument/2006/relationships/tags" Target="../tags/tag5.xml"/><Relationship Id="rId9"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9.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notesSlide" Target="../notesSlides/notesSlide9.xml"/><Relationship Id="rId5" Type="http://schemas.openxmlformats.org/officeDocument/2006/relationships/slideLayout" Target="../slideLayouts/slideLayout1.xml"/><Relationship Id="rId4" Type="http://schemas.openxmlformats.org/officeDocument/2006/relationships/tags" Target="../tags/tag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43"/>
          <p:cNvSpPr/>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12761495" y="7010400"/>
            <a:ext cx="234360" cy="372410"/>
          </a:xfrm>
          <a:prstGeom prst="rect">
            <a:avLst/>
          </a:prstGeom>
          <a:noFill/>
        </p:spPr>
        <p:txBody>
          <a:bodyPr wrap="none" rtlCol="0">
            <a:spAutoFit/>
          </a:bodyPr>
          <a:lstStyle/>
          <a:p>
            <a:pPr>
              <a:lnSpc>
                <a:spcPct val="130000"/>
              </a:lnSpc>
            </a:pPr>
            <a:r>
              <a:rPr lang="en-US" altLang="zh-CN" sz="1400" dirty="0" smtClean="0">
                <a:latin typeface="Arial" panose="020B0604020202020204" pitchFamily="34" charset="0"/>
                <a:ea typeface="微软雅黑" panose="020B0503020204020204" pitchFamily="34" charset="-122"/>
              </a:rPr>
              <a:t>.</a:t>
            </a:r>
            <a:endParaRPr lang="zh-CN" altLang="en-US" sz="1400" dirty="0" smtClean="0">
              <a:latin typeface="Arial" panose="020B0604020202020204" pitchFamily="34" charset="0"/>
              <a:ea typeface="微软雅黑" panose="020B0503020204020204" pitchFamily="34" charset="-122"/>
            </a:endParaRPr>
          </a:p>
        </p:txBody>
      </p:sp>
      <p:sp>
        <p:nvSpPr>
          <p:cNvPr id="24" name="文本框 23"/>
          <p:cNvSpPr txBox="1"/>
          <p:nvPr/>
        </p:nvSpPr>
        <p:spPr>
          <a:xfrm>
            <a:off x="4464683" y="2780215"/>
            <a:ext cx="5724645" cy="923330"/>
          </a:xfrm>
          <a:prstGeom prst="rect">
            <a:avLst/>
          </a:prstGeom>
          <a:noFill/>
        </p:spPr>
        <p:txBody>
          <a:bodyPr wrap="none" rtlCol="0">
            <a:spAutoFit/>
          </a:bodyPr>
          <a:lstStyle/>
          <a:p>
            <a:pPr algn="ctr"/>
            <a:r>
              <a:rPr lang="zh-CN" altLang="en-US" sz="5400" dirty="0" smtClean="0">
                <a:solidFill>
                  <a:schemeClr val="accent5">
                    <a:lumMod val="75000"/>
                  </a:schemeClr>
                </a:solidFill>
                <a:latin typeface="方正正黑简体" panose="02000000000000000000" pitchFamily="2" charset="-122"/>
                <a:ea typeface="方正正黑简体" panose="02000000000000000000" pitchFamily="2" charset="-122"/>
              </a:rPr>
              <a:t>岗位竞聘</a:t>
            </a:r>
            <a:r>
              <a:rPr lang="zh-CN" altLang="en-US" sz="5400" dirty="0">
                <a:solidFill>
                  <a:schemeClr val="accent5">
                    <a:lumMod val="75000"/>
                  </a:schemeClr>
                </a:solidFill>
                <a:latin typeface="方正正黑简体" panose="02000000000000000000" pitchFamily="2" charset="-122"/>
                <a:ea typeface="方正正黑简体" panose="02000000000000000000" pitchFamily="2" charset="-122"/>
              </a:rPr>
              <a:t>个人</a:t>
            </a:r>
            <a:r>
              <a:rPr lang="zh-CN" altLang="en-US" sz="5400" dirty="0" smtClean="0">
                <a:solidFill>
                  <a:schemeClr val="accent5">
                    <a:lumMod val="75000"/>
                  </a:schemeClr>
                </a:solidFill>
                <a:latin typeface="方正正黑简体" panose="02000000000000000000" pitchFamily="2" charset="-122"/>
                <a:ea typeface="方正正黑简体" panose="02000000000000000000" pitchFamily="2" charset="-122"/>
              </a:rPr>
              <a:t>简历</a:t>
            </a:r>
            <a:endParaRPr lang="zh-CN" altLang="en-US" sz="5400" dirty="0">
              <a:solidFill>
                <a:schemeClr val="accent5">
                  <a:lumMod val="75000"/>
                </a:schemeClr>
              </a:solidFill>
              <a:latin typeface="方正正黑简体" panose="02000000000000000000" pitchFamily="2" charset="-122"/>
              <a:ea typeface="方正正黑简体" panose="02000000000000000000" pitchFamily="2" charset="-122"/>
            </a:endParaRPr>
          </a:p>
        </p:txBody>
      </p:sp>
      <p:sp>
        <p:nvSpPr>
          <p:cNvPr id="31" name="文本框 30"/>
          <p:cNvSpPr txBox="1"/>
          <p:nvPr/>
        </p:nvSpPr>
        <p:spPr>
          <a:xfrm>
            <a:off x="5774337" y="4360211"/>
            <a:ext cx="3105338" cy="307777"/>
          </a:xfrm>
          <a:prstGeom prst="rect">
            <a:avLst/>
          </a:prstGeom>
          <a:noFill/>
        </p:spPr>
        <p:txBody>
          <a:bodyPr wrap="none" rtlCol="0">
            <a:spAutoFit/>
          </a:bodyPr>
          <a:lstStyle/>
          <a:p>
            <a:pPr algn="ctr"/>
            <a:r>
              <a:rPr lang="en-US" altLang="zh-CN" sz="1400" dirty="0" smtClean="0">
                <a:solidFill>
                  <a:schemeClr val="accent5">
                    <a:lumMod val="75000"/>
                  </a:schemeClr>
                </a:solidFill>
                <a:latin typeface="微软雅黑" panose="020B0503020204020204" pitchFamily="34" charset="-122"/>
                <a:ea typeface="微软雅黑" panose="020B0503020204020204" pitchFamily="34" charset="-122"/>
              </a:rPr>
              <a:t>20XX</a:t>
            </a:r>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rPr>
              <a:t>年度岗位竞聘述职报告</a:t>
            </a:r>
            <a:r>
              <a:rPr lang="en-US" altLang="zh-CN" sz="1400" dirty="0" smtClean="0">
                <a:solidFill>
                  <a:schemeClr val="accent5">
                    <a:lumMod val="75000"/>
                  </a:schemeClr>
                </a:solidFill>
                <a:latin typeface="微软雅黑" panose="020B0503020204020204" pitchFamily="34" charset="-122"/>
                <a:ea typeface="微软雅黑" panose="020B0503020204020204" pitchFamily="34" charset="-122"/>
              </a:rPr>
              <a:t>PPT</a:t>
            </a:r>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rPr>
              <a:t>模板</a:t>
            </a:r>
            <a:endParaRPr lang="zh-CN" altLang="en-US" sz="1400" dirty="0">
              <a:solidFill>
                <a:schemeClr val="accent5">
                  <a:lumMod val="75000"/>
                </a:schemeClr>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a:off x="5812944" y="5340202"/>
            <a:ext cx="3028122" cy="251791"/>
            <a:chOff x="3578087" y="4469296"/>
            <a:chExt cx="3028122" cy="251791"/>
          </a:xfrm>
          <a:effectLst/>
        </p:grpSpPr>
        <p:sp>
          <p:nvSpPr>
            <p:cNvPr id="38" name="矩形 37"/>
            <p:cNvSpPr/>
            <p:nvPr/>
          </p:nvSpPr>
          <p:spPr>
            <a:xfrm>
              <a:off x="3578087" y="4469296"/>
              <a:ext cx="1510748" cy="251791"/>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汇报人</a:t>
              </a:r>
            </a:p>
          </p:txBody>
        </p:sp>
        <p:sp>
          <p:nvSpPr>
            <p:cNvPr id="39" name="矩形 38"/>
            <p:cNvSpPr/>
            <p:nvPr/>
          </p:nvSpPr>
          <p:spPr>
            <a:xfrm>
              <a:off x="5095461" y="4469296"/>
              <a:ext cx="1510748" cy="251791"/>
            </a:xfrm>
            <a:prstGeom prst="rect">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smtClean="0">
                  <a:solidFill>
                    <a:sysClr val="windowText" lastClr="000000"/>
                  </a:solidFill>
                  <a:latin typeface="微软雅黑" panose="020B0503020204020204" pitchFamily="34" charset="-122"/>
                  <a:ea typeface="微软雅黑" panose="020B0503020204020204" pitchFamily="34" charset="-122"/>
                </a:rPr>
                <a:t>PPT818</a:t>
              </a:r>
              <a:endParaRPr lang="zh-CN" altLang="en-US" sz="1200" dirty="0">
                <a:solidFill>
                  <a:sysClr val="windowText" lastClr="000000"/>
                </a:solidFill>
                <a:latin typeface="微软雅黑" panose="020B0503020204020204" pitchFamily="34" charset="-122"/>
                <a:ea typeface="微软雅黑" panose="020B0503020204020204" pitchFamily="34" charset="-122"/>
              </a:endParaRPr>
            </a:p>
          </p:txBody>
        </p:sp>
      </p:grpSp>
      <p:sp>
        <p:nvSpPr>
          <p:cNvPr id="9" name="矩形 8"/>
          <p:cNvSpPr/>
          <p:nvPr/>
        </p:nvSpPr>
        <p:spPr>
          <a:xfrm>
            <a:off x="4446344" y="3604154"/>
            <a:ext cx="5761321" cy="584775"/>
          </a:xfrm>
          <a:prstGeom prst="rect">
            <a:avLst/>
          </a:prstGeom>
        </p:spPr>
        <p:txBody>
          <a:bodyPr wrap="none">
            <a:spAutoFit/>
          </a:bodyPr>
          <a:lstStyle/>
          <a:p>
            <a:pPr algn="ctr"/>
            <a:r>
              <a:rPr lang="zh-CN" altLang="en-US" sz="3200" dirty="0">
                <a:solidFill>
                  <a:schemeClr val="accent5">
                    <a:lumMod val="75000"/>
                  </a:schemeClr>
                </a:solidFill>
                <a:latin typeface="Segoe UI Light" panose="020B0502040204020203" pitchFamily="34" charset="0"/>
                <a:ea typeface="Malgun Gothic" panose="020B0503020000020004" pitchFamily="34" charset="-127"/>
                <a:cs typeface="Segoe UI Light" panose="020B0502040204020203" pitchFamily="34" charset="0"/>
              </a:rPr>
              <a:t>The competition for jobs resume</a:t>
            </a:r>
          </a:p>
        </p:txBody>
      </p:sp>
      <p:sp>
        <p:nvSpPr>
          <p:cNvPr id="10" name="文本框 9"/>
          <p:cNvSpPr txBox="1"/>
          <p:nvPr/>
        </p:nvSpPr>
        <p:spPr>
          <a:xfrm>
            <a:off x="5560050" y="793113"/>
            <a:ext cx="3640740" cy="2015936"/>
          </a:xfrm>
          <a:prstGeom prst="rect">
            <a:avLst/>
          </a:prstGeom>
          <a:noFill/>
          <a:effectLst/>
        </p:spPr>
        <p:txBody>
          <a:bodyPr wrap="none" rtlCol="0">
            <a:spAutoFit/>
          </a:bodyPr>
          <a:lstStyle/>
          <a:p>
            <a:r>
              <a:rPr lang="en-US" altLang="zh-CN" sz="12500" dirty="0" smtClean="0">
                <a:solidFill>
                  <a:schemeClr val="accent5">
                    <a:lumMod val="75000"/>
                  </a:schemeClr>
                </a:solidFill>
                <a:latin typeface="Segoe UI Light" panose="020B0502040204020203" pitchFamily="34" charset="0"/>
                <a:cs typeface="Segoe UI Light" panose="020B0502040204020203" pitchFamily="34" charset="0"/>
              </a:rPr>
              <a:t>20XX</a:t>
            </a:r>
            <a:endParaRPr lang="zh-CN" altLang="en-US" sz="12500" dirty="0">
              <a:solidFill>
                <a:schemeClr val="accent5">
                  <a:lumMod val="75000"/>
                </a:schemeClr>
              </a:solidFill>
              <a:latin typeface="Segoe UI Light" panose="020B0502040204020203" pitchFamily="34" charset="0"/>
              <a:cs typeface="Segoe UI Light" panose="020B0502040204020203" pitchFamily="34" charset="0"/>
            </a:endParaRPr>
          </a:p>
        </p:txBody>
      </p:sp>
      <p:sp>
        <p:nvSpPr>
          <p:cNvPr id="2" name="平行四边形 1"/>
          <p:cNvSpPr/>
          <p:nvPr/>
        </p:nvSpPr>
        <p:spPr>
          <a:xfrm>
            <a:off x="10619873" y="3465513"/>
            <a:ext cx="1582646" cy="3392487"/>
          </a:xfrm>
          <a:custGeom>
            <a:avLst/>
            <a:gdLst>
              <a:gd name="connsiteX0" fmla="*/ 0 w 2181726"/>
              <a:gd name="connsiteY0" fmla="*/ 3392487 h 3392487"/>
              <a:gd name="connsiteX1" fmla="*/ 1582646 w 2181726"/>
              <a:gd name="connsiteY1" fmla="*/ 0 h 3392487"/>
              <a:gd name="connsiteX2" fmla="*/ 2181726 w 2181726"/>
              <a:gd name="connsiteY2" fmla="*/ 0 h 3392487"/>
              <a:gd name="connsiteX3" fmla="*/ 599080 w 2181726"/>
              <a:gd name="connsiteY3" fmla="*/ 3392487 h 3392487"/>
              <a:gd name="connsiteX4" fmla="*/ 0 w 2181726"/>
              <a:gd name="connsiteY4" fmla="*/ 3392487 h 3392487"/>
              <a:gd name="connsiteX0-1" fmla="*/ 0 w 1582646"/>
              <a:gd name="connsiteY0-2" fmla="*/ 3392487 h 3392487"/>
              <a:gd name="connsiteX1-3" fmla="*/ 1582646 w 1582646"/>
              <a:gd name="connsiteY1-4" fmla="*/ 0 h 3392487"/>
              <a:gd name="connsiteX2-5" fmla="*/ 599080 w 1582646"/>
              <a:gd name="connsiteY2-6" fmla="*/ 3392487 h 3392487"/>
              <a:gd name="connsiteX3-7" fmla="*/ 0 w 1582646"/>
              <a:gd name="connsiteY3-8" fmla="*/ 3392487 h 3392487"/>
            </a:gdLst>
            <a:ahLst/>
            <a:cxnLst>
              <a:cxn ang="0">
                <a:pos x="connsiteX0-1" y="connsiteY0-2"/>
              </a:cxn>
              <a:cxn ang="0">
                <a:pos x="connsiteX1-3" y="connsiteY1-4"/>
              </a:cxn>
              <a:cxn ang="0">
                <a:pos x="connsiteX2-5" y="connsiteY2-6"/>
              </a:cxn>
              <a:cxn ang="0">
                <a:pos x="connsiteX3-7" y="connsiteY3-8"/>
              </a:cxn>
            </a:cxnLst>
            <a:rect l="l" t="t" r="r" b="b"/>
            <a:pathLst>
              <a:path w="1582646" h="3392487">
                <a:moveTo>
                  <a:pt x="0" y="3392487"/>
                </a:moveTo>
                <a:lnTo>
                  <a:pt x="1582646" y="0"/>
                </a:lnTo>
                <a:lnTo>
                  <a:pt x="599080" y="3392487"/>
                </a:lnTo>
                <a:lnTo>
                  <a:pt x="0" y="3392487"/>
                </a:lnTo>
                <a:close/>
              </a:path>
            </a:pathLst>
          </a:custGeom>
          <a:solidFill>
            <a:schemeClr val="accent5">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平行四边形 18"/>
          <p:cNvSpPr/>
          <p:nvPr/>
        </p:nvSpPr>
        <p:spPr>
          <a:xfrm>
            <a:off x="10002252" y="2614863"/>
            <a:ext cx="2687053" cy="4279649"/>
          </a:xfrm>
          <a:custGeom>
            <a:avLst/>
            <a:gdLst>
              <a:gd name="connsiteX0" fmla="*/ 0 w 2687053"/>
              <a:gd name="connsiteY0" fmla="*/ 4279649 h 4279649"/>
              <a:gd name="connsiteX1" fmla="*/ 2477812 w 2687053"/>
              <a:gd name="connsiteY1" fmla="*/ 0 h 4279649"/>
              <a:gd name="connsiteX2" fmla="*/ 2687053 w 2687053"/>
              <a:gd name="connsiteY2" fmla="*/ 0 h 4279649"/>
              <a:gd name="connsiteX3" fmla="*/ 209241 w 2687053"/>
              <a:gd name="connsiteY3" fmla="*/ 4279649 h 4279649"/>
              <a:gd name="connsiteX4" fmla="*/ 0 w 2687053"/>
              <a:gd name="connsiteY4" fmla="*/ 4279649 h 4279649"/>
              <a:gd name="connsiteX0-1" fmla="*/ 0 w 2687053"/>
              <a:gd name="connsiteY0-2" fmla="*/ 4279649 h 4279649"/>
              <a:gd name="connsiteX1-3" fmla="*/ 2687053 w 2687053"/>
              <a:gd name="connsiteY1-4" fmla="*/ 0 h 4279649"/>
              <a:gd name="connsiteX2-5" fmla="*/ 209241 w 2687053"/>
              <a:gd name="connsiteY2-6" fmla="*/ 4279649 h 4279649"/>
              <a:gd name="connsiteX3-7" fmla="*/ 0 w 2687053"/>
              <a:gd name="connsiteY3-8" fmla="*/ 4279649 h 4279649"/>
            </a:gdLst>
            <a:ahLst/>
            <a:cxnLst>
              <a:cxn ang="0">
                <a:pos x="connsiteX0-1" y="connsiteY0-2"/>
              </a:cxn>
              <a:cxn ang="0">
                <a:pos x="connsiteX1-3" y="connsiteY1-4"/>
              </a:cxn>
              <a:cxn ang="0">
                <a:pos x="connsiteX2-5" y="connsiteY2-6"/>
              </a:cxn>
              <a:cxn ang="0">
                <a:pos x="connsiteX3-7" y="connsiteY3-8"/>
              </a:cxn>
            </a:cxnLst>
            <a:rect l="l" t="t" r="r" b="b"/>
            <a:pathLst>
              <a:path w="2687053" h="4279649">
                <a:moveTo>
                  <a:pt x="0" y="4279649"/>
                </a:moveTo>
                <a:lnTo>
                  <a:pt x="2687053" y="0"/>
                </a:lnTo>
                <a:lnTo>
                  <a:pt x="209241" y="4279649"/>
                </a:lnTo>
                <a:lnTo>
                  <a:pt x="0" y="4279649"/>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平行四边形 21"/>
          <p:cNvSpPr/>
          <p:nvPr/>
        </p:nvSpPr>
        <p:spPr>
          <a:xfrm>
            <a:off x="0" y="36513"/>
            <a:ext cx="4347411" cy="6858000"/>
          </a:xfrm>
          <a:custGeom>
            <a:avLst/>
            <a:gdLst>
              <a:gd name="connsiteX0" fmla="*/ 0 w 4347411"/>
              <a:gd name="connsiteY0" fmla="*/ 6858000 h 6858000"/>
              <a:gd name="connsiteX1" fmla="*/ 4008878 w 4347411"/>
              <a:gd name="connsiteY1" fmla="*/ 0 h 6858000"/>
              <a:gd name="connsiteX2" fmla="*/ 4347411 w 4347411"/>
              <a:gd name="connsiteY2" fmla="*/ 0 h 6858000"/>
              <a:gd name="connsiteX3" fmla="*/ 338533 w 4347411"/>
              <a:gd name="connsiteY3" fmla="*/ 6858000 h 6858000"/>
              <a:gd name="connsiteX4" fmla="*/ 0 w 4347411"/>
              <a:gd name="connsiteY4" fmla="*/ 6858000 h 6858000"/>
              <a:gd name="connsiteX0-1" fmla="*/ 0 w 4347411"/>
              <a:gd name="connsiteY0-2" fmla="*/ 6858000 h 6858000"/>
              <a:gd name="connsiteX1-3" fmla="*/ 4347411 w 4347411"/>
              <a:gd name="connsiteY1-4" fmla="*/ 0 h 6858000"/>
              <a:gd name="connsiteX2-5" fmla="*/ 338533 w 4347411"/>
              <a:gd name="connsiteY2-6" fmla="*/ 6858000 h 6858000"/>
              <a:gd name="connsiteX3-7" fmla="*/ 0 w 4347411"/>
              <a:gd name="connsiteY3-8" fmla="*/ 6858000 h 6858000"/>
            </a:gdLst>
            <a:ahLst/>
            <a:cxnLst>
              <a:cxn ang="0">
                <a:pos x="connsiteX0-1" y="connsiteY0-2"/>
              </a:cxn>
              <a:cxn ang="0">
                <a:pos x="connsiteX1-3" y="connsiteY1-4"/>
              </a:cxn>
              <a:cxn ang="0">
                <a:pos x="connsiteX2-5" y="connsiteY2-6"/>
              </a:cxn>
              <a:cxn ang="0">
                <a:pos x="connsiteX3-7" y="connsiteY3-8"/>
              </a:cxn>
            </a:cxnLst>
            <a:rect l="l" t="t" r="r" b="b"/>
            <a:pathLst>
              <a:path w="4347411" h="6858000">
                <a:moveTo>
                  <a:pt x="0" y="6858000"/>
                </a:moveTo>
                <a:lnTo>
                  <a:pt x="4347411" y="0"/>
                </a:lnTo>
                <a:lnTo>
                  <a:pt x="338533"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群組 304"/>
          <p:cNvGrpSpPr/>
          <p:nvPr/>
        </p:nvGrpSpPr>
        <p:grpSpPr bwMode="auto">
          <a:xfrm>
            <a:off x="1383261" y="825500"/>
            <a:ext cx="2478051" cy="5677387"/>
            <a:chOff x="14725128" y="-17699153"/>
            <a:chExt cx="13908754" cy="37178915"/>
          </a:xfrm>
        </p:grpSpPr>
        <p:sp>
          <p:nvSpPr>
            <p:cNvPr id="41" name="手繪多邊形 2"/>
            <p:cNvSpPr/>
            <p:nvPr/>
          </p:nvSpPr>
          <p:spPr>
            <a:xfrm>
              <a:off x="14725128" y="-17699153"/>
              <a:ext cx="13908754" cy="37178915"/>
            </a:xfrm>
            <a:custGeom>
              <a:avLst/>
              <a:gdLst>
                <a:gd name="connsiteX0" fmla="*/ 5577840 w 15270480"/>
                <a:gd name="connsiteY0" fmla="*/ 365760 h 38221920"/>
                <a:gd name="connsiteX1" fmla="*/ 6400800 w 15270480"/>
                <a:gd name="connsiteY1" fmla="*/ 640080 h 38221920"/>
                <a:gd name="connsiteX2" fmla="*/ 6400800 w 15270480"/>
                <a:gd name="connsiteY2" fmla="*/ 2286000 h 38221920"/>
                <a:gd name="connsiteX3" fmla="*/ 6309360 w 15270480"/>
                <a:gd name="connsiteY3" fmla="*/ 2560320 h 38221920"/>
                <a:gd name="connsiteX4" fmla="*/ 6492240 w 15270480"/>
                <a:gd name="connsiteY4" fmla="*/ 2560320 h 38221920"/>
                <a:gd name="connsiteX5" fmla="*/ 6492240 w 15270480"/>
                <a:gd name="connsiteY5" fmla="*/ 3840480 h 38221920"/>
                <a:gd name="connsiteX6" fmla="*/ 6126480 w 15270480"/>
                <a:gd name="connsiteY6" fmla="*/ 4114800 h 38221920"/>
                <a:gd name="connsiteX7" fmla="*/ 5943600 w 15270480"/>
                <a:gd name="connsiteY7" fmla="*/ 5029200 h 38221920"/>
                <a:gd name="connsiteX8" fmla="*/ 6949440 w 15270480"/>
                <a:gd name="connsiteY8" fmla="*/ 5669280 h 38221920"/>
                <a:gd name="connsiteX9" fmla="*/ 9052560 w 15270480"/>
                <a:gd name="connsiteY9" fmla="*/ 6309360 h 38221920"/>
                <a:gd name="connsiteX10" fmla="*/ 9052560 w 15270480"/>
                <a:gd name="connsiteY10" fmla="*/ 13167360 h 38221920"/>
                <a:gd name="connsiteX11" fmla="*/ 9326880 w 15270480"/>
                <a:gd name="connsiteY11" fmla="*/ 14721840 h 38221920"/>
                <a:gd name="connsiteX12" fmla="*/ 9326880 w 15270480"/>
                <a:gd name="connsiteY12" fmla="*/ 15544800 h 38221920"/>
                <a:gd name="connsiteX13" fmla="*/ 9509760 w 15270480"/>
                <a:gd name="connsiteY13" fmla="*/ 20665440 h 38221920"/>
                <a:gd name="connsiteX14" fmla="*/ 9784080 w 15270480"/>
                <a:gd name="connsiteY14" fmla="*/ 21945600 h 38221920"/>
                <a:gd name="connsiteX15" fmla="*/ 10241280 w 15270480"/>
                <a:gd name="connsiteY15" fmla="*/ 25968960 h 38221920"/>
                <a:gd name="connsiteX16" fmla="*/ 11338560 w 15270480"/>
                <a:gd name="connsiteY16" fmla="*/ 31089600 h 38221920"/>
                <a:gd name="connsiteX17" fmla="*/ 12161520 w 15270480"/>
                <a:gd name="connsiteY17" fmla="*/ 35387280 h 38221920"/>
                <a:gd name="connsiteX18" fmla="*/ 13350240 w 15270480"/>
                <a:gd name="connsiteY18" fmla="*/ 36850320 h 38221920"/>
                <a:gd name="connsiteX19" fmla="*/ 15179040 w 15270480"/>
                <a:gd name="connsiteY19" fmla="*/ 37398960 h 38221920"/>
                <a:gd name="connsiteX20" fmla="*/ 15270480 w 15270480"/>
                <a:gd name="connsiteY20" fmla="*/ 37673280 h 38221920"/>
                <a:gd name="connsiteX21" fmla="*/ 13075920 w 15270480"/>
                <a:gd name="connsiteY21" fmla="*/ 38039040 h 38221920"/>
                <a:gd name="connsiteX22" fmla="*/ 12070080 w 15270480"/>
                <a:gd name="connsiteY22" fmla="*/ 38039040 h 38221920"/>
                <a:gd name="connsiteX23" fmla="*/ 10789920 w 15270480"/>
                <a:gd name="connsiteY23" fmla="*/ 36850320 h 38221920"/>
                <a:gd name="connsiteX24" fmla="*/ 10698480 w 15270480"/>
                <a:gd name="connsiteY24" fmla="*/ 37490400 h 38221920"/>
                <a:gd name="connsiteX25" fmla="*/ 9509760 w 15270480"/>
                <a:gd name="connsiteY25" fmla="*/ 37490400 h 38221920"/>
                <a:gd name="connsiteX26" fmla="*/ 9784080 w 15270480"/>
                <a:gd name="connsiteY26" fmla="*/ 35112960 h 38221920"/>
                <a:gd name="connsiteX27" fmla="*/ 7406640 w 15270480"/>
                <a:gd name="connsiteY27" fmla="*/ 29077920 h 38221920"/>
                <a:gd name="connsiteX28" fmla="*/ 6492240 w 15270480"/>
                <a:gd name="connsiteY28" fmla="*/ 24505920 h 38221920"/>
                <a:gd name="connsiteX29" fmla="*/ 5669280 w 15270480"/>
                <a:gd name="connsiteY29" fmla="*/ 22585680 h 38221920"/>
                <a:gd name="connsiteX30" fmla="*/ 5029200 w 15270480"/>
                <a:gd name="connsiteY30" fmla="*/ 26060400 h 38221920"/>
                <a:gd name="connsiteX31" fmla="*/ 5029200 w 15270480"/>
                <a:gd name="connsiteY31" fmla="*/ 30083760 h 38221920"/>
                <a:gd name="connsiteX32" fmla="*/ 4754880 w 15270480"/>
                <a:gd name="connsiteY32" fmla="*/ 32095440 h 38221920"/>
                <a:gd name="connsiteX33" fmla="*/ 4754880 w 15270480"/>
                <a:gd name="connsiteY33" fmla="*/ 35935920 h 38221920"/>
                <a:gd name="connsiteX34" fmla="*/ 4754880 w 15270480"/>
                <a:gd name="connsiteY34" fmla="*/ 37398960 h 38221920"/>
                <a:gd name="connsiteX35" fmla="*/ 4114800 w 15270480"/>
                <a:gd name="connsiteY35" fmla="*/ 37764720 h 38221920"/>
                <a:gd name="connsiteX36" fmla="*/ 4114800 w 15270480"/>
                <a:gd name="connsiteY36" fmla="*/ 37764720 h 38221920"/>
                <a:gd name="connsiteX37" fmla="*/ 3108960 w 15270480"/>
                <a:gd name="connsiteY37" fmla="*/ 38221920 h 38221920"/>
                <a:gd name="connsiteX38" fmla="*/ 640080 w 15270480"/>
                <a:gd name="connsiteY38" fmla="*/ 37856160 h 38221920"/>
                <a:gd name="connsiteX39" fmla="*/ 2377440 w 15270480"/>
                <a:gd name="connsiteY39" fmla="*/ 36210240 h 38221920"/>
                <a:gd name="connsiteX40" fmla="*/ 2011680 w 15270480"/>
                <a:gd name="connsiteY40" fmla="*/ 34838640 h 38221920"/>
                <a:gd name="connsiteX41" fmla="*/ 2468880 w 15270480"/>
                <a:gd name="connsiteY41" fmla="*/ 33741360 h 38221920"/>
                <a:gd name="connsiteX42" fmla="*/ 1737360 w 15270480"/>
                <a:gd name="connsiteY42" fmla="*/ 32461200 h 38221920"/>
                <a:gd name="connsiteX43" fmla="*/ 1737360 w 15270480"/>
                <a:gd name="connsiteY43" fmla="*/ 22311360 h 38221920"/>
                <a:gd name="connsiteX44" fmla="*/ 1280160 w 15270480"/>
                <a:gd name="connsiteY44" fmla="*/ 21305520 h 38221920"/>
                <a:gd name="connsiteX45" fmla="*/ 1280160 w 15270480"/>
                <a:gd name="connsiteY45" fmla="*/ 20848320 h 38221920"/>
                <a:gd name="connsiteX46" fmla="*/ 0 w 15270480"/>
                <a:gd name="connsiteY46" fmla="*/ 20848320 h 38221920"/>
                <a:gd name="connsiteX47" fmla="*/ 457200 w 15270480"/>
                <a:gd name="connsiteY47" fmla="*/ 12618720 h 38221920"/>
                <a:gd name="connsiteX48" fmla="*/ 548640 w 15270480"/>
                <a:gd name="connsiteY48" fmla="*/ 11155680 h 38221920"/>
                <a:gd name="connsiteX49" fmla="*/ 914400 w 15270480"/>
                <a:gd name="connsiteY49" fmla="*/ 7498080 h 38221920"/>
                <a:gd name="connsiteX50" fmla="*/ 3840480 w 15270480"/>
                <a:gd name="connsiteY50" fmla="*/ 6492240 h 38221920"/>
                <a:gd name="connsiteX51" fmla="*/ 3840480 w 15270480"/>
                <a:gd name="connsiteY51" fmla="*/ 5760720 h 38221920"/>
                <a:gd name="connsiteX52" fmla="*/ 3566160 w 15270480"/>
                <a:gd name="connsiteY52" fmla="*/ 4023360 h 38221920"/>
                <a:gd name="connsiteX53" fmla="*/ 2926080 w 15270480"/>
                <a:gd name="connsiteY53" fmla="*/ 4023360 h 38221920"/>
                <a:gd name="connsiteX54" fmla="*/ 2651760 w 15270480"/>
                <a:gd name="connsiteY54" fmla="*/ 3291840 h 38221920"/>
                <a:gd name="connsiteX55" fmla="*/ 2926080 w 15270480"/>
                <a:gd name="connsiteY55" fmla="*/ 3108960 h 38221920"/>
                <a:gd name="connsiteX56" fmla="*/ 2560320 w 15270480"/>
                <a:gd name="connsiteY56" fmla="*/ 1463040 h 38221920"/>
                <a:gd name="connsiteX57" fmla="*/ 2834640 w 15270480"/>
                <a:gd name="connsiteY57" fmla="*/ 1097280 h 38221920"/>
                <a:gd name="connsiteX58" fmla="*/ 3566160 w 15270480"/>
                <a:gd name="connsiteY58" fmla="*/ 91440 h 38221920"/>
                <a:gd name="connsiteX59" fmla="*/ 4572000 w 15270480"/>
                <a:gd name="connsiteY59" fmla="*/ 0 h 38221920"/>
                <a:gd name="connsiteX60" fmla="*/ 5669280 w 15270480"/>
                <a:gd name="connsiteY60" fmla="*/ 457200 h 38221920"/>
                <a:gd name="connsiteX0-1" fmla="*/ 5577840 w 15270480"/>
                <a:gd name="connsiteY0-2" fmla="*/ 365760 h 38221920"/>
                <a:gd name="connsiteX1-3" fmla="*/ 6400800 w 15270480"/>
                <a:gd name="connsiteY1-4" fmla="*/ 640080 h 38221920"/>
                <a:gd name="connsiteX2-5" fmla="*/ 6400800 w 15270480"/>
                <a:gd name="connsiteY2-6" fmla="*/ 2286000 h 38221920"/>
                <a:gd name="connsiteX3-7" fmla="*/ 6309360 w 15270480"/>
                <a:gd name="connsiteY3-8" fmla="*/ 2560320 h 38221920"/>
                <a:gd name="connsiteX4-9" fmla="*/ 6492240 w 15270480"/>
                <a:gd name="connsiteY4-10" fmla="*/ 2560320 h 38221920"/>
                <a:gd name="connsiteX5-11" fmla="*/ 6492240 w 15270480"/>
                <a:gd name="connsiteY5-12" fmla="*/ 3840480 h 38221920"/>
                <a:gd name="connsiteX6-13" fmla="*/ 6126480 w 15270480"/>
                <a:gd name="connsiteY6-14" fmla="*/ 4114800 h 38221920"/>
                <a:gd name="connsiteX7-15" fmla="*/ 5943600 w 15270480"/>
                <a:gd name="connsiteY7-16" fmla="*/ 5029200 h 38221920"/>
                <a:gd name="connsiteX8-17" fmla="*/ 6949440 w 15270480"/>
                <a:gd name="connsiteY8-18" fmla="*/ 5669280 h 38221920"/>
                <a:gd name="connsiteX9-19" fmla="*/ 9052560 w 15270480"/>
                <a:gd name="connsiteY9-20" fmla="*/ 6309360 h 38221920"/>
                <a:gd name="connsiteX10-21" fmla="*/ 9052560 w 15270480"/>
                <a:gd name="connsiteY10-22" fmla="*/ 13167360 h 38221920"/>
                <a:gd name="connsiteX11-23" fmla="*/ 9326880 w 15270480"/>
                <a:gd name="connsiteY11-24" fmla="*/ 14721840 h 38221920"/>
                <a:gd name="connsiteX12-25" fmla="*/ 9326880 w 15270480"/>
                <a:gd name="connsiteY12-26" fmla="*/ 15544800 h 38221920"/>
                <a:gd name="connsiteX13-27" fmla="*/ 9509760 w 15270480"/>
                <a:gd name="connsiteY13-28" fmla="*/ 20665440 h 38221920"/>
                <a:gd name="connsiteX14-29" fmla="*/ 9784080 w 15270480"/>
                <a:gd name="connsiteY14-30" fmla="*/ 21945600 h 38221920"/>
                <a:gd name="connsiteX15-31" fmla="*/ 10241280 w 15270480"/>
                <a:gd name="connsiteY15-32" fmla="*/ 25968960 h 38221920"/>
                <a:gd name="connsiteX16-33" fmla="*/ 11338560 w 15270480"/>
                <a:gd name="connsiteY16-34" fmla="*/ 31089600 h 38221920"/>
                <a:gd name="connsiteX17-35" fmla="*/ 12161520 w 15270480"/>
                <a:gd name="connsiteY17-36" fmla="*/ 35387280 h 38221920"/>
                <a:gd name="connsiteX18-37" fmla="*/ 13350240 w 15270480"/>
                <a:gd name="connsiteY18-38" fmla="*/ 36850320 h 38221920"/>
                <a:gd name="connsiteX19-39" fmla="*/ 15179040 w 15270480"/>
                <a:gd name="connsiteY19-40" fmla="*/ 37398960 h 38221920"/>
                <a:gd name="connsiteX20-41" fmla="*/ 15270480 w 15270480"/>
                <a:gd name="connsiteY20-42" fmla="*/ 37673280 h 38221920"/>
                <a:gd name="connsiteX21-43" fmla="*/ 13075920 w 15270480"/>
                <a:gd name="connsiteY21-44" fmla="*/ 38039040 h 38221920"/>
                <a:gd name="connsiteX22-45" fmla="*/ 12070080 w 15270480"/>
                <a:gd name="connsiteY22-46" fmla="*/ 38039040 h 38221920"/>
                <a:gd name="connsiteX23-47" fmla="*/ 10789920 w 15270480"/>
                <a:gd name="connsiteY23-48" fmla="*/ 36850320 h 38221920"/>
                <a:gd name="connsiteX24-49" fmla="*/ 10698480 w 15270480"/>
                <a:gd name="connsiteY24-50" fmla="*/ 37490400 h 38221920"/>
                <a:gd name="connsiteX25-51" fmla="*/ 9509760 w 15270480"/>
                <a:gd name="connsiteY25-52" fmla="*/ 37490400 h 38221920"/>
                <a:gd name="connsiteX26-53" fmla="*/ 9784080 w 15270480"/>
                <a:gd name="connsiteY26-54" fmla="*/ 35112960 h 38221920"/>
                <a:gd name="connsiteX27-55" fmla="*/ 7406640 w 15270480"/>
                <a:gd name="connsiteY27-56" fmla="*/ 29077920 h 38221920"/>
                <a:gd name="connsiteX28-57" fmla="*/ 6492240 w 15270480"/>
                <a:gd name="connsiteY28-58" fmla="*/ 24505920 h 38221920"/>
                <a:gd name="connsiteX29-59" fmla="*/ 5669280 w 15270480"/>
                <a:gd name="connsiteY29-60" fmla="*/ 22585680 h 38221920"/>
                <a:gd name="connsiteX30-61" fmla="*/ 5029200 w 15270480"/>
                <a:gd name="connsiteY30-62" fmla="*/ 26060400 h 38221920"/>
                <a:gd name="connsiteX31-63" fmla="*/ 5029200 w 15270480"/>
                <a:gd name="connsiteY31-64" fmla="*/ 30083760 h 38221920"/>
                <a:gd name="connsiteX32-65" fmla="*/ 4754880 w 15270480"/>
                <a:gd name="connsiteY32-66" fmla="*/ 32095440 h 38221920"/>
                <a:gd name="connsiteX33-67" fmla="*/ 4754880 w 15270480"/>
                <a:gd name="connsiteY33-68" fmla="*/ 35935920 h 38221920"/>
                <a:gd name="connsiteX34-69" fmla="*/ 4754880 w 15270480"/>
                <a:gd name="connsiteY34-70" fmla="*/ 37398960 h 38221920"/>
                <a:gd name="connsiteX35-71" fmla="*/ 4114800 w 15270480"/>
                <a:gd name="connsiteY35-72" fmla="*/ 37764720 h 38221920"/>
                <a:gd name="connsiteX36-73" fmla="*/ 4114800 w 15270480"/>
                <a:gd name="connsiteY36-74" fmla="*/ 37764720 h 38221920"/>
                <a:gd name="connsiteX37-75" fmla="*/ 3108960 w 15270480"/>
                <a:gd name="connsiteY37-76" fmla="*/ 38221920 h 38221920"/>
                <a:gd name="connsiteX38-77" fmla="*/ 640080 w 15270480"/>
                <a:gd name="connsiteY38-78" fmla="*/ 37856160 h 38221920"/>
                <a:gd name="connsiteX39-79" fmla="*/ 2377440 w 15270480"/>
                <a:gd name="connsiteY39-80" fmla="*/ 36210240 h 38221920"/>
                <a:gd name="connsiteX40-81" fmla="*/ 2011680 w 15270480"/>
                <a:gd name="connsiteY40-82" fmla="*/ 34838640 h 38221920"/>
                <a:gd name="connsiteX41-83" fmla="*/ 2468880 w 15270480"/>
                <a:gd name="connsiteY41-84" fmla="*/ 33741360 h 38221920"/>
                <a:gd name="connsiteX42-85" fmla="*/ 1737360 w 15270480"/>
                <a:gd name="connsiteY42-86" fmla="*/ 32461200 h 38221920"/>
                <a:gd name="connsiteX43-87" fmla="*/ 1737360 w 15270480"/>
                <a:gd name="connsiteY43-88" fmla="*/ 22311360 h 38221920"/>
                <a:gd name="connsiteX44-89" fmla="*/ 1280160 w 15270480"/>
                <a:gd name="connsiteY44-90" fmla="*/ 21305520 h 38221920"/>
                <a:gd name="connsiteX45-91" fmla="*/ 1280160 w 15270480"/>
                <a:gd name="connsiteY45-92" fmla="*/ 20848320 h 38221920"/>
                <a:gd name="connsiteX46-93" fmla="*/ 0 w 15270480"/>
                <a:gd name="connsiteY46-94" fmla="*/ 20848320 h 38221920"/>
                <a:gd name="connsiteX47-95" fmla="*/ 457200 w 15270480"/>
                <a:gd name="connsiteY47-96" fmla="*/ 12618720 h 38221920"/>
                <a:gd name="connsiteX48-97" fmla="*/ 548640 w 15270480"/>
                <a:gd name="connsiteY48-98" fmla="*/ 11155680 h 38221920"/>
                <a:gd name="connsiteX49-99" fmla="*/ 914400 w 15270480"/>
                <a:gd name="connsiteY49-100" fmla="*/ 7498080 h 38221920"/>
                <a:gd name="connsiteX50-101" fmla="*/ 3840480 w 15270480"/>
                <a:gd name="connsiteY50-102" fmla="*/ 6492240 h 38221920"/>
                <a:gd name="connsiteX51-103" fmla="*/ 3840480 w 15270480"/>
                <a:gd name="connsiteY51-104" fmla="*/ 5760720 h 38221920"/>
                <a:gd name="connsiteX52-105" fmla="*/ 3566160 w 15270480"/>
                <a:gd name="connsiteY52-106" fmla="*/ 4023360 h 38221920"/>
                <a:gd name="connsiteX53-107" fmla="*/ 2926080 w 15270480"/>
                <a:gd name="connsiteY53-108" fmla="*/ 4023360 h 38221920"/>
                <a:gd name="connsiteX54-109" fmla="*/ 2651760 w 15270480"/>
                <a:gd name="connsiteY54-110" fmla="*/ 3291840 h 38221920"/>
                <a:gd name="connsiteX55-111" fmla="*/ 2926080 w 15270480"/>
                <a:gd name="connsiteY55-112" fmla="*/ 3108960 h 38221920"/>
                <a:gd name="connsiteX56-113" fmla="*/ 2560320 w 15270480"/>
                <a:gd name="connsiteY56-114" fmla="*/ 1463040 h 38221920"/>
                <a:gd name="connsiteX57-115" fmla="*/ 2834640 w 15270480"/>
                <a:gd name="connsiteY57-116" fmla="*/ 1097280 h 38221920"/>
                <a:gd name="connsiteX58-117" fmla="*/ 3566160 w 15270480"/>
                <a:gd name="connsiteY58-118" fmla="*/ 91440 h 38221920"/>
                <a:gd name="connsiteX59-119" fmla="*/ 4572000 w 15270480"/>
                <a:gd name="connsiteY59-120" fmla="*/ 0 h 38221920"/>
                <a:gd name="connsiteX0-121" fmla="*/ 5577840 w 15270480"/>
                <a:gd name="connsiteY0-122" fmla="*/ 365760 h 38221920"/>
                <a:gd name="connsiteX1-123" fmla="*/ 6400800 w 15270480"/>
                <a:gd name="connsiteY1-124" fmla="*/ 640080 h 38221920"/>
                <a:gd name="connsiteX2-125" fmla="*/ 6400800 w 15270480"/>
                <a:gd name="connsiteY2-126" fmla="*/ 2286000 h 38221920"/>
                <a:gd name="connsiteX3-127" fmla="*/ 6309360 w 15270480"/>
                <a:gd name="connsiteY3-128" fmla="*/ 2560320 h 38221920"/>
                <a:gd name="connsiteX4-129" fmla="*/ 6492240 w 15270480"/>
                <a:gd name="connsiteY4-130" fmla="*/ 2560320 h 38221920"/>
                <a:gd name="connsiteX5-131" fmla="*/ 6492240 w 15270480"/>
                <a:gd name="connsiteY5-132" fmla="*/ 3840480 h 38221920"/>
                <a:gd name="connsiteX6-133" fmla="*/ 6126480 w 15270480"/>
                <a:gd name="connsiteY6-134" fmla="*/ 4114800 h 38221920"/>
                <a:gd name="connsiteX7-135" fmla="*/ 5943600 w 15270480"/>
                <a:gd name="connsiteY7-136" fmla="*/ 5029200 h 38221920"/>
                <a:gd name="connsiteX8-137" fmla="*/ 6949440 w 15270480"/>
                <a:gd name="connsiteY8-138" fmla="*/ 5669280 h 38221920"/>
                <a:gd name="connsiteX9-139" fmla="*/ 9052560 w 15270480"/>
                <a:gd name="connsiteY9-140" fmla="*/ 6309360 h 38221920"/>
                <a:gd name="connsiteX10-141" fmla="*/ 9052560 w 15270480"/>
                <a:gd name="connsiteY10-142" fmla="*/ 13167360 h 38221920"/>
                <a:gd name="connsiteX11-143" fmla="*/ 9326880 w 15270480"/>
                <a:gd name="connsiteY11-144" fmla="*/ 14721840 h 38221920"/>
                <a:gd name="connsiteX12-145" fmla="*/ 9326880 w 15270480"/>
                <a:gd name="connsiteY12-146" fmla="*/ 15544800 h 38221920"/>
                <a:gd name="connsiteX13-147" fmla="*/ 9509760 w 15270480"/>
                <a:gd name="connsiteY13-148" fmla="*/ 20665440 h 38221920"/>
                <a:gd name="connsiteX14-149" fmla="*/ 9784080 w 15270480"/>
                <a:gd name="connsiteY14-150" fmla="*/ 21945600 h 38221920"/>
                <a:gd name="connsiteX15-151" fmla="*/ 10241280 w 15270480"/>
                <a:gd name="connsiteY15-152" fmla="*/ 25968960 h 38221920"/>
                <a:gd name="connsiteX16-153" fmla="*/ 11338560 w 15270480"/>
                <a:gd name="connsiteY16-154" fmla="*/ 31089600 h 38221920"/>
                <a:gd name="connsiteX17-155" fmla="*/ 12161520 w 15270480"/>
                <a:gd name="connsiteY17-156" fmla="*/ 35387280 h 38221920"/>
                <a:gd name="connsiteX18-157" fmla="*/ 13350240 w 15270480"/>
                <a:gd name="connsiteY18-158" fmla="*/ 36850320 h 38221920"/>
                <a:gd name="connsiteX19-159" fmla="*/ 15179040 w 15270480"/>
                <a:gd name="connsiteY19-160" fmla="*/ 37398960 h 38221920"/>
                <a:gd name="connsiteX20-161" fmla="*/ 15270480 w 15270480"/>
                <a:gd name="connsiteY20-162" fmla="*/ 37673280 h 38221920"/>
                <a:gd name="connsiteX21-163" fmla="*/ 13075920 w 15270480"/>
                <a:gd name="connsiteY21-164" fmla="*/ 38039040 h 38221920"/>
                <a:gd name="connsiteX22-165" fmla="*/ 12070080 w 15270480"/>
                <a:gd name="connsiteY22-166" fmla="*/ 38039040 h 38221920"/>
                <a:gd name="connsiteX23-167" fmla="*/ 10789920 w 15270480"/>
                <a:gd name="connsiteY23-168" fmla="*/ 36850320 h 38221920"/>
                <a:gd name="connsiteX24-169" fmla="*/ 10698480 w 15270480"/>
                <a:gd name="connsiteY24-170" fmla="*/ 37490400 h 38221920"/>
                <a:gd name="connsiteX25-171" fmla="*/ 9509760 w 15270480"/>
                <a:gd name="connsiteY25-172" fmla="*/ 37490400 h 38221920"/>
                <a:gd name="connsiteX26-173" fmla="*/ 9784080 w 15270480"/>
                <a:gd name="connsiteY26-174" fmla="*/ 35112960 h 38221920"/>
                <a:gd name="connsiteX27-175" fmla="*/ 7406640 w 15270480"/>
                <a:gd name="connsiteY27-176" fmla="*/ 29077920 h 38221920"/>
                <a:gd name="connsiteX28-177" fmla="*/ 6492240 w 15270480"/>
                <a:gd name="connsiteY28-178" fmla="*/ 24505920 h 38221920"/>
                <a:gd name="connsiteX29-179" fmla="*/ 5669280 w 15270480"/>
                <a:gd name="connsiteY29-180" fmla="*/ 22585680 h 38221920"/>
                <a:gd name="connsiteX30-181" fmla="*/ 5029200 w 15270480"/>
                <a:gd name="connsiteY30-182" fmla="*/ 26060400 h 38221920"/>
                <a:gd name="connsiteX31-183" fmla="*/ 5029200 w 15270480"/>
                <a:gd name="connsiteY31-184" fmla="*/ 30083760 h 38221920"/>
                <a:gd name="connsiteX32-185" fmla="*/ 4754880 w 15270480"/>
                <a:gd name="connsiteY32-186" fmla="*/ 32095440 h 38221920"/>
                <a:gd name="connsiteX33-187" fmla="*/ 4754880 w 15270480"/>
                <a:gd name="connsiteY33-188" fmla="*/ 35935920 h 38221920"/>
                <a:gd name="connsiteX34-189" fmla="*/ 4754880 w 15270480"/>
                <a:gd name="connsiteY34-190" fmla="*/ 37398960 h 38221920"/>
                <a:gd name="connsiteX35-191" fmla="*/ 4114800 w 15270480"/>
                <a:gd name="connsiteY35-192" fmla="*/ 37764720 h 38221920"/>
                <a:gd name="connsiteX36-193" fmla="*/ 4114800 w 15270480"/>
                <a:gd name="connsiteY36-194" fmla="*/ 37764720 h 38221920"/>
                <a:gd name="connsiteX37-195" fmla="*/ 3108960 w 15270480"/>
                <a:gd name="connsiteY37-196" fmla="*/ 38221920 h 38221920"/>
                <a:gd name="connsiteX38-197" fmla="*/ 640080 w 15270480"/>
                <a:gd name="connsiteY38-198" fmla="*/ 37856160 h 38221920"/>
                <a:gd name="connsiteX39-199" fmla="*/ 2377440 w 15270480"/>
                <a:gd name="connsiteY39-200" fmla="*/ 36210240 h 38221920"/>
                <a:gd name="connsiteX40-201" fmla="*/ 2011680 w 15270480"/>
                <a:gd name="connsiteY40-202" fmla="*/ 34838640 h 38221920"/>
                <a:gd name="connsiteX41-203" fmla="*/ 2468880 w 15270480"/>
                <a:gd name="connsiteY41-204" fmla="*/ 33741360 h 38221920"/>
                <a:gd name="connsiteX42-205" fmla="*/ 1737360 w 15270480"/>
                <a:gd name="connsiteY42-206" fmla="*/ 32461200 h 38221920"/>
                <a:gd name="connsiteX43-207" fmla="*/ 1737360 w 15270480"/>
                <a:gd name="connsiteY43-208" fmla="*/ 22311360 h 38221920"/>
                <a:gd name="connsiteX44-209" fmla="*/ 1280160 w 15270480"/>
                <a:gd name="connsiteY44-210" fmla="*/ 21305520 h 38221920"/>
                <a:gd name="connsiteX45-211" fmla="*/ 1280160 w 15270480"/>
                <a:gd name="connsiteY45-212" fmla="*/ 20848320 h 38221920"/>
                <a:gd name="connsiteX46-213" fmla="*/ 0 w 15270480"/>
                <a:gd name="connsiteY46-214" fmla="*/ 20848320 h 38221920"/>
                <a:gd name="connsiteX47-215" fmla="*/ 457200 w 15270480"/>
                <a:gd name="connsiteY47-216" fmla="*/ 12618720 h 38221920"/>
                <a:gd name="connsiteX48-217" fmla="*/ 548640 w 15270480"/>
                <a:gd name="connsiteY48-218" fmla="*/ 11155680 h 38221920"/>
                <a:gd name="connsiteX49-219" fmla="*/ 914400 w 15270480"/>
                <a:gd name="connsiteY49-220" fmla="*/ 7498080 h 38221920"/>
                <a:gd name="connsiteX50-221" fmla="*/ 3840480 w 15270480"/>
                <a:gd name="connsiteY50-222" fmla="*/ 6492240 h 38221920"/>
                <a:gd name="connsiteX51-223" fmla="*/ 3840480 w 15270480"/>
                <a:gd name="connsiteY51-224" fmla="*/ 5760720 h 38221920"/>
                <a:gd name="connsiteX52-225" fmla="*/ 3566160 w 15270480"/>
                <a:gd name="connsiteY52-226" fmla="*/ 4023360 h 38221920"/>
                <a:gd name="connsiteX53-227" fmla="*/ 2926080 w 15270480"/>
                <a:gd name="connsiteY53-228" fmla="*/ 4023360 h 38221920"/>
                <a:gd name="connsiteX54-229" fmla="*/ 2651760 w 15270480"/>
                <a:gd name="connsiteY54-230" fmla="*/ 3291840 h 38221920"/>
                <a:gd name="connsiteX55-231" fmla="*/ 2926080 w 15270480"/>
                <a:gd name="connsiteY55-232" fmla="*/ 3108960 h 38221920"/>
                <a:gd name="connsiteX56-233" fmla="*/ 2560320 w 15270480"/>
                <a:gd name="connsiteY56-234" fmla="*/ 1463040 h 38221920"/>
                <a:gd name="connsiteX57-235" fmla="*/ 2834640 w 15270480"/>
                <a:gd name="connsiteY57-236" fmla="*/ 1097280 h 38221920"/>
                <a:gd name="connsiteX58-237" fmla="*/ 3566160 w 15270480"/>
                <a:gd name="connsiteY58-238" fmla="*/ 91440 h 38221920"/>
                <a:gd name="connsiteX59-239" fmla="*/ 4572000 w 15270480"/>
                <a:gd name="connsiteY59-240" fmla="*/ 0 h 38221920"/>
                <a:gd name="connsiteX60-241" fmla="*/ 5577840 w 15270480"/>
                <a:gd name="connsiteY60-242" fmla="*/ 365760 h 38221920"/>
                <a:gd name="connsiteX0-243" fmla="*/ 5577840 w 15270480"/>
                <a:gd name="connsiteY0-244" fmla="*/ 365760 h 38221920"/>
                <a:gd name="connsiteX1-245" fmla="*/ 6400800 w 15270480"/>
                <a:gd name="connsiteY1-246" fmla="*/ 640080 h 38221920"/>
                <a:gd name="connsiteX2-247" fmla="*/ 6400800 w 15270480"/>
                <a:gd name="connsiteY2-248" fmla="*/ 2286000 h 38221920"/>
                <a:gd name="connsiteX3-249" fmla="*/ 6309360 w 15270480"/>
                <a:gd name="connsiteY3-250" fmla="*/ 2560320 h 38221920"/>
                <a:gd name="connsiteX4-251" fmla="*/ 6492240 w 15270480"/>
                <a:gd name="connsiteY4-252" fmla="*/ 2560320 h 38221920"/>
                <a:gd name="connsiteX5-253" fmla="*/ 6492240 w 15270480"/>
                <a:gd name="connsiteY5-254" fmla="*/ 3840480 h 38221920"/>
                <a:gd name="connsiteX6-255" fmla="*/ 6126480 w 15270480"/>
                <a:gd name="connsiteY6-256" fmla="*/ 4114800 h 38221920"/>
                <a:gd name="connsiteX7-257" fmla="*/ 5943600 w 15270480"/>
                <a:gd name="connsiteY7-258" fmla="*/ 5029200 h 38221920"/>
                <a:gd name="connsiteX8-259" fmla="*/ 6949440 w 15270480"/>
                <a:gd name="connsiteY8-260" fmla="*/ 5669280 h 38221920"/>
                <a:gd name="connsiteX9-261" fmla="*/ 9052560 w 15270480"/>
                <a:gd name="connsiteY9-262" fmla="*/ 6309360 h 38221920"/>
                <a:gd name="connsiteX10-263" fmla="*/ 9052560 w 15270480"/>
                <a:gd name="connsiteY10-264" fmla="*/ 13167360 h 38221920"/>
                <a:gd name="connsiteX11-265" fmla="*/ 9326880 w 15270480"/>
                <a:gd name="connsiteY11-266" fmla="*/ 14721840 h 38221920"/>
                <a:gd name="connsiteX12-267" fmla="*/ 9326880 w 15270480"/>
                <a:gd name="connsiteY12-268" fmla="*/ 15544800 h 38221920"/>
                <a:gd name="connsiteX13-269" fmla="*/ 9509760 w 15270480"/>
                <a:gd name="connsiteY13-270" fmla="*/ 20665440 h 38221920"/>
                <a:gd name="connsiteX14-271" fmla="*/ 9784080 w 15270480"/>
                <a:gd name="connsiteY14-272" fmla="*/ 21945600 h 38221920"/>
                <a:gd name="connsiteX15-273" fmla="*/ 10241280 w 15270480"/>
                <a:gd name="connsiteY15-274" fmla="*/ 25968960 h 38221920"/>
                <a:gd name="connsiteX16-275" fmla="*/ 11338560 w 15270480"/>
                <a:gd name="connsiteY16-276" fmla="*/ 31089600 h 38221920"/>
                <a:gd name="connsiteX17-277" fmla="*/ 12161520 w 15270480"/>
                <a:gd name="connsiteY17-278" fmla="*/ 35387280 h 38221920"/>
                <a:gd name="connsiteX18-279" fmla="*/ 13350240 w 15270480"/>
                <a:gd name="connsiteY18-280" fmla="*/ 36850320 h 38221920"/>
                <a:gd name="connsiteX19-281" fmla="*/ 15179040 w 15270480"/>
                <a:gd name="connsiteY19-282" fmla="*/ 37398960 h 38221920"/>
                <a:gd name="connsiteX20-283" fmla="*/ 15270480 w 15270480"/>
                <a:gd name="connsiteY20-284" fmla="*/ 37673280 h 38221920"/>
                <a:gd name="connsiteX21-285" fmla="*/ 13075920 w 15270480"/>
                <a:gd name="connsiteY21-286" fmla="*/ 38039040 h 38221920"/>
                <a:gd name="connsiteX22-287" fmla="*/ 12070080 w 15270480"/>
                <a:gd name="connsiteY22-288" fmla="*/ 38039040 h 38221920"/>
                <a:gd name="connsiteX23-289" fmla="*/ 10789920 w 15270480"/>
                <a:gd name="connsiteY23-290" fmla="*/ 36850320 h 38221920"/>
                <a:gd name="connsiteX24-291" fmla="*/ 10698480 w 15270480"/>
                <a:gd name="connsiteY24-292" fmla="*/ 37490400 h 38221920"/>
                <a:gd name="connsiteX25-293" fmla="*/ 9509760 w 15270480"/>
                <a:gd name="connsiteY25-294" fmla="*/ 37490400 h 38221920"/>
                <a:gd name="connsiteX26-295" fmla="*/ 9784080 w 15270480"/>
                <a:gd name="connsiteY26-296" fmla="*/ 35112960 h 38221920"/>
                <a:gd name="connsiteX27-297" fmla="*/ 7406640 w 15270480"/>
                <a:gd name="connsiteY27-298" fmla="*/ 29077920 h 38221920"/>
                <a:gd name="connsiteX28-299" fmla="*/ 6492240 w 15270480"/>
                <a:gd name="connsiteY28-300" fmla="*/ 24505920 h 38221920"/>
                <a:gd name="connsiteX29-301" fmla="*/ 5669280 w 15270480"/>
                <a:gd name="connsiteY29-302" fmla="*/ 22585680 h 38221920"/>
                <a:gd name="connsiteX30-303" fmla="*/ 5029200 w 15270480"/>
                <a:gd name="connsiteY30-304" fmla="*/ 26060400 h 38221920"/>
                <a:gd name="connsiteX31-305" fmla="*/ 5029200 w 15270480"/>
                <a:gd name="connsiteY31-306" fmla="*/ 30083760 h 38221920"/>
                <a:gd name="connsiteX32-307" fmla="*/ 4754880 w 15270480"/>
                <a:gd name="connsiteY32-308" fmla="*/ 32095440 h 38221920"/>
                <a:gd name="connsiteX33-309" fmla="*/ 4754880 w 15270480"/>
                <a:gd name="connsiteY33-310" fmla="*/ 35935920 h 38221920"/>
                <a:gd name="connsiteX34-311" fmla="*/ 4754880 w 15270480"/>
                <a:gd name="connsiteY34-312" fmla="*/ 37398960 h 38221920"/>
                <a:gd name="connsiteX35-313" fmla="*/ 4114800 w 15270480"/>
                <a:gd name="connsiteY35-314" fmla="*/ 37764720 h 38221920"/>
                <a:gd name="connsiteX36-315" fmla="*/ 4114800 w 15270480"/>
                <a:gd name="connsiteY36-316" fmla="*/ 37764720 h 38221920"/>
                <a:gd name="connsiteX37-317" fmla="*/ 3108960 w 15270480"/>
                <a:gd name="connsiteY37-318" fmla="*/ 38221920 h 38221920"/>
                <a:gd name="connsiteX38-319" fmla="*/ 640080 w 15270480"/>
                <a:gd name="connsiteY38-320" fmla="*/ 37856160 h 38221920"/>
                <a:gd name="connsiteX39-321" fmla="*/ 2377440 w 15270480"/>
                <a:gd name="connsiteY39-322" fmla="*/ 36210240 h 38221920"/>
                <a:gd name="connsiteX40-323" fmla="*/ 2011680 w 15270480"/>
                <a:gd name="connsiteY40-324" fmla="*/ 34838640 h 38221920"/>
                <a:gd name="connsiteX41-325" fmla="*/ 2468880 w 15270480"/>
                <a:gd name="connsiteY41-326" fmla="*/ 33741360 h 38221920"/>
                <a:gd name="connsiteX42-327" fmla="*/ 1737360 w 15270480"/>
                <a:gd name="connsiteY42-328" fmla="*/ 32461200 h 38221920"/>
                <a:gd name="connsiteX43-329" fmla="*/ 1737360 w 15270480"/>
                <a:gd name="connsiteY43-330" fmla="*/ 22311360 h 38221920"/>
                <a:gd name="connsiteX44-331" fmla="*/ 1280160 w 15270480"/>
                <a:gd name="connsiteY44-332" fmla="*/ 21305520 h 38221920"/>
                <a:gd name="connsiteX45-333" fmla="*/ 1280160 w 15270480"/>
                <a:gd name="connsiteY45-334" fmla="*/ 20848320 h 38221920"/>
                <a:gd name="connsiteX46-335" fmla="*/ 0 w 15270480"/>
                <a:gd name="connsiteY46-336" fmla="*/ 20848320 h 38221920"/>
                <a:gd name="connsiteX47-337" fmla="*/ 457200 w 15270480"/>
                <a:gd name="connsiteY47-338" fmla="*/ 12618720 h 38221920"/>
                <a:gd name="connsiteX48-339" fmla="*/ 548640 w 15270480"/>
                <a:gd name="connsiteY48-340" fmla="*/ 11155680 h 38221920"/>
                <a:gd name="connsiteX49-341" fmla="*/ 914400 w 15270480"/>
                <a:gd name="connsiteY49-342" fmla="*/ 7498080 h 38221920"/>
                <a:gd name="connsiteX50-343" fmla="*/ 3840480 w 15270480"/>
                <a:gd name="connsiteY50-344" fmla="*/ 6492240 h 38221920"/>
                <a:gd name="connsiteX51-345" fmla="*/ 3840480 w 15270480"/>
                <a:gd name="connsiteY51-346" fmla="*/ 5760720 h 38221920"/>
                <a:gd name="connsiteX52-347" fmla="*/ 3566160 w 15270480"/>
                <a:gd name="connsiteY52-348" fmla="*/ 4023360 h 38221920"/>
                <a:gd name="connsiteX53-349" fmla="*/ 2926080 w 15270480"/>
                <a:gd name="connsiteY53-350" fmla="*/ 4023360 h 38221920"/>
                <a:gd name="connsiteX54-351" fmla="*/ 2651760 w 15270480"/>
                <a:gd name="connsiteY54-352" fmla="*/ 3291840 h 38221920"/>
                <a:gd name="connsiteX55-353" fmla="*/ 2926080 w 15270480"/>
                <a:gd name="connsiteY55-354" fmla="*/ 3108960 h 38221920"/>
                <a:gd name="connsiteX56-355" fmla="*/ 2560320 w 15270480"/>
                <a:gd name="connsiteY56-356" fmla="*/ 1463040 h 38221920"/>
                <a:gd name="connsiteX57-357" fmla="*/ 2834640 w 15270480"/>
                <a:gd name="connsiteY57-358" fmla="*/ 1097280 h 38221920"/>
                <a:gd name="connsiteX58-359" fmla="*/ 3566160 w 15270480"/>
                <a:gd name="connsiteY58-360" fmla="*/ 91440 h 38221920"/>
                <a:gd name="connsiteX59-361" fmla="*/ 4572000 w 15270480"/>
                <a:gd name="connsiteY59-362" fmla="*/ 0 h 38221920"/>
                <a:gd name="connsiteX60-363" fmla="*/ 5577840 w 15270480"/>
                <a:gd name="connsiteY60-364" fmla="*/ 365760 h 38221920"/>
                <a:gd name="connsiteX0-365" fmla="*/ 5577840 w 15270480"/>
                <a:gd name="connsiteY0-366" fmla="*/ 365760 h 38221920"/>
                <a:gd name="connsiteX1-367" fmla="*/ 6400800 w 15270480"/>
                <a:gd name="connsiteY1-368" fmla="*/ 640080 h 38221920"/>
                <a:gd name="connsiteX2-369" fmla="*/ 6400800 w 15270480"/>
                <a:gd name="connsiteY2-370" fmla="*/ 2286000 h 38221920"/>
                <a:gd name="connsiteX3-371" fmla="*/ 6309360 w 15270480"/>
                <a:gd name="connsiteY3-372" fmla="*/ 2560320 h 38221920"/>
                <a:gd name="connsiteX4-373" fmla="*/ 6492240 w 15270480"/>
                <a:gd name="connsiteY4-374" fmla="*/ 2560320 h 38221920"/>
                <a:gd name="connsiteX5-375" fmla="*/ 6492240 w 15270480"/>
                <a:gd name="connsiteY5-376" fmla="*/ 3840480 h 38221920"/>
                <a:gd name="connsiteX6-377" fmla="*/ 6126480 w 15270480"/>
                <a:gd name="connsiteY6-378" fmla="*/ 4114800 h 38221920"/>
                <a:gd name="connsiteX7-379" fmla="*/ 5943600 w 15270480"/>
                <a:gd name="connsiteY7-380" fmla="*/ 5029200 h 38221920"/>
                <a:gd name="connsiteX8-381" fmla="*/ 6949440 w 15270480"/>
                <a:gd name="connsiteY8-382" fmla="*/ 5669280 h 38221920"/>
                <a:gd name="connsiteX9-383" fmla="*/ 9052560 w 15270480"/>
                <a:gd name="connsiteY9-384" fmla="*/ 6309360 h 38221920"/>
                <a:gd name="connsiteX10-385" fmla="*/ 9052560 w 15270480"/>
                <a:gd name="connsiteY10-386" fmla="*/ 13167360 h 38221920"/>
                <a:gd name="connsiteX11-387" fmla="*/ 9326880 w 15270480"/>
                <a:gd name="connsiteY11-388" fmla="*/ 14721840 h 38221920"/>
                <a:gd name="connsiteX12-389" fmla="*/ 9326880 w 15270480"/>
                <a:gd name="connsiteY12-390" fmla="*/ 15544800 h 38221920"/>
                <a:gd name="connsiteX13-391" fmla="*/ 9509760 w 15270480"/>
                <a:gd name="connsiteY13-392" fmla="*/ 20665440 h 38221920"/>
                <a:gd name="connsiteX14-393" fmla="*/ 9784080 w 15270480"/>
                <a:gd name="connsiteY14-394" fmla="*/ 21945600 h 38221920"/>
                <a:gd name="connsiteX15-395" fmla="*/ 10241280 w 15270480"/>
                <a:gd name="connsiteY15-396" fmla="*/ 25968960 h 38221920"/>
                <a:gd name="connsiteX16-397" fmla="*/ 11338560 w 15270480"/>
                <a:gd name="connsiteY16-398" fmla="*/ 31089600 h 38221920"/>
                <a:gd name="connsiteX17-399" fmla="*/ 12161520 w 15270480"/>
                <a:gd name="connsiteY17-400" fmla="*/ 35387280 h 38221920"/>
                <a:gd name="connsiteX18-401" fmla="*/ 13350240 w 15270480"/>
                <a:gd name="connsiteY18-402" fmla="*/ 36850320 h 38221920"/>
                <a:gd name="connsiteX19-403" fmla="*/ 15179040 w 15270480"/>
                <a:gd name="connsiteY19-404" fmla="*/ 37398960 h 38221920"/>
                <a:gd name="connsiteX20-405" fmla="*/ 15270480 w 15270480"/>
                <a:gd name="connsiteY20-406" fmla="*/ 37673280 h 38221920"/>
                <a:gd name="connsiteX21-407" fmla="*/ 13075920 w 15270480"/>
                <a:gd name="connsiteY21-408" fmla="*/ 38039040 h 38221920"/>
                <a:gd name="connsiteX22-409" fmla="*/ 12070080 w 15270480"/>
                <a:gd name="connsiteY22-410" fmla="*/ 38039040 h 38221920"/>
                <a:gd name="connsiteX23-411" fmla="*/ 10789920 w 15270480"/>
                <a:gd name="connsiteY23-412" fmla="*/ 36850320 h 38221920"/>
                <a:gd name="connsiteX24-413" fmla="*/ 10698480 w 15270480"/>
                <a:gd name="connsiteY24-414" fmla="*/ 37490400 h 38221920"/>
                <a:gd name="connsiteX25-415" fmla="*/ 9509760 w 15270480"/>
                <a:gd name="connsiteY25-416" fmla="*/ 37490400 h 38221920"/>
                <a:gd name="connsiteX26-417" fmla="*/ 9784080 w 15270480"/>
                <a:gd name="connsiteY26-418" fmla="*/ 35112960 h 38221920"/>
                <a:gd name="connsiteX27-419" fmla="*/ 7406640 w 15270480"/>
                <a:gd name="connsiteY27-420" fmla="*/ 29077920 h 38221920"/>
                <a:gd name="connsiteX28-421" fmla="*/ 6492240 w 15270480"/>
                <a:gd name="connsiteY28-422" fmla="*/ 24505920 h 38221920"/>
                <a:gd name="connsiteX29-423" fmla="*/ 5669280 w 15270480"/>
                <a:gd name="connsiteY29-424" fmla="*/ 22585680 h 38221920"/>
                <a:gd name="connsiteX30-425" fmla="*/ 5029200 w 15270480"/>
                <a:gd name="connsiteY30-426" fmla="*/ 26060400 h 38221920"/>
                <a:gd name="connsiteX31-427" fmla="*/ 5029200 w 15270480"/>
                <a:gd name="connsiteY31-428" fmla="*/ 30083760 h 38221920"/>
                <a:gd name="connsiteX32-429" fmla="*/ 4754880 w 15270480"/>
                <a:gd name="connsiteY32-430" fmla="*/ 32095440 h 38221920"/>
                <a:gd name="connsiteX33-431" fmla="*/ 4754880 w 15270480"/>
                <a:gd name="connsiteY33-432" fmla="*/ 35935920 h 38221920"/>
                <a:gd name="connsiteX34-433" fmla="*/ 4754880 w 15270480"/>
                <a:gd name="connsiteY34-434" fmla="*/ 37398960 h 38221920"/>
                <a:gd name="connsiteX35-435" fmla="*/ 4114800 w 15270480"/>
                <a:gd name="connsiteY35-436" fmla="*/ 37764720 h 38221920"/>
                <a:gd name="connsiteX36-437" fmla="*/ 4114800 w 15270480"/>
                <a:gd name="connsiteY36-438" fmla="*/ 37764720 h 38221920"/>
                <a:gd name="connsiteX37-439" fmla="*/ 3108960 w 15270480"/>
                <a:gd name="connsiteY37-440" fmla="*/ 38221920 h 38221920"/>
                <a:gd name="connsiteX38-441" fmla="*/ 640080 w 15270480"/>
                <a:gd name="connsiteY38-442" fmla="*/ 37856160 h 38221920"/>
                <a:gd name="connsiteX39-443" fmla="*/ 2377440 w 15270480"/>
                <a:gd name="connsiteY39-444" fmla="*/ 36210240 h 38221920"/>
                <a:gd name="connsiteX40-445" fmla="*/ 2011680 w 15270480"/>
                <a:gd name="connsiteY40-446" fmla="*/ 34838640 h 38221920"/>
                <a:gd name="connsiteX41-447" fmla="*/ 2468880 w 15270480"/>
                <a:gd name="connsiteY41-448" fmla="*/ 33741360 h 38221920"/>
                <a:gd name="connsiteX42-449" fmla="*/ 1737360 w 15270480"/>
                <a:gd name="connsiteY42-450" fmla="*/ 32461200 h 38221920"/>
                <a:gd name="connsiteX43-451" fmla="*/ 1737360 w 15270480"/>
                <a:gd name="connsiteY43-452" fmla="*/ 22311360 h 38221920"/>
                <a:gd name="connsiteX44-453" fmla="*/ 1280160 w 15270480"/>
                <a:gd name="connsiteY44-454" fmla="*/ 21305520 h 38221920"/>
                <a:gd name="connsiteX45-455" fmla="*/ 1280160 w 15270480"/>
                <a:gd name="connsiteY45-456" fmla="*/ 20848320 h 38221920"/>
                <a:gd name="connsiteX46-457" fmla="*/ 0 w 15270480"/>
                <a:gd name="connsiteY46-458" fmla="*/ 20848320 h 38221920"/>
                <a:gd name="connsiteX47-459" fmla="*/ 457200 w 15270480"/>
                <a:gd name="connsiteY47-460" fmla="*/ 12618720 h 38221920"/>
                <a:gd name="connsiteX48-461" fmla="*/ 548640 w 15270480"/>
                <a:gd name="connsiteY48-462" fmla="*/ 11155680 h 38221920"/>
                <a:gd name="connsiteX49-463" fmla="*/ 914400 w 15270480"/>
                <a:gd name="connsiteY49-464" fmla="*/ 7498080 h 38221920"/>
                <a:gd name="connsiteX50-465" fmla="*/ 3840480 w 15270480"/>
                <a:gd name="connsiteY50-466" fmla="*/ 6492240 h 38221920"/>
                <a:gd name="connsiteX51-467" fmla="*/ 3840480 w 15270480"/>
                <a:gd name="connsiteY51-468" fmla="*/ 5760720 h 38221920"/>
                <a:gd name="connsiteX52-469" fmla="*/ 3566160 w 15270480"/>
                <a:gd name="connsiteY52-470" fmla="*/ 4023360 h 38221920"/>
                <a:gd name="connsiteX53-471" fmla="*/ 2926080 w 15270480"/>
                <a:gd name="connsiteY53-472" fmla="*/ 4023360 h 38221920"/>
                <a:gd name="connsiteX54-473" fmla="*/ 2651760 w 15270480"/>
                <a:gd name="connsiteY54-474" fmla="*/ 3291840 h 38221920"/>
                <a:gd name="connsiteX55-475" fmla="*/ 2926080 w 15270480"/>
                <a:gd name="connsiteY55-476" fmla="*/ 3108960 h 38221920"/>
                <a:gd name="connsiteX56-477" fmla="*/ 2560320 w 15270480"/>
                <a:gd name="connsiteY56-478" fmla="*/ 1463040 h 38221920"/>
                <a:gd name="connsiteX57-479" fmla="*/ 2834640 w 15270480"/>
                <a:gd name="connsiteY57-480" fmla="*/ 1097280 h 38221920"/>
                <a:gd name="connsiteX58-481" fmla="*/ 3566160 w 15270480"/>
                <a:gd name="connsiteY58-482" fmla="*/ 91440 h 38221920"/>
                <a:gd name="connsiteX59-483" fmla="*/ 4572000 w 15270480"/>
                <a:gd name="connsiteY59-484" fmla="*/ 0 h 38221920"/>
                <a:gd name="connsiteX60-485" fmla="*/ 5577840 w 15270480"/>
                <a:gd name="connsiteY60-486" fmla="*/ 365760 h 38221920"/>
                <a:gd name="connsiteX0-487" fmla="*/ 5577840 w 15270480"/>
                <a:gd name="connsiteY0-488" fmla="*/ 365760 h 38221920"/>
                <a:gd name="connsiteX1-489" fmla="*/ 6400800 w 15270480"/>
                <a:gd name="connsiteY1-490" fmla="*/ 640080 h 38221920"/>
                <a:gd name="connsiteX2-491" fmla="*/ 6400800 w 15270480"/>
                <a:gd name="connsiteY2-492" fmla="*/ 2286000 h 38221920"/>
                <a:gd name="connsiteX3-493" fmla="*/ 6309360 w 15270480"/>
                <a:gd name="connsiteY3-494" fmla="*/ 2560320 h 38221920"/>
                <a:gd name="connsiteX4-495" fmla="*/ 6492240 w 15270480"/>
                <a:gd name="connsiteY4-496" fmla="*/ 2560320 h 38221920"/>
                <a:gd name="connsiteX5-497" fmla="*/ 6492240 w 15270480"/>
                <a:gd name="connsiteY5-498" fmla="*/ 3840480 h 38221920"/>
                <a:gd name="connsiteX6-499" fmla="*/ 6126480 w 15270480"/>
                <a:gd name="connsiteY6-500" fmla="*/ 4114800 h 38221920"/>
                <a:gd name="connsiteX7-501" fmla="*/ 5943600 w 15270480"/>
                <a:gd name="connsiteY7-502" fmla="*/ 5029200 h 38221920"/>
                <a:gd name="connsiteX8-503" fmla="*/ 6949440 w 15270480"/>
                <a:gd name="connsiteY8-504" fmla="*/ 5669280 h 38221920"/>
                <a:gd name="connsiteX9-505" fmla="*/ 9052560 w 15270480"/>
                <a:gd name="connsiteY9-506" fmla="*/ 6309360 h 38221920"/>
                <a:gd name="connsiteX10-507" fmla="*/ 9052560 w 15270480"/>
                <a:gd name="connsiteY10-508" fmla="*/ 13167360 h 38221920"/>
                <a:gd name="connsiteX11-509" fmla="*/ 9326880 w 15270480"/>
                <a:gd name="connsiteY11-510" fmla="*/ 14721840 h 38221920"/>
                <a:gd name="connsiteX12-511" fmla="*/ 9326880 w 15270480"/>
                <a:gd name="connsiteY12-512" fmla="*/ 15544800 h 38221920"/>
                <a:gd name="connsiteX13-513" fmla="*/ 9509760 w 15270480"/>
                <a:gd name="connsiteY13-514" fmla="*/ 20665440 h 38221920"/>
                <a:gd name="connsiteX14-515" fmla="*/ 9784080 w 15270480"/>
                <a:gd name="connsiteY14-516" fmla="*/ 21945600 h 38221920"/>
                <a:gd name="connsiteX15-517" fmla="*/ 10241280 w 15270480"/>
                <a:gd name="connsiteY15-518" fmla="*/ 25968960 h 38221920"/>
                <a:gd name="connsiteX16-519" fmla="*/ 11338560 w 15270480"/>
                <a:gd name="connsiteY16-520" fmla="*/ 31089600 h 38221920"/>
                <a:gd name="connsiteX17-521" fmla="*/ 12161520 w 15270480"/>
                <a:gd name="connsiteY17-522" fmla="*/ 35387280 h 38221920"/>
                <a:gd name="connsiteX18-523" fmla="*/ 13350240 w 15270480"/>
                <a:gd name="connsiteY18-524" fmla="*/ 36850320 h 38221920"/>
                <a:gd name="connsiteX19-525" fmla="*/ 15179040 w 15270480"/>
                <a:gd name="connsiteY19-526" fmla="*/ 37398960 h 38221920"/>
                <a:gd name="connsiteX20-527" fmla="*/ 15270480 w 15270480"/>
                <a:gd name="connsiteY20-528" fmla="*/ 37673280 h 38221920"/>
                <a:gd name="connsiteX21-529" fmla="*/ 13075920 w 15270480"/>
                <a:gd name="connsiteY21-530" fmla="*/ 38039040 h 38221920"/>
                <a:gd name="connsiteX22-531" fmla="*/ 12070080 w 15270480"/>
                <a:gd name="connsiteY22-532" fmla="*/ 38039040 h 38221920"/>
                <a:gd name="connsiteX23-533" fmla="*/ 10789920 w 15270480"/>
                <a:gd name="connsiteY23-534" fmla="*/ 36850320 h 38221920"/>
                <a:gd name="connsiteX24-535" fmla="*/ 10698480 w 15270480"/>
                <a:gd name="connsiteY24-536" fmla="*/ 37490400 h 38221920"/>
                <a:gd name="connsiteX25-537" fmla="*/ 9509760 w 15270480"/>
                <a:gd name="connsiteY25-538" fmla="*/ 37490400 h 38221920"/>
                <a:gd name="connsiteX26-539" fmla="*/ 9784080 w 15270480"/>
                <a:gd name="connsiteY26-540" fmla="*/ 35112960 h 38221920"/>
                <a:gd name="connsiteX27-541" fmla="*/ 7406640 w 15270480"/>
                <a:gd name="connsiteY27-542" fmla="*/ 29077920 h 38221920"/>
                <a:gd name="connsiteX28-543" fmla="*/ 6492240 w 15270480"/>
                <a:gd name="connsiteY28-544" fmla="*/ 24505920 h 38221920"/>
                <a:gd name="connsiteX29-545" fmla="*/ 5669280 w 15270480"/>
                <a:gd name="connsiteY29-546" fmla="*/ 22585680 h 38221920"/>
                <a:gd name="connsiteX30-547" fmla="*/ 5029200 w 15270480"/>
                <a:gd name="connsiteY30-548" fmla="*/ 26060400 h 38221920"/>
                <a:gd name="connsiteX31-549" fmla="*/ 5029200 w 15270480"/>
                <a:gd name="connsiteY31-550" fmla="*/ 30083760 h 38221920"/>
                <a:gd name="connsiteX32-551" fmla="*/ 4754880 w 15270480"/>
                <a:gd name="connsiteY32-552" fmla="*/ 32095440 h 38221920"/>
                <a:gd name="connsiteX33-553" fmla="*/ 4754880 w 15270480"/>
                <a:gd name="connsiteY33-554" fmla="*/ 35935920 h 38221920"/>
                <a:gd name="connsiteX34-555" fmla="*/ 4754880 w 15270480"/>
                <a:gd name="connsiteY34-556" fmla="*/ 37398960 h 38221920"/>
                <a:gd name="connsiteX35-557" fmla="*/ 4114800 w 15270480"/>
                <a:gd name="connsiteY35-558" fmla="*/ 37764720 h 38221920"/>
                <a:gd name="connsiteX36-559" fmla="*/ 4114800 w 15270480"/>
                <a:gd name="connsiteY36-560" fmla="*/ 37764720 h 38221920"/>
                <a:gd name="connsiteX37-561" fmla="*/ 3108960 w 15270480"/>
                <a:gd name="connsiteY37-562" fmla="*/ 38221920 h 38221920"/>
                <a:gd name="connsiteX38-563" fmla="*/ 640080 w 15270480"/>
                <a:gd name="connsiteY38-564" fmla="*/ 37856160 h 38221920"/>
                <a:gd name="connsiteX39-565" fmla="*/ 2377440 w 15270480"/>
                <a:gd name="connsiteY39-566" fmla="*/ 36210240 h 38221920"/>
                <a:gd name="connsiteX40-567" fmla="*/ 2011680 w 15270480"/>
                <a:gd name="connsiteY40-568" fmla="*/ 34838640 h 38221920"/>
                <a:gd name="connsiteX41-569" fmla="*/ 2468880 w 15270480"/>
                <a:gd name="connsiteY41-570" fmla="*/ 33741360 h 38221920"/>
                <a:gd name="connsiteX42-571" fmla="*/ 1737360 w 15270480"/>
                <a:gd name="connsiteY42-572" fmla="*/ 32461200 h 38221920"/>
                <a:gd name="connsiteX43-573" fmla="*/ 1737360 w 15270480"/>
                <a:gd name="connsiteY43-574" fmla="*/ 22311360 h 38221920"/>
                <a:gd name="connsiteX44-575" fmla="*/ 1280160 w 15270480"/>
                <a:gd name="connsiteY44-576" fmla="*/ 21305520 h 38221920"/>
                <a:gd name="connsiteX45-577" fmla="*/ 1280160 w 15270480"/>
                <a:gd name="connsiteY45-578" fmla="*/ 20848320 h 38221920"/>
                <a:gd name="connsiteX46-579" fmla="*/ 0 w 15270480"/>
                <a:gd name="connsiteY46-580" fmla="*/ 20848320 h 38221920"/>
                <a:gd name="connsiteX47-581" fmla="*/ 457200 w 15270480"/>
                <a:gd name="connsiteY47-582" fmla="*/ 12618720 h 38221920"/>
                <a:gd name="connsiteX48-583" fmla="*/ 548640 w 15270480"/>
                <a:gd name="connsiteY48-584" fmla="*/ 11155680 h 38221920"/>
                <a:gd name="connsiteX49-585" fmla="*/ 914400 w 15270480"/>
                <a:gd name="connsiteY49-586" fmla="*/ 7498080 h 38221920"/>
                <a:gd name="connsiteX50-587" fmla="*/ 3840480 w 15270480"/>
                <a:gd name="connsiteY50-588" fmla="*/ 6492240 h 38221920"/>
                <a:gd name="connsiteX51-589" fmla="*/ 3840480 w 15270480"/>
                <a:gd name="connsiteY51-590" fmla="*/ 5760720 h 38221920"/>
                <a:gd name="connsiteX52-591" fmla="*/ 3566160 w 15270480"/>
                <a:gd name="connsiteY52-592" fmla="*/ 4023360 h 38221920"/>
                <a:gd name="connsiteX53-593" fmla="*/ 2926080 w 15270480"/>
                <a:gd name="connsiteY53-594" fmla="*/ 4023360 h 38221920"/>
                <a:gd name="connsiteX54-595" fmla="*/ 2651760 w 15270480"/>
                <a:gd name="connsiteY54-596" fmla="*/ 3291840 h 38221920"/>
                <a:gd name="connsiteX55-597" fmla="*/ 2926080 w 15270480"/>
                <a:gd name="connsiteY55-598" fmla="*/ 3108960 h 38221920"/>
                <a:gd name="connsiteX56-599" fmla="*/ 2560320 w 15270480"/>
                <a:gd name="connsiteY56-600" fmla="*/ 1463040 h 38221920"/>
                <a:gd name="connsiteX57-601" fmla="*/ 2834640 w 15270480"/>
                <a:gd name="connsiteY57-602" fmla="*/ 1097280 h 38221920"/>
                <a:gd name="connsiteX58-603" fmla="*/ 3566160 w 15270480"/>
                <a:gd name="connsiteY58-604" fmla="*/ 91440 h 38221920"/>
                <a:gd name="connsiteX59-605" fmla="*/ 4572000 w 15270480"/>
                <a:gd name="connsiteY59-606" fmla="*/ 0 h 38221920"/>
                <a:gd name="connsiteX60-607" fmla="*/ 5577840 w 15270480"/>
                <a:gd name="connsiteY60-608" fmla="*/ 365760 h 38221920"/>
                <a:gd name="connsiteX0-609" fmla="*/ 5577840 w 15270480"/>
                <a:gd name="connsiteY0-610" fmla="*/ 450478 h 38306638"/>
                <a:gd name="connsiteX1-611" fmla="*/ 6400800 w 15270480"/>
                <a:gd name="connsiteY1-612" fmla="*/ 724798 h 38306638"/>
                <a:gd name="connsiteX2-613" fmla="*/ 6400800 w 15270480"/>
                <a:gd name="connsiteY2-614" fmla="*/ 2370718 h 38306638"/>
                <a:gd name="connsiteX3-615" fmla="*/ 6309360 w 15270480"/>
                <a:gd name="connsiteY3-616" fmla="*/ 2645038 h 38306638"/>
                <a:gd name="connsiteX4-617" fmla="*/ 6492240 w 15270480"/>
                <a:gd name="connsiteY4-618" fmla="*/ 2645038 h 38306638"/>
                <a:gd name="connsiteX5-619" fmla="*/ 6492240 w 15270480"/>
                <a:gd name="connsiteY5-620" fmla="*/ 3925198 h 38306638"/>
                <a:gd name="connsiteX6-621" fmla="*/ 6126480 w 15270480"/>
                <a:gd name="connsiteY6-622" fmla="*/ 4199518 h 38306638"/>
                <a:gd name="connsiteX7-623" fmla="*/ 5943600 w 15270480"/>
                <a:gd name="connsiteY7-624" fmla="*/ 5113918 h 38306638"/>
                <a:gd name="connsiteX8-625" fmla="*/ 6949440 w 15270480"/>
                <a:gd name="connsiteY8-626" fmla="*/ 5753998 h 38306638"/>
                <a:gd name="connsiteX9-627" fmla="*/ 9052560 w 15270480"/>
                <a:gd name="connsiteY9-628" fmla="*/ 6394078 h 38306638"/>
                <a:gd name="connsiteX10-629" fmla="*/ 9052560 w 15270480"/>
                <a:gd name="connsiteY10-630" fmla="*/ 13252078 h 38306638"/>
                <a:gd name="connsiteX11-631" fmla="*/ 9326880 w 15270480"/>
                <a:gd name="connsiteY11-632" fmla="*/ 14806558 h 38306638"/>
                <a:gd name="connsiteX12-633" fmla="*/ 9326880 w 15270480"/>
                <a:gd name="connsiteY12-634" fmla="*/ 15629518 h 38306638"/>
                <a:gd name="connsiteX13-635" fmla="*/ 9509760 w 15270480"/>
                <a:gd name="connsiteY13-636" fmla="*/ 20750158 h 38306638"/>
                <a:gd name="connsiteX14-637" fmla="*/ 9784080 w 15270480"/>
                <a:gd name="connsiteY14-638" fmla="*/ 22030318 h 38306638"/>
                <a:gd name="connsiteX15-639" fmla="*/ 10241280 w 15270480"/>
                <a:gd name="connsiteY15-640" fmla="*/ 26053678 h 38306638"/>
                <a:gd name="connsiteX16-641" fmla="*/ 11338560 w 15270480"/>
                <a:gd name="connsiteY16-642" fmla="*/ 31174318 h 38306638"/>
                <a:gd name="connsiteX17-643" fmla="*/ 12161520 w 15270480"/>
                <a:gd name="connsiteY17-644" fmla="*/ 35471998 h 38306638"/>
                <a:gd name="connsiteX18-645" fmla="*/ 13350240 w 15270480"/>
                <a:gd name="connsiteY18-646" fmla="*/ 36935038 h 38306638"/>
                <a:gd name="connsiteX19-647" fmla="*/ 15179040 w 15270480"/>
                <a:gd name="connsiteY19-648" fmla="*/ 37483678 h 38306638"/>
                <a:gd name="connsiteX20-649" fmla="*/ 15270480 w 15270480"/>
                <a:gd name="connsiteY20-650" fmla="*/ 37757998 h 38306638"/>
                <a:gd name="connsiteX21-651" fmla="*/ 13075920 w 15270480"/>
                <a:gd name="connsiteY21-652" fmla="*/ 38123758 h 38306638"/>
                <a:gd name="connsiteX22-653" fmla="*/ 12070080 w 15270480"/>
                <a:gd name="connsiteY22-654" fmla="*/ 38123758 h 38306638"/>
                <a:gd name="connsiteX23-655" fmla="*/ 10789920 w 15270480"/>
                <a:gd name="connsiteY23-656" fmla="*/ 36935038 h 38306638"/>
                <a:gd name="connsiteX24-657" fmla="*/ 10698480 w 15270480"/>
                <a:gd name="connsiteY24-658" fmla="*/ 37575118 h 38306638"/>
                <a:gd name="connsiteX25-659" fmla="*/ 9509760 w 15270480"/>
                <a:gd name="connsiteY25-660" fmla="*/ 37575118 h 38306638"/>
                <a:gd name="connsiteX26-661" fmla="*/ 9784080 w 15270480"/>
                <a:gd name="connsiteY26-662" fmla="*/ 35197678 h 38306638"/>
                <a:gd name="connsiteX27-663" fmla="*/ 7406640 w 15270480"/>
                <a:gd name="connsiteY27-664" fmla="*/ 29162638 h 38306638"/>
                <a:gd name="connsiteX28-665" fmla="*/ 6492240 w 15270480"/>
                <a:gd name="connsiteY28-666" fmla="*/ 24590638 h 38306638"/>
                <a:gd name="connsiteX29-667" fmla="*/ 5669280 w 15270480"/>
                <a:gd name="connsiteY29-668" fmla="*/ 22670398 h 38306638"/>
                <a:gd name="connsiteX30-669" fmla="*/ 5029200 w 15270480"/>
                <a:gd name="connsiteY30-670" fmla="*/ 26145118 h 38306638"/>
                <a:gd name="connsiteX31-671" fmla="*/ 5029200 w 15270480"/>
                <a:gd name="connsiteY31-672" fmla="*/ 30168478 h 38306638"/>
                <a:gd name="connsiteX32-673" fmla="*/ 4754880 w 15270480"/>
                <a:gd name="connsiteY32-674" fmla="*/ 32180158 h 38306638"/>
                <a:gd name="connsiteX33-675" fmla="*/ 4754880 w 15270480"/>
                <a:gd name="connsiteY33-676" fmla="*/ 36020638 h 38306638"/>
                <a:gd name="connsiteX34-677" fmla="*/ 4754880 w 15270480"/>
                <a:gd name="connsiteY34-678" fmla="*/ 37483678 h 38306638"/>
                <a:gd name="connsiteX35-679" fmla="*/ 4114800 w 15270480"/>
                <a:gd name="connsiteY35-680" fmla="*/ 37849438 h 38306638"/>
                <a:gd name="connsiteX36-681" fmla="*/ 4114800 w 15270480"/>
                <a:gd name="connsiteY36-682" fmla="*/ 37849438 h 38306638"/>
                <a:gd name="connsiteX37-683" fmla="*/ 3108960 w 15270480"/>
                <a:gd name="connsiteY37-684" fmla="*/ 38306638 h 38306638"/>
                <a:gd name="connsiteX38-685" fmla="*/ 640080 w 15270480"/>
                <a:gd name="connsiteY38-686" fmla="*/ 37940878 h 38306638"/>
                <a:gd name="connsiteX39-687" fmla="*/ 2377440 w 15270480"/>
                <a:gd name="connsiteY39-688" fmla="*/ 36294958 h 38306638"/>
                <a:gd name="connsiteX40-689" fmla="*/ 2011680 w 15270480"/>
                <a:gd name="connsiteY40-690" fmla="*/ 34923358 h 38306638"/>
                <a:gd name="connsiteX41-691" fmla="*/ 2468880 w 15270480"/>
                <a:gd name="connsiteY41-692" fmla="*/ 33826078 h 38306638"/>
                <a:gd name="connsiteX42-693" fmla="*/ 1737360 w 15270480"/>
                <a:gd name="connsiteY42-694" fmla="*/ 32545918 h 38306638"/>
                <a:gd name="connsiteX43-695" fmla="*/ 1737360 w 15270480"/>
                <a:gd name="connsiteY43-696" fmla="*/ 22396078 h 38306638"/>
                <a:gd name="connsiteX44-697" fmla="*/ 1280160 w 15270480"/>
                <a:gd name="connsiteY44-698" fmla="*/ 21390238 h 38306638"/>
                <a:gd name="connsiteX45-699" fmla="*/ 1280160 w 15270480"/>
                <a:gd name="connsiteY45-700" fmla="*/ 20933038 h 38306638"/>
                <a:gd name="connsiteX46-701" fmla="*/ 0 w 15270480"/>
                <a:gd name="connsiteY46-702" fmla="*/ 20933038 h 38306638"/>
                <a:gd name="connsiteX47-703" fmla="*/ 457200 w 15270480"/>
                <a:gd name="connsiteY47-704" fmla="*/ 12703438 h 38306638"/>
                <a:gd name="connsiteX48-705" fmla="*/ 548640 w 15270480"/>
                <a:gd name="connsiteY48-706" fmla="*/ 11240398 h 38306638"/>
                <a:gd name="connsiteX49-707" fmla="*/ 914400 w 15270480"/>
                <a:gd name="connsiteY49-708" fmla="*/ 7582798 h 38306638"/>
                <a:gd name="connsiteX50-709" fmla="*/ 3840480 w 15270480"/>
                <a:gd name="connsiteY50-710" fmla="*/ 6576958 h 38306638"/>
                <a:gd name="connsiteX51-711" fmla="*/ 3840480 w 15270480"/>
                <a:gd name="connsiteY51-712" fmla="*/ 5845438 h 38306638"/>
                <a:gd name="connsiteX52-713" fmla="*/ 3566160 w 15270480"/>
                <a:gd name="connsiteY52-714" fmla="*/ 4108078 h 38306638"/>
                <a:gd name="connsiteX53-715" fmla="*/ 2926080 w 15270480"/>
                <a:gd name="connsiteY53-716" fmla="*/ 4108078 h 38306638"/>
                <a:gd name="connsiteX54-717" fmla="*/ 2651760 w 15270480"/>
                <a:gd name="connsiteY54-718" fmla="*/ 3376558 h 38306638"/>
                <a:gd name="connsiteX55-719" fmla="*/ 2926080 w 15270480"/>
                <a:gd name="connsiteY55-720" fmla="*/ 3193678 h 38306638"/>
                <a:gd name="connsiteX56-721" fmla="*/ 2560320 w 15270480"/>
                <a:gd name="connsiteY56-722" fmla="*/ 1547758 h 38306638"/>
                <a:gd name="connsiteX57-723" fmla="*/ 2834640 w 15270480"/>
                <a:gd name="connsiteY57-724" fmla="*/ 1181998 h 38306638"/>
                <a:gd name="connsiteX58-725" fmla="*/ 3566160 w 15270480"/>
                <a:gd name="connsiteY58-726" fmla="*/ 176158 h 38306638"/>
                <a:gd name="connsiteX59-727" fmla="*/ 4572000 w 15270480"/>
                <a:gd name="connsiteY59-728" fmla="*/ 84718 h 38306638"/>
                <a:gd name="connsiteX60-729" fmla="*/ 5577840 w 15270480"/>
                <a:gd name="connsiteY60-730" fmla="*/ 450478 h 38306638"/>
                <a:gd name="connsiteX0-731" fmla="*/ 5577840 w 15270480"/>
                <a:gd name="connsiteY0-732" fmla="*/ 563261 h 38419421"/>
                <a:gd name="connsiteX1-733" fmla="*/ 6400800 w 15270480"/>
                <a:gd name="connsiteY1-734" fmla="*/ 837581 h 38419421"/>
                <a:gd name="connsiteX2-735" fmla="*/ 6400800 w 15270480"/>
                <a:gd name="connsiteY2-736" fmla="*/ 2483501 h 38419421"/>
                <a:gd name="connsiteX3-737" fmla="*/ 6309360 w 15270480"/>
                <a:gd name="connsiteY3-738" fmla="*/ 2757821 h 38419421"/>
                <a:gd name="connsiteX4-739" fmla="*/ 6492240 w 15270480"/>
                <a:gd name="connsiteY4-740" fmla="*/ 2757821 h 38419421"/>
                <a:gd name="connsiteX5-741" fmla="*/ 6492240 w 15270480"/>
                <a:gd name="connsiteY5-742" fmla="*/ 4037981 h 38419421"/>
                <a:gd name="connsiteX6-743" fmla="*/ 6126480 w 15270480"/>
                <a:gd name="connsiteY6-744" fmla="*/ 4312301 h 38419421"/>
                <a:gd name="connsiteX7-745" fmla="*/ 5943600 w 15270480"/>
                <a:gd name="connsiteY7-746" fmla="*/ 5226701 h 38419421"/>
                <a:gd name="connsiteX8-747" fmla="*/ 6949440 w 15270480"/>
                <a:gd name="connsiteY8-748" fmla="*/ 5866781 h 38419421"/>
                <a:gd name="connsiteX9-749" fmla="*/ 9052560 w 15270480"/>
                <a:gd name="connsiteY9-750" fmla="*/ 6506861 h 38419421"/>
                <a:gd name="connsiteX10-751" fmla="*/ 9052560 w 15270480"/>
                <a:gd name="connsiteY10-752" fmla="*/ 13364861 h 38419421"/>
                <a:gd name="connsiteX11-753" fmla="*/ 9326880 w 15270480"/>
                <a:gd name="connsiteY11-754" fmla="*/ 14919341 h 38419421"/>
                <a:gd name="connsiteX12-755" fmla="*/ 9326880 w 15270480"/>
                <a:gd name="connsiteY12-756" fmla="*/ 15742301 h 38419421"/>
                <a:gd name="connsiteX13-757" fmla="*/ 9509760 w 15270480"/>
                <a:gd name="connsiteY13-758" fmla="*/ 20862941 h 38419421"/>
                <a:gd name="connsiteX14-759" fmla="*/ 9784080 w 15270480"/>
                <a:gd name="connsiteY14-760" fmla="*/ 22143101 h 38419421"/>
                <a:gd name="connsiteX15-761" fmla="*/ 10241280 w 15270480"/>
                <a:gd name="connsiteY15-762" fmla="*/ 26166461 h 38419421"/>
                <a:gd name="connsiteX16-763" fmla="*/ 11338560 w 15270480"/>
                <a:gd name="connsiteY16-764" fmla="*/ 31287101 h 38419421"/>
                <a:gd name="connsiteX17-765" fmla="*/ 12161520 w 15270480"/>
                <a:gd name="connsiteY17-766" fmla="*/ 35584781 h 38419421"/>
                <a:gd name="connsiteX18-767" fmla="*/ 13350240 w 15270480"/>
                <a:gd name="connsiteY18-768" fmla="*/ 37047821 h 38419421"/>
                <a:gd name="connsiteX19-769" fmla="*/ 15179040 w 15270480"/>
                <a:gd name="connsiteY19-770" fmla="*/ 37596461 h 38419421"/>
                <a:gd name="connsiteX20-771" fmla="*/ 15270480 w 15270480"/>
                <a:gd name="connsiteY20-772" fmla="*/ 37870781 h 38419421"/>
                <a:gd name="connsiteX21-773" fmla="*/ 13075920 w 15270480"/>
                <a:gd name="connsiteY21-774" fmla="*/ 38236541 h 38419421"/>
                <a:gd name="connsiteX22-775" fmla="*/ 12070080 w 15270480"/>
                <a:gd name="connsiteY22-776" fmla="*/ 38236541 h 38419421"/>
                <a:gd name="connsiteX23-777" fmla="*/ 10789920 w 15270480"/>
                <a:gd name="connsiteY23-778" fmla="*/ 37047821 h 38419421"/>
                <a:gd name="connsiteX24-779" fmla="*/ 10698480 w 15270480"/>
                <a:gd name="connsiteY24-780" fmla="*/ 37687901 h 38419421"/>
                <a:gd name="connsiteX25-781" fmla="*/ 9509760 w 15270480"/>
                <a:gd name="connsiteY25-782" fmla="*/ 37687901 h 38419421"/>
                <a:gd name="connsiteX26-783" fmla="*/ 9784080 w 15270480"/>
                <a:gd name="connsiteY26-784" fmla="*/ 35310461 h 38419421"/>
                <a:gd name="connsiteX27-785" fmla="*/ 7406640 w 15270480"/>
                <a:gd name="connsiteY27-786" fmla="*/ 29275421 h 38419421"/>
                <a:gd name="connsiteX28-787" fmla="*/ 6492240 w 15270480"/>
                <a:gd name="connsiteY28-788" fmla="*/ 24703421 h 38419421"/>
                <a:gd name="connsiteX29-789" fmla="*/ 5669280 w 15270480"/>
                <a:gd name="connsiteY29-790" fmla="*/ 22783181 h 38419421"/>
                <a:gd name="connsiteX30-791" fmla="*/ 5029200 w 15270480"/>
                <a:gd name="connsiteY30-792" fmla="*/ 26257901 h 38419421"/>
                <a:gd name="connsiteX31-793" fmla="*/ 5029200 w 15270480"/>
                <a:gd name="connsiteY31-794" fmla="*/ 30281261 h 38419421"/>
                <a:gd name="connsiteX32-795" fmla="*/ 4754880 w 15270480"/>
                <a:gd name="connsiteY32-796" fmla="*/ 32292941 h 38419421"/>
                <a:gd name="connsiteX33-797" fmla="*/ 4754880 w 15270480"/>
                <a:gd name="connsiteY33-798" fmla="*/ 36133421 h 38419421"/>
                <a:gd name="connsiteX34-799" fmla="*/ 4754880 w 15270480"/>
                <a:gd name="connsiteY34-800" fmla="*/ 37596461 h 38419421"/>
                <a:gd name="connsiteX35-801" fmla="*/ 4114800 w 15270480"/>
                <a:gd name="connsiteY35-802" fmla="*/ 37962221 h 38419421"/>
                <a:gd name="connsiteX36-803" fmla="*/ 4114800 w 15270480"/>
                <a:gd name="connsiteY36-804" fmla="*/ 37962221 h 38419421"/>
                <a:gd name="connsiteX37-805" fmla="*/ 3108960 w 15270480"/>
                <a:gd name="connsiteY37-806" fmla="*/ 38419421 h 38419421"/>
                <a:gd name="connsiteX38-807" fmla="*/ 640080 w 15270480"/>
                <a:gd name="connsiteY38-808" fmla="*/ 38053661 h 38419421"/>
                <a:gd name="connsiteX39-809" fmla="*/ 2377440 w 15270480"/>
                <a:gd name="connsiteY39-810" fmla="*/ 36407741 h 38419421"/>
                <a:gd name="connsiteX40-811" fmla="*/ 2011680 w 15270480"/>
                <a:gd name="connsiteY40-812" fmla="*/ 35036141 h 38419421"/>
                <a:gd name="connsiteX41-813" fmla="*/ 2468880 w 15270480"/>
                <a:gd name="connsiteY41-814" fmla="*/ 33938861 h 38419421"/>
                <a:gd name="connsiteX42-815" fmla="*/ 1737360 w 15270480"/>
                <a:gd name="connsiteY42-816" fmla="*/ 32658701 h 38419421"/>
                <a:gd name="connsiteX43-817" fmla="*/ 1737360 w 15270480"/>
                <a:gd name="connsiteY43-818" fmla="*/ 22508861 h 38419421"/>
                <a:gd name="connsiteX44-819" fmla="*/ 1280160 w 15270480"/>
                <a:gd name="connsiteY44-820" fmla="*/ 21503021 h 38419421"/>
                <a:gd name="connsiteX45-821" fmla="*/ 1280160 w 15270480"/>
                <a:gd name="connsiteY45-822" fmla="*/ 21045821 h 38419421"/>
                <a:gd name="connsiteX46-823" fmla="*/ 0 w 15270480"/>
                <a:gd name="connsiteY46-824" fmla="*/ 21045821 h 38419421"/>
                <a:gd name="connsiteX47-825" fmla="*/ 457200 w 15270480"/>
                <a:gd name="connsiteY47-826" fmla="*/ 12816221 h 38419421"/>
                <a:gd name="connsiteX48-827" fmla="*/ 548640 w 15270480"/>
                <a:gd name="connsiteY48-828" fmla="*/ 11353181 h 38419421"/>
                <a:gd name="connsiteX49-829" fmla="*/ 914400 w 15270480"/>
                <a:gd name="connsiteY49-830" fmla="*/ 7695581 h 38419421"/>
                <a:gd name="connsiteX50-831" fmla="*/ 3840480 w 15270480"/>
                <a:gd name="connsiteY50-832" fmla="*/ 6689741 h 38419421"/>
                <a:gd name="connsiteX51-833" fmla="*/ 3840480 w 15270480"/>
                <a:gd name="connsiteY51-834" fmla="*/ 5958221 h 38419421"/>
                <a:gd name="connsiteX52-835" fmla="*/ 3566160 w 15270480"/>
                <a:gd name="connsiteY52-836" fmla="*/ 4220861 h 38419421"/>
                <a:gd name="connsiteX53-837" fmla="*/ 2926080 w 15270480"/>
                <a:gd name="connsiteY53-838" fmla="*/ 4220861 h 38419421"/>
                <a:gd name="connsiteX54-839" fmla="*/ 2651760 w 15270480"/>
                <a:gd name="connsiteY54-840" fmla="*/ 3489341 h 38419421"/>
                <a:gd name="connsiteX55-841" fmla="*/ 2926080 w 15270480"/>
                <a:gd name="connsiteY55-842" fmla="*/ 3306461 h 38419421"/>
                <a:gd name="connsiteX56-843" fmla="*/ 2560320 w 15270480"/>
                <a:gd name="connsiteY56-844" fmla="*/ 1660541 h 38419421"/>
                <a:gd name="connsiteX57-845" fmla="*/ 2834640 w 15270480"/>
                <a:gd name="connsiteY57-846" fmla="*/ 1294781 h 38419421"/>
                <a:gd name="connsiteX58-847" fmla="*/ 3566160 w 15270480"/>
                <a:gd name="connsiteY58-848" fmla="*/ 288941 h 38419421"/>
                <a:gd name="connsiteX59-849" fmla="*/ 4490347 w 15270480"/>
                <a:gd name="connsiteY59-850" fmla="*/ 0 h 38419421"/>
                <a:gd name="connsiteX60-851" fmla="*/ 5577840 w 15270480"/>
                <a:gd name="connsiteY60-852" fmla="*/ 563261 h 38419421"/>
                <a:gd name="connsiteX0-853" fmla="*/ 5577840 w 15270480"/>
                <a:gd name="connsiteY0-854" fmla="*/ 608981 h 38465141"/>
                <a:gd name="connsiteX1-855" fmla="*/ 6400800 w 15270480"/>
                <a:gd name="connsiteY1-856" fmla="*/ 883301 h 38465141"/>
                <a:gd name="connsiteX2-857" fmla="*/ 6400800 w 15270480"/>
                <a:gd name="connsiteY2-858" fmla="*/ 2529221 h 38465141"/>
                <a:gd name="connsiteX3-859" fmla="*/ 6309360 w 15270480"/>
                <a:gd name="connsiteY3-860" fmla="*/ 2803541 h 38465141"/>
                <a:gd name="connsiteX4-861" fmla="*/ 6492240 w 15270480"/>
                <a:gd name="connsiteY4-862" fmla="*/ 2803541 h 38465141"/>
                <a:gd name="connsiteX5-863" fmla="*/ 6492240 w 15270480"/>
                <a:gd name="connsiteY5-864" fmla="*/ 4083701 h 38465141"/>
                <a:gd name="connsiteX6-865" fmla="*/ 6126480 w 15270480"/>
                <a:gd name="connsiteY6-866" fmla="*/ 4358021 h 38465141"/>
                <a:gd name="connsiteX7-867" fmla="*/ 5943600 w 15270480"/>
                <a:gd name="connsiteY7-868" fmla="*/ 5272421 h 38465141"/>
                <a:gd name="connsiteX8-869" fmla="*/ 6949440 w 15270480"/>
                <a:gd name="connsiteY8-870" fmla="*/ 5912501 h 38465141"/>
                <a:gd name="connsiteX9-871" fmla="*/ 9052560 w 15270480"/>
                <a:gd name="connsiteY9-872" fmla="*/ 6552581 h 38465141"/>
                <a:gd name="connsiteX10-873" fmla="*/ 9052560 w 15270480"/>
                <a:gd name="connsiteY10-874" fmla="*/ 13410581 h 38465141"/>
                <a:gd name="connsiteX11-875" fmla="*/ 9326880 w 15270480"/>
                <a:gd name="connsiteY11-876" fmla="*/ 14965061 h 38465141"/>
                <a:gd name="connsiteX12-877" fmla="*/ 9326880 w 15270480"/>
                <a:gd name="connsiteY12-878" fmla="*/ 15788021 h 38465141"/>
                <a:gd name="connsiteX13-879" fmla="*/ 9509760 w 15270480"/>
                <a:gd name="connsiteY13-880" fmla="*/ 20908661 h 38465141"/>
                <a:gd name="connsiteX14-881" fmla="*/ 9784080 w 15270480"/>
                <a:gd name="connsiteY14-882" fmla="*/ 22188821 h 38465141"/>
                <a:gd name="connsiteX15-883" fmla="*/ 10241280 w 15270480"/>
                <a:gd name="connsiteY15-884" fmla="*/ 26212181 h 38465141"/>
                <a:gd name="connsiteX16-885" fmla="*/ 11338560 w 15270480"/>
                <a:gd name="connsiteY16-886" fmla="*/ 31332821 h 38465141"/>
                <a:gd name="connsiteX17-887" fmla="*/ 12161520 w 15270480"/>
                <a:gd name="connsiteY17-888" fmla="*/ 35630501 h 38465141"/>
                <a:gd name="connsiteX18-889" fmla="*/ 13350240 w 15270480"/>
                <a:gd name="connsiteY18-890" fmla="*/ 37093541 h 38465141"/>
                <a:gd name="connsiteX19-891" fmla="*/ 15179040 w 15270480"/>
                <a:gd name="connsiteY19-892" fmla="*/ 37642181 h 38465141"/>
                <a:gd name="connsiteX20-893" fmla="*/ 15270480 w 15270480"/>
                <a:gd name="connsiteY20-894" fmla="*/ 37916501 h 38465141"/>
                <a:gd name="connsiteX21-895" fmla="*/ 13075920 w 15270480"/>
                <a:gd name="connsiteY21-896" fmla="*/ 38282261 h 38465141"/>
                <a:gd name="connsiteX22-897" fmla="*/ 12070080 w 15270480"/>
                <a:gd name="connsiteY22-898" fmla="*/ 38282261 h 38465141"/>
                <a:gd name="connsiteX23-899" fmla="*/ 10789920 w 15270480"/>
                <a:gd name="connsiteY23-900" fmla="*/ 37093541 h 38465141"/>
                <a:gd name="connsiteX24-901" fmla="*/ 10698480 w 15270480"/>
                <a:gd name="connsiteY24-902" fmla="*/ 37733621 h 38465141"/>
                <a:gd name="connsiteX25-903" fmla="*/ 9509760 w 15270480"/>
                <a:gd name="connsiteY25-904" fmla="*/ 37733621 h 38465141"/>
                <a:gd name="connsiteX26-905" fmla="*/ 9784080 w 15270480"/>
                <a:gd name="connsiteY26-906" fmla="*/ 35356181 h 38465141"/>
                <a:gd name="connsiteX27-907" fmla="*/ 7406640 w 15270480"/>
                <a:gd name="connsiteY27-908" fmla="*/ 29321141 h 38465141"/>
                <a:gd name="connsiteX28-909" fmla="*/ 6492240 w 15270480"/>
                <a:gd name="connsiteY28-910" fmla="*/ 24749141 h 38465141"/>
                <a:gd name="connsiteX29-911" fmla="*/ 5669280 w 15270480"/>
                <a:gd name="connsiteY29-912" fmla="*/ 22828901 h 38465141"/>
                <a:gd name="connsiteX30-913" fmla="*/ 5029200 w 15270480"/>
                <a:gd name="connsiteY30-914" fmla="*/ 26303621 h 38465141"/>
                <a:gd name="connsiteX31-915" fmla="*/ 5029200 w 15270480"/>
                <a:gd name="connsiteY31-916" fmla="*/ 30326981 h 38465141"/>
                <a:gd name="connsiteX32-917" fmla="*/ 4754880 w 15270480"/>
                <a:gd name="connsiteY32-918" fmla="*/ 32338661 h 38465141"/>
                <a:gd name="connsiteX33-919" fmla="*/ 4754880 w 15270480"/>
                <a:gd name="connsiteY33-920" fmla="*/ 36179141 h 38465141"/>
                <a:gd name="connsiteX34-921" fmla="*/ 4754880 w 15270480"/>
                <a:gd name="connsiteY34-922" fmla="*/ 37642181 h 38465141"/>
                <a:gd name="connsiteX35-923" fmla="*/ 4114800 w 15270480"/>
                <a:gd name="connsiteY35-924" fmla="*/ 38007941 h 38465141"/>
                <a:gd name="connsiteX36-925" fmla="*/ 4114800 w 15270480"/>
                <a:gd name="connsiteY36-926" fmla="*/ 38007941 h 38465141"/>
                <a:gd name="connsiteX37-927" fmla="*/ 3108960 w 15270480"/>
                <a:gd name="connsiteY37-928" fmla="*/ 38465141 h 38465141"/>
                <a:gd name="connsiteX38-929" fmla="*/ 640080 w 15270480"/>
                <a:gd name="connsiteY38-930" fmla="*/ 38099381 h 38465141"/>
                <a:gd name="connsiteX39-931" fmla="*/ 2377440 w 15270480"/>
                <a:gd name="connsiteY39-932" fmla="*/ 36453461 h 38465141"/>
                <a:gd name="connsiteX40-933" fmla="*/ 2011680 w 15270480"/>
                <a:gd name="connsiteY40-934" fmla="*/ 35081861 h 38465141"/>
                <a:gd name="connsiteX41-935" fmla="*/ 2468880 w 15270480"/>
                <a:gd name="connsiteY41-936" fmla="*/ 33984581 h 38465141"/>
                <a:gd name="connsiteX42-937" fmla="*/ 1737360 w 15270480"/>
                <a:gd name="connsiteY42-938" fmla="*/ 32704421 h 38465141"/>
                <a:gd name="connsiteX43-939" fmla="*/ 1737360 w 15270480"/>
                <a:gd name="connsiteY43-940" fmla="*/ 22554581 h 38465141"/>
                <a:gd name="connsiteX44-941" fmla="*/ 1280160 w 15270480"/>
                <a:gd name="connsiteY44-942" fmla="*/ 21548741 h 38465141"/>
                <a:gd name="connsiteX45-943" fmla="*/ 1280160 w 15270480"/>
                <a:gd name="connsiteY45-944" fmla="*/ 21091541 h 38465141"/>
                <a:gd name="connsiteX46-945" fmla="*/ 0 w 15270480"/>
                <a:gd name="connsiteY46-946" fmla="*/ 21091541 h 38465141"/>
                <a:gd name="connsiteX47-947" fmla="*/ 457200 w 15270480"/>
                <a:gd name="connsiteY47-948" fmla="*/ 12861941 h 38465141"/>
                <a:gd name="connsiteX48-949" fmla="*/ 548640 w 15270480"/>
                <a:gd name="connsiteY48-950" fmla="*/ 11398901 h 38465141"/>
                <a:gd name="connsiteX49-951" fmla="*/ 914400 w 15270480"/>
                <a:gd name="connsiteY49-952" fmla="*/ 7741301 h 38465141"/>
                <a:gd name="connsiteX50-953" fmla="*/ 3840480 w 15270480"/>
                <a:gd name="connsiteY50-954" fmla="*/ 6735461 h 38465141"/>
                <a:gd name="connsiteX51-955" fmla="*/ 3840480 w 15270480"/>
                <a:gd name="connsiteY51-956" fmla="*/ 6003941 h 38465141"/>
                <a:gd name="connsiteX52-957" fmla="*/ 3566160 w 15270480"/>
                <a:gd name="connsiteY52-958" fmla="*/ 4266581 h 38465141"/>
                <a:gd name="connsiteX53-959" fmla="*/ 2926080 w 15270480"/>
                <a:gd name="connsiteY53-960" fmla="*/ 4266581 h 38465141"/>
                <a:gd name="connsiteX54-961" fmla="*/ 2651760 w 15270480"/>
                <a:gd name="connsiteY54-962" fmla="*/ 3535061 h 38465141"/>
                <a:gd name="connsiteX55-963" fmla="*/ 2926080 w 15270480"/>
                <a:gd name="connsiteY55-964" fmla="*/ 3352181 h 38465141"/>
                <a:gd name="connsiteX56-965" fmla="*/ 2560320 w 15270480"/>
                <a:gd name="connsiteY56-966" fmla="*/ 1706261 h 38465141"/>
                <a:gd name="connsiteX57-967" fmla="*/ 2834640 w 15270480"/>
                <a:gd name="connsiteY57-968" fmla="*/ 1340501 h 38465141"/>
                <a:gd name="connsiteX58-969" fmla="*/ 3566160 w 15270480"/>
                <a:gd name="connsiteY58-970" fmla="*/ 334661 h 38465141"/>
                <a:gd name="connsiteX59-971" fmla="*/ 4490347 w 15270480"/>
                <a:gd name="connsiteY59-972" fmla="*/ 45720 h 38465141"/>
                <a:gd name="connsiteX60-973" fmla="*/ 5577840 w 15270480"/>
                <a:gd name="connsiteY60-974" fmla="*/ 608981 h 38465141"/>
                <a:gd name="connsiteX0-975" fmla="*/ 5577840 w 15270480"/>
                <a:gd name="connsiteY0-976" fmla="*/ 608981 h 38465141"/>
                <a:gd name="connsiteX1-977" fmla="*/ 6400800 w 15270480"/>
                <a:gd name="connsiteY1-978" fmla="*/ 883301 h 38465141"/>
                <a:gd name="connsiteX2-979" fmla="*/ 6400800 w 15270480"/>
                <a:gd name="connsiteY2-980" fmla="*/ 2529221 h 38465141"/>
                <a:gd name="connsiteX3-981" fmla="*/ 6309360 w 15270480"/>
                <a:gd name="connsiteY3-982" fmla="*/ 2803541 h 38465141"/>
                <a:gd name="connsiteX4-983" fmla="*/ 6492240 w 15270480"/>
                <a:gd name="connsiteY4-984" fmla="*/ 2803541 h 38465141"/>
                <a:gd name="connsiteX5-985" fmla="*/ 6492240 w 15270480"/>
                <a:gd name="connsiteY5-986" fmla="*/ 4083701 h 38465141"/>
                <a:gd name="connsiteX6-987" fmla="*/ 6126480 w 15270480"/>
                <a:gd name="connsiteY6-988" fmla="*/ 4358021 h 38465141"/>
                <a:gd name="connsiteX7-989" fmla="*/ 5943600 w 15270480"/>
                <a:gd name="connsiteY7-990" fmla="*/ 5272421 h 38465141"/>
                <a:gd name="connsiteX8-991" fmla="*/ 6949440 w 15270480"/>
                <a:gd name="connsiteY8-992" fmla="*/ 5912501 h 38465141"/>
                <a:gd name="connsiteX9-993" fmla="*/ 9052560 w 15270480"/>
                <a:gd name="connsiteY9-994" fmla="*/ 6552581 h 38465141"/>
                <a:gd name="connsiteX10-995" fmla="*/ 9052560 w 15270480"/>
                <a:gd name="connsiteY10-996" fmla="*/ 13410581 h 38465141"/>
                <a:gd name="connsiteX11-997" fmla="*/ 9326880 w 15270480"/>
                <a:gd name="connsiteY11-998" fmla="*/ 14965061 h 38465141"/>
                <a:gd name="connsiteX12-999" fmla="*/ 9326880 w 15270480"/>
                <a:gd name="connsiteY12-1000" fmla="*/ 15788021 h 38465141"/>
                <a:gd name="connsiteX13-1001" fmla="*/ 9509760 w 15270480"/>
                <a:gd name="connsiteY13-1002" fmla="*/ 20908661 h 38465141"/>
                <a:gd name="connsiteX14-1003" fmla="*/ 9784080 w 15270480"/>
                <a:gd name="connsiteY14-1004" fmla="*/ 22188821 h 38465141"/>
                <a:gd name="connsiteX15-1005" fmla="*/ 10241280 w 15270480"/>
                <a:gd name="connsiteY15-1006" fmla="*/ 26212181 h 38465141"/>
                <a:gd name="connsiteX16-1007" fmla="*/ 11338560 w 15270480"/>
                <a:gd name="connsiteY16-1008" fmla="*/ 31332821 h 38465141"/>
                <a:gd name="connsiteX17-1009" fmla="*/ 12161520 w 15270480"/>
                <a:gd name="connsiteY17-1010" fmla="*/ 35630501 h 38465141"/>
                <a:gd name="connsiteX18-1011" fmla="*/ 13350240 w 15270480"/>
                <a:gd name="connsiteY18-1012" fmla="*/ 37093541 h 38465141"/>
                <a:gd name="connsiteX19-1013" fmla="*/ 15179040 w 15270480"/>
                <a:gd name="connsiteY19-1014" fmla="*/ 37642181 h 38465141"/>
                <a:gd name="connsiteX20-1015" fmla="*/ 15270480 w 15270480"/>
                <a:gd name="connsiteY20-1016" fmla="*/ 37916501 h 38465141"/>
                <a:gd name="connsiteX21-1017" fmla="*/ 13075920 w 15270480"/>
                <a:gd name="connsiteY21-1018" fmla="*/ 38282261 h 38465141"/>
                <a:gd name="connsiteX22-1019" fmla="*/ 12070080 w 15270480"/>
                <a:gd name="connsiteY22-1020" fmla="*/ 38282261 h 38465141"/>
                <a:gd name="connsiteX23-1021" fmla="*/ 10789920 w 15270480"/>
                <a:gd name="connsiteY23-1022" fmla="*/ 37093541 h 38465141"/>
                <a:gd name="connsiteX24-1023" fmla="*/ 10698480 w 15270480"/>
                <a:gd name="connsiteY24-1024" fmla="*/ 37733621 h 38465141"/>
                <a:gd name="connsiteX25-1025" fmla="*/ 9509760 w 15270480"/>
                <a:gd name="connsiteY25-1026" fmla="*/ 37733621 h 38465141"/>
                <a:gd name="connsiteX26-1027" fmla="*/ 9784080 w 15270480"/>
                <a:gd name="connsiteY26-1028" fmla="*/ 35356181 h 38465141"/>
                <a:gd name="connsiteX27-1029" fmla="*/ 7406640 w 15270480"/>
                <a:gd name="connsiteY27-1030" fmla="*/ 29321141 h 38465141"/>
                <a:gd name="connsiteX28-1031" fmla="*/ 6492240 w 15270480"/>
                <a:gd name="connsiteY28-1032" fmla="*/ 24749141 h 38465141"/>
                <a:gd name="connsiteX29-1033" fmla="*/ 5669280 w 15270480"/>
                <a:gd name="connsiteY29-1034" fmla="*/ 22828901 h 38465141"/>
                <a:gd name="connsiteX30-1035" fmla="*/ 5029200 w 15270480"/>
                <a:gd name="connsiteY30-1036" fmla="*/ 26303621 h 38465141"/>
                <a:gd name="connsiteX31-1037" fmla="*/ 5029200 w 15270480"/>
                <a:gd name="connsiteY31-1038" fmla="*/ 30326981 h 38465141"/>
                <a:gd name="connsiteX32-1039" fmla="*/ 4754880 w 15270480"/>
                <a:gd name="connsiteY32-1040" fmla="*/ 32338661 h 38465141"/>
                <a:gd name="connsiteX33-1041" fmla="*/ 4754880 w 15270480"/>
                <a:gd name="connsiteY33-1042" fmla="*/ 36179141 h 38465141"/>
                <a:gd name="connsiteX34-1043" fmla="*/ 4754880 w 15270480"/>
                <a:gd name="connsiteY34-1044" fmla="*/ 37642181 h 38465141"/>
                <a:gd name="connsiteX35-1045" fmla="*/ 4114800 w 15270480"/>
                <a:gd name="connsiteY35-1046" fmla="*/ 38007941 h 38465141"/>
                <a:gd name="connsiteX36-1047" fmla="*/ 4114800 w 15270480"/>
                <a:gd name="connsiteY36-1048" fmla="*/ 38007941 h 38465141"/>
                <a:gd name="connsiteX37-1049" fmla="*/ 3108960 w 15270480"/>
                <a:gd name="connsiteY37-1050" fmla="*/ 38465141 h 38465141"/>
                <a:gd name="connsiteX38-1051" fmla="*/ 640080 w 15270480"/>
                <a:gd name="connsiteY38-1052" fmla="*/ 38099381 h 38465141"/>
                <a:gd name="connsiteX39-1053" fmla="*/ 2377440 w 15270480"/>
                <a:gd name="connsiteY39-1054" fmla="*/ 36453461 h 38465141"/>
                <a:gd name="connsiteX40-1055" fmla="*/ 2011680 w 15270480"/>
                <a:gd name="connsiteY40-1056" fmla="*/ 35081861 h 38465141"/>
                <a:gd name="connsiteX41-1057" fmla="*/ 2468880 w 15270480"/>
                <a:gd name="connsiteY41-1058" fmla="*/ 33984581 h 38465141"/>
                <a:gd name="connsiteX42-1059" fmla="*/ 1737360 w 15270480"/>
                <a:gd name="connsiteY42-1060" fmla="*/ 32704421 h 38465141"/>
                <a:gd name="connsiteX43-1061" fmla="*/ 1737360 w 15270480"/>
                <a:gd name="connsiteY43-1062" fmla="*/ 22554581 h 38465141"/>
                <a:gd name="connsiteX44-1063" fmla="*/ 1280160 w 15270480"/>
                <a:gd name="connsiteY44-1064" fmla="*/ 21548741 h 38465141"/>
                <a:gd name="connsiteX45-1065" fmla="*/ 1280160 w 15270480"/>
                <a:gd name="connsiteY45-1066" fmla="*/ 21091541 h 38465141"/>
                <a:gd name="connsiteX46-1067" fmla="*/ 0 w 15270480"/>
                <a:gd name="connsiteY46-1068" fmla="*/ 21091541 h 38465141"/>
                <a:gd name="connsiteX47-1069" fmla="*/ 457200 w 15270480"/>
                <a:gd name="connsiteY47-1070" fmla="*/ 12861941 h 38465141"/>
                <a:gd name="connsiteX48-1071" fmla="*/ 548640 w 15270480"/>
                <a:gd name="connsiteY48-1072" fmla="*/ 11398901 h 38465141"/>
                <a:gd name="connsiteX49-1073" fmla="*/ 914400 w 15270480"/>
                <a:gd name="connsiteY49-1074" fmla="*/ 7741301 h 38465141"/>
                <a:gd name="connsiteX50-1075" fmla="*/ 3840480 w 15270480"/>
                <a:gd name="connsiteY50-1076" fmla="*/ 6735461 h 38465141"/>
                <a:gd name="connsiteX51-1077" fmla="*/ 3840480 w 15270480"/>
                <a:gd name="connsiteY51-1078" fmla="*/ 6003941 h 38465141"/>
                <a:gd name="connsiteX52-1079" fmla="*/ 3566160 w 15270480"/>
                <a:gd name="connsiteY52-1080" fmla="*/ 4266581 h 38465141"/>
                <a:gd name="connsiteX53-1081" fmla="*/ 2926080 w 15270480"/>
                <a:gd name="connsiteY53-1082" fmla="*/ 4266581 h 38465141"/>
                <a:gd name="connsiteX54-1083" fmla="*/ 2651760 w 15270480"/>
                <a:gd name="connsiteY54-1084" fmla="*/ 3535061 h 38465141"/>
                <a:gd name="connsiteX55-1085" fmla="*/ 2926080 w 15270480"/>
                <a:gd name="connsiteY55-1086" fmla="*/ 3352181 h 38465141"/>
                <a:gd name="connsiteX56-1087" fmla="*/ 2560320 w 15270480"/>
                <a:gd name="connsiteY56-1088" fmla="*/ 1706261 h 38465141"/>
                <a:gd name="connsiteX57-1089" fmla="*/ 2834640 w 15270480"/>
                <a:gd name="connsiteY57-1090" fmla="*/ 1340501 h 38465141"/>
                <a:gd name="connsiteX58-1091" fmla="*/ 3566160 w 15270480"/>
                <a:gd name="connsiteY58-1092" fmla="*/ 334661 h 38465141"/>
                <a:gd name="connsiteX59-1093" fmla="*/ 4490347 w 15270480"/>
                <a:gd name="connsiteY59-1094" fmla="*/ 45720 h 38465141"/>
                <a:gd name="connsiteX60-1095" fmla="*/ 5577840 w 15270480"/>
                <a:gd name="connsiteY60-1096" fmla="*/ 608981 h 38465141"/>
                <a:gd name="connsiteX0-1097" fmla="*/ 5577840 w 15270480"/>
                <a:gd name="connsiteY0-1098" fmla="*/ 608981 h 38465141"/>
                <a:gd name="connsiteX1-1099" fmla="*/ 6400800 w 15270480"/>
                <a:gd name="connsiteY1-1100" fmla="*/ 883301 h 38465141"/>
                <a:gd name="connsiteX2-1101" fmla="*/ 6400800 w 15270480"/>
                <a:gd name="connsiteY2-1102" fmla="*/ 2529221 h 38465141"/>
                <a:gd name="connsiteX3-1103" fmla="*/ 6309360 w 15270480"/>
                <a:gd name="connsiteY3-1104" fmla="*/ 2803541 h 38465141"/>
                <a:gd name="connsiteX4-1105" fmla="*/ 6492240 w 15270480"/>
                <a:gd name="connsiteY4-1106" fmla="*/ 2803541 h 38465141"/>
                <a:gd name="connsiteX5-1107" fmla="*/ 6492240 w 15270480"/>
                <a:gd name="connsiteY5-1108" fmla="*/ 4083701 h 38465141"/>
                <a:gd name="connsiteX6-1109" fmla="*/ 6126480 w 15270480"/>
                <a:gd name="connsiteY6-1110" fmla="*/ 4358021 h 38465141"/>
                <a:gd name="connsiteX7-1111" fmla="*/ 5943600 w 15270480"/>
                <a:gd name="connsiteY7-1112" fmla="*/ 5272421 h 38465141"/>
                <a:gd name="connsiteX8-1113" fmla="*/ 6949440 w 15270480"/>
                <a:gd name="connsiteY8-1114" fmla="*/ 5912501 h 38465141"/>
                <a:gd name="connsiteX9-1115" fmla="*/ 9052560 w 15270480"/>
                <a:gd name="connsiteY9-1116" fmla="*/ 6552581 h 38465141"/>
                <a:gd name="connsiteX10-1117" fmla="*/ 9052560 w 15270480"/>
                <a:gd name="connsiteY10-1118" fmla="*/ 13410581 h 38465141"/>
                <a:gd name="connsiteX11-1119" fmla="*/ 9326880 w 15270480"/>
                <a:gd name="connsiteY11-1120" fmla="*/ 14965061 h 38465141"/>
                <a:gd name="connsiteX12-1121" fmla="*/ 9326880 w 15270480"/>
                <a:gd name="connsiteY12-1122" fmla="*/ 15788021 h 38465141"/>
                <a:gd name="connsiteX13-1123" fmla="*/ 9509760 w 15270480"/>
                <a:gd name="connsiteY13-1124" fmla="*/ 20908661 h 38465141"/>
                <a:gd name="connsiteX14-1125" fmla="*/ 9784080 w 15270480"/>
                <a:gd name="connsiteY14-1126" fmla="*/ 22188821 h 38465141"/>
                <a:gd name="connsiteX15-1127" fmla="*/ 10241280 w 15270480"/>
                <a:gd name="connsiteY15-1128" fmla="*/ 26212181 h 38465141"/>
                <a:gd name="connsiteX16-1129" fmla="*/ 11338560 w 15270480"/>
                <a:gd name="connsiteY16-1130" fmla="*/ 31332821 h 38465141"/>
                <a:gd name="connsiteX17-1131" fmla="*/ 12161520 w 15270480"/>
                <a:gd name="connsiteY17-1132" fmla="*/ 35630501 h 38465141"/>
                <a:gd name="connsiteX18-1133" fmla="*/ 13350240 w 15270480"/>
                <a:gd name="connsiteY18-1134" fmla="*/ 37093541 h 38465141"/>
                <a:gd name="connsiteX19-1135" fmla="*/ 15179040 w 15270480"/>
                <a:gd name="connsiteY19-1136" fmla="*/ 37642181 h 38465141"/>
                <a:gd name="connsiteX20-1137" fmla="*/ 15270480 w 15270480"/>
                <a:gd name="connsiteY20-1138" fmla="*/ 37916501 h 38465141"/>
                <a:gd name="connsiteX21-1139" fmla="*/ 13075920 w 15270480"/>
                <a:gd name="connsiteY21-1140" fmla="*/ 38282261 h 38465141"/>
                <a:gd name="connsiteX22-1141" fmla="*/ 12070080 w 15270480"/>
                <a:gd name="connsiteY22-1142" fmla="*/ 38282261 h 38465141"/>
                <a:gd name="connsiteX23-1143" fmla="*/ 10789920 w 15270480"/>
                <a:gd name="connsiteY23-1144" fmla="*/ 37093541 h 38465141"/>
                <a:gd name="connsiteX24-1145" fmla="*/ 10698480 w 15270480"/>
                <a:gd name="connsiteY24-1146" fmla="*/ 37733621 h 38465141"/>
                <a:gd name="connsiteX25-1147" fmla="*/ 9509760 w 15270480"/>
                <a:gd name="connsiteY25-1148" fmla="*/ 37733621 h 38465141"/>
                <a:gd name="connsiteX26-1149" fmla="*/ 9784080 w 15270480"/>
                <a:gd name="connsiteY26-1150" fmla="*/ 35356181 h 38465141"/>
                <a:gd name="connsiteX27-1151" fmla="*/ 7406640 w 15270480"/>
                <a:gd name="connsiteY27-1152" fmla="*/ 29321141 h 38465141"/>
                <a:gd name="connsiteX28-1153" fmla="*/ 6492240 w 15270480"/>
                <a:gd name="connsiteY28-1154" fmla="*/ 24749141 h 38465141"/>
                <a:gd name="connsiteX29-1155" fmla="*/ 5669280 w 15270480"/>
                <a:gd name="connsiteY29-1156" fmla="*/ 22828901 h 38465141"/>
                <a:gd name="connsiteX30-1157" fmla="*/ 5029200 w 15270480"/>
                <a:gd name="connsiteY30-1158" fmla="*/ 26303621 h 38465141"/>
                <a:gd name="connsiteX31-1159" fmla="*/ 5029200 w 15270480"/>
                <a:gd name="connsiteY31-1160" fmla="*/ 30326981 h 38465141"/>
                <a:gd name="connsiteX32-1161" fmla="*/ 4754880 w 15270480"/>
                <a:gd name="connsiteY32-1162" fmla="*/ 32338661 h 38465141"/>
                <a:gd name="connsiteX33-1163" fmla="*/ 4754880 w 15270480"/>
                <a:gd name="connsiteY33-1164" fmla="*/ 36179141 h 38465141"/>
                <a:gd name="connsiteX34-1165" fmla="*/ 4754880 w 15270480"/>
                <a:gd name="connsiteY34-1166" fmla="*/ 37642181 h 38465141"/>
                <a:gd name="connsiteX35-1167" fmla="*/ 4114800 w 15270480"/>
                <a:gd name="connsiteY35-1168" fmla="*/ 38007941 h 38465141"/>
                <a:gd name="connsiteX36-1169" fmla="*/ 4114800 w 15270480"/>
                <a:gd name="connsiteY36-1170" fmla="*/ 38007941 h 38465141"/>
                <a:gd name="connsiteX37-1171" fmla="*/ 3108960 w 15270480"/>
                <a:gd name="connsiteY37-1172" fmla="*/ 38465141 h 38465141"/>
                <a:gd name="connsiteX38-1173" fmla="*/ 640080 w 15270480"/>
                <a:gd name="connsiteY38-1174" fmla="*/ 38099381 h 38465141"/>
                <a:gd name="connsiteX39-1175" fmla="*/ 2377440 w 15270480"/>
                <a:gd name="connsiteY39-1176" fmla="*/ 36453461 h 38465141"/>
                <a:gd name="connsiteX40-1177" fmla="*/ 2011680 w 15270480"/>
                <a:gd name="connsiteY40-1178" fmla="*/ 35081861 h 38465141"/>
                <a:gd name="connsiteX41-1179" fmla="*/ 2468880 w 15270480"/>
                <a:gd name="connsiteY41-1180" fmla="*/ 33984581 h 38465141"/>
                <a:gd name="connsiteX42-1181" fmla="*/ 1737360 w 15270480"/>
                <a:gd name="connsiteY42-1182" fmla="*/ 32704421 h 38465141"/>
                <a:gd name="connsiteX43-1183" fmla="*/ 1737360 w 15270480"/>
                <a:gd name="connsiteY43-1184" fmla="*/ 22554581 h 38465141"/>
                <a:gd name="connsiteX44-1185" fmla="*/ 1280160 w 15270480"/>
                <a:gd name="connsiteY44-1186" fmla="*/ 21548741 h 38465141"/>
                <a:gd name="connsiteX45-1187" fmla="*/ 1280160 w 15270480"/>
                <a:gd name="connsiteY45-1188" fmla="*/ 21091541 h 38465141"/>
                <a:gd name="connsiteX46-1189" fmla="*/ 0 w 15270480"/>
                <a:gd name="connsiteY46-1190" fmla="*/ 21091541 h 38465141"/>
                <a:gd name="connsiteX47-1191" fmla="*/ 457200 w 15270480"/>
                <a:gd name="connsiteY47-1192" fmla="*/ 12861941 h 38465141"/>
                <a:gd name="connsiteX48-1193" fmla="*/ 548640 w 15270480"/>
                <a:gd name="connsiteY48-1194" fmla="*/ 11398901 h 38465141"/>
                <a:gd name="connsiteX49-1195" fmla="*/ 914400 w 15270480"/>
                <a:gd name="connsiteY49-1196" fmla="*/ 7741301 h 38465141"/>
                <a:gd name="connsiteX50-1197" fmla="*/ 3840480 w 15270480"/>
                <a:gd name="connsiteY50-1198" fmla="*/ 6735461 h 38465141"/>
                <a:gd name="connsiteX51-1199" fmla="*/ 3840480 w 15270480"/>
                <a:gd name="connsiteY51-1200" fmla="*/ 6003941 h 38465141"/>
                <a:gd name="connsiteX52-1201" fmla="*/ 3566160 w 15270480"/>
                <a:gd name="connsiteY52-1202" fmla="*/ 4266581 h 38465141"/>
                <a:gd name="connsiteX53-1203" fmla="*/ 2926080 w 15270480"/>
                <a:gd name="connsiteY53-1204" fmla="*/ 4266581 h 38465141"/>
                <a:gd name="connsiteX54-1205" fmla="*/ 2651760 w 15270480"/>
                <a:gd name="connsiteY54-1206" fmla="*/ 3535061 h 38465141"/>
                <a:gd name="connsiteX55-1207" fmla="*/ 2926080 w 15270480"/>
                <a:gd name="connsiteY55-1208" fmla="*/ 3352181 h 38465141"/>
                <a:gd name="connsiteX56-1209" fmla="*/ 2560320 w 15270480"/>
                <a:gd name="connsiteY56-1210" fmla="*/ 1706261 h 38465141"/>
                <a:gd name="connsiteX57-1211" fmla="*/ 2834640 w 15270480"/>
                <a:gd name="connsiteY57-1212" fmla="*/ 1340501 h 38465141"/>
                <a:gd name="connsiteX58-1213" fmla="*/ 3566160 w 15270480"/>
                <a:gd name="connsiteY58-1214" fmla="*/ 334661 h 38465141"/>
                <a:gd name="connsiteX59-1215" fmla="*/ 4490347 w 15270480"/>
                <a:gd name="connsiteY59-1216" fmla="*/ 45720 h 38465141"/>
                <a:gd name="connsiteX60-1217" fmla="*/ 5577840 w 15270480"/>
                <a:gd name="connsiteY60-1218" fmla="*/ 608981 h 38465141"/>
                <a:gd name="connsiteX0-1219" fmla="*/ 5577840 w 15270480"/>
                <a:gd name="connsiteY0-1220" fmla="*/ 608981 h 38465141"/>
                <a:gd name="connsiteX1-1221" fmla="*/ 6400800 w 15270480"/>
                <a:gd name="connsiteY1-1222" fmla="*/ 883301 h 38465141"/>
                <a:gd name="connsiteX2-1223" fmla="*/ 6400800 w 15270480"/>
                <a:gd name="connsiteY2-1224" fmla="*/ 2529221 h 38465141"/>
                <a:gd name="connsiteX3-1225" fmla="*/ 6309360 w 15270480"/>
                <a:gd name="connsiteY3-1226" fmla="*/ 2803541 h 38465141"/>
                <a:gd name="connsiteX4-1227" fmla="*/ 6492240 w 15270480"/>
                <a:gd name="connsiteY4-1228" fmla="*/ 2803541 h 38465141"/>
                <a:gd name="connsiteX5-1229" fmla="*/ 6492240 w 15270480"/>
                <a:gd name="connsiteY5-1230" fmla="*/ 4083701 h 38465141"/>
                <a:gd name="connsiteX6-1231" fmla="*/ 6126480 w 15270480"/>
                <a:gd name="connsiteY6-1232" fmla="*/ 4358021 h 38465141"/>
                <a:gd name="connsiteX7-1233" fmla="*/ 5943600 w 15270480"/>
                <a:gd name="connsiteY7-1234" fmla="*/ 5272421 h 38465141"/>
                <a:gd name="connsiteX8-1235" fmla="*/ 6949440 w 15270480"/>
                <a:gd name="connsiteY8-1236" fmla="*/ 5912501 h 38465141"/>
                <a:gd name="connsiteX9-1237" fmla="*/ 9052560 w 15270480"/>
                <a:gd name="connsiteY9-1238" fmla="*/ 6552581 h 38465141"/>
                <a:gd name="connsiteX10-1239" fmla="*/ 9052560 w 15270480"/>
                <a:gd name="connsiteY10-1240" fmla="*/ 13410581 h 38465141"/>
                <a:gd name="connsiteX11-1241" fmla="*/ 9326880 w 15270480"/>
                <a:gd name="connsiteY11-1242" fmla="*/ 14965061 h 38465141"/>
                <a:gd name="connsiteX12-1243" fmla="*/ 9326880 w 15270480"/>
                <a:gd name="connsiteY12-1244" fmla="*/ 15788021 h 38465141"/>
                <a:gd name="connsiteX13-1245" fmla="*/ 9509760 w 15270480"/>
                <a:gd name="connsiteY13-1246" fmla="*/ 20908661 h 38465141"/>
                <a:gd name="connsiteX14-1247" fmla="*/ 9784080 w 15270480"/>
                <a:gd name="connsiteY14-1248" fmla="*/ 22188821 h 38465141"/>
                <a:gd name="connsiteX15-1249" fmla="*/ 10241280 w 15270480"/>
                <a:gd name="connsiteY15-1250" fmla="*/ 26212181 h 38465141"/>
                <a:gd name="connsiteX16-1251" fmla="*/ 11338560 w 15270480"/>
                <a:gd name="connsiteY16-1252" fmla="*/ 31332821 h 38465141"/>
                <a:gd name="connsiteX17-1253" fmla="*/ 12161520 w 15270480"/>
                <a:gd name="connsiteY17-1254" fmla="*/ 35630501 h 38465141"/>
                <a:gd name="connsiteX18-1255" fmla="*/ 13350240 w 15270480"/>
                <a:gd name="connsiteY18-1256" fmla="*/ 37093541 h 38465141"/>
                <a:gd name="connsiteX19-1257" fmla="*/ 15179040 w 15270480"/>
                <a:gd name="connsiteY19-1258" fmla="*/ 37642181 h 38465141"/>
                <a:gd name="connsiteX20-1259" fmla="*/ 15270480 w 15270480"/>
                <a:gd name="connsiteY20-1260" fmla="*/ 37916501 h 38465141"/>
                <a:gd name="connsiteX21-1261" fmla="*/ 13075920 w 15270480"/>
                <a:gd name="connsiteY21-1262" fmla="*/ 38282261 h 38465141"/>
                <a:gd name="connsiteX22-1263" fmla="*/ 12070080 w 15270480"/>
                <a:gd name="connsiteY22-1264" fmla="*/ 38282261 h 38465141"/>
                <a:gd name="connsiteX23-1265" fmla="*/ 10789920 w 15270480"/>
                <a:gd name="connsiteY23-1266" fmla="*/ 37093541 h 38465141"/>
                <a:gd name="connsiteX24-1267" fmla="*/ 10698480 w 15270480"/>
                <a:gd name="connsiteY24-1268" fmla="*/ 37733621 h 38465141"/>
                <a:gd name="connsiteX25-1269" fmla="*/ 9509760 w 15270480"/>
                <a:gd name="connsiteY25-1270" fmla="*/ 37733621 h 38465141"/>
                <a:gd name="connsiteX26-1271" fmla="*/ 9784080 w 15270480"/>
                <a:gd name="connsiteY26-1272" fmla="*/ 35356181 h 38465141"/>
                <a:gd name="connsiteX27-1273" fmla="*/ 7406640 w 15270480"/>
                <a:gd name="connsiteY27-1274" fmla="*/ 29321141 h 38465141"/>
                <a:gd name="connsiteX28-1275" fmla="*/ 6492240 w 15270480"/>
                <a:gd name="connsiteY28-1276" fmla="*/ 24749141 h 38465141"/>
                <a:gd name="connsiteX29-1277" fmla="*/ 5669280 w 15270480"/>
                <a:gd name="connsiteY29-1278" fmla="*/ 22828901 h 38465141"/>
                <a:gd name="connsiteX30-1279" fmla="*/ 5029200 w 15270480"/>
                <a:gd name="connsiteY30-1280" fmla="*/ 26303621 h 38465141"/>
                <a:gd name="connsiteX31-1281" fmla="*/ 5029200 w 15270480"/>
                <a:gd name="connsiteY31-1282" fmla="*/ 30326981 h 38465141"/>
                <a:gd name="connsiteX32-1283" fmla="*/ 4754880 w 15270480"/>
                <a:gd name="connsiteY32-1284" fmla="*/ 32338661 h 38465141"/>
                <a:gd name="connsiteX33-1285" fmla="*/ 4754880 w 15270480"/>
                <a:gd name="connsiteY33-1286" fmla="*/ 36179141 h 38465141"/>
                <a:gd name="connsiteX34-1287" fmla="*/ 4754880 w 15270480"/>
                <a:gd name="connsiteY34-1288" fmla="*/ 37642181 h 38465141"/>
                <a:gd name="connsiteX35-1289" fmla="*/ 4114800 w 15270480"/>
                <a:gd name="connsiteY35-1290" fmla="*/ 38007941 h 38465141"/>
                <a:gd name="connsiteX36-1291" fmla="*/ 4114800 w 15270480"/>
                <a:gd name="connsiteY36-1292" fmla="*/ 38007941 h 38465141"/>
                <a:gd name="connsiteX37-1293" fmla="*/ 3108960 w 15270480"/>
                <a:gd name="connsiteY37-1294" fmla="*/ 38465141 h 38465141"/>
                <a:gd name="connsiteX38-1295" fmla="*/ 640080 w 15270480"/>
                <a:gd name="connsiteY38-1296" fmla="*/ 38099381 h 38465141"/>
                <a:gd name="connsiteX39-1297" fmla="*/ 2377440 w 15270480"/>
                <a:gd name="connsiteY39-1298" fmla="*/ 36453461 h 38465141"/>
                <a:gd name="connsiteX40-1299" fmla="*/ 2011680 w 15270480"/>
                <a:gd name="connsiteY40-1300" fmla="*/ 35081861 h 38465141"/>
                <a:gd name="connsiteX41-1301" fmla="*/ 2468880 w 15270480"/>
                <a:gd name="connsiteY41-1302" fmla="*/ 33984581 h 38465141"/>
                <a:gd name="connsiteX42-1303" fmla="*/ 1737360 w 15270480"/>
                <a:gd name="connsiteY42-1304" fmla="*/ 32704421 h 38465141"/>
                <a:gd name="connsiteX43-1305" fmla="*/ 1737360 w 15270480"/>
                <a:gd name="connsiteY43-1306" fmla="*/ 22554581 h 38465141"/>
                <a:gd name="connsiteX44-1307" fmla="*/ 1280160 w 15270480"/>
                <a:gd name="connsiteY44-1308" fmla="*/ 21548741 h 38465141"/>
                <a:gd name="connsiteX45-1309" fmla="*/ 1280160 w 15270480"/>
                <a:gd name="connsiteY45-1310" fmla="*/ 21091541 h 38465141"/>
                <a:gd name="connsiteX46-1311" fmla="*/ 0 w 15270480"/>
                <a:gd name="connsiteY46-1312" fmla="*/ 21091541 h 38465141"/>
                <a:gd name="connsiteX47-1313" fmla="*/ 457200 w 15270480"/>
                <a:gd name="connsiteY47-1314" fmla="*/ 12861941 h 38465141"/>
                <a:gd name="connsiteX48-1315" fmla="*/ 548640 w 15270480"/>
                <a:gd name="connsiteY48-1316" fmla="*/ 11398901 h 38465141"/>
                <a:gd name="connsiteX49-1317" fmla="*/ 914400 w 15270480"/>
                <a:gd name="connsiteY49-1318" fmla="*/ 7741301 h 38465141"/>
                <a:gd name="connsiteX50-1319" fmla="*/ 3840480 w 15270480"/>
                <a:gd name="connsiteY50-1320" fmla="*/ 6735461 h 38465141"/>
                <a:gd name="connsiteX51-1321" fmla="*/ 3840480 w 15270480"/>
                <a:gd name="connsiteY51-1322" fmla="*/ 6003941 h 38465141"/>
                <a:gd name="connsiteX52-1323" fmla="*/ 3566160 w 15270480"/>
                <a:gd name="connsiteY52-1324" fmla="*/ 4266581 h 38465141"/>
                <a:gd name="connsiteX53-1325" fmla="*/ 2926080 w 15270480"/>
                <a:gd name="connsiteY53-1326" fmla="*/ 4266581 h 38465141"/>
                <a:gd name="connsiteX54-1327" fmla="*/ 2651760 w 15270480"/>
                <a:gd name="connsiteY54-1328" fmla="*/ 3535061 h 38465141"/>
                <a:gd name="connsiteX55-1329" fmla="*/ 2926080 w 15270480"/>
                <a:gd name="connsiteY55-1330" fmla="*/ 3352181 h 38465141"/>
                <a:gd name="connsiteX56-1331" fmla="*/ 2560320 w 15270480"/>
                <a:gd name="connsiteY56-1332" fmla="*/ 1706261 h 38465141"/>
                <a:gd name="connsiteX57-1333" fmla="*/ 2834640 w 15270480"/>
                <a:gd name="connsiteY57-1334" fmla="*/ 1340501 h 38465141"/>
                <a:gd name="connsiteX58-1335" fmla="*/ 3566160 w 15270480"/>
                <a:gd name="connsiteY58-1336" fmla="*/ 334661 h 38465141"/>
                <a:gd name="connsiteX59-1337" fmla="*/ 4490347 w 15270480"/>
                <a:gd name="connsiteY59-1338" fmla="*/ 45720 h 38465141"/>
                <a:gd name="connsiteX60-1339" fmla="*/ 5577840 w 15270480"/>
                <a:gd name="connsiteY60-1340" fmla="*/ 608981 h 38465141"/>
                <a:gd name="connsiteX0-1341" fmla="*/ 5577840 w 15270480"/>
                <a:gd name="connsiteY0-1342" fmla="*/ 608981 h 38465141"/>
                <a:gd name="connsiteX1-1343" fmla="*/ 6400800 w 15270480"/>
                <a:gd name="connsiteY1-1344" fmla="*/ 883301 h 38465141"/>
                <a:gd name="connsiteX2-1345" fmla="*/ 6400800 w 15270480"/>
                <a:gd name="connsiteY2-1346" fmla="*/ 2529221 h 38465141"/>
                <a:gd name="connsiteX3-1347" fmla="*/ 6309360 w 15270480"/>
                <a:gd name="connsiteY3-1348" fmla="*/ 2803541 h 38465141"/>
                <a:gd name="connsiteX4-1349" fmla="*/ 6492240 w 15270480"/>
                <a:gd name="connsiteY4-1350" fmla="*/ 2803541 h 38465141"/>
                <a:gd name="connsiteX5-1351" fmla="*/ 6492240 w 15270480"/>
                <a:gd name="connsiteY5-1352" fmla="*/ 4083701 h 38465141"/>
                <a:gd name="connsiteX6-1353" fmla="*/ 6126480 w 15270480"/>
                <a:gd name="connsiteY6-1354" fmla="*/ 4358021 h 38465141"/>
                <a:gd name="connsiteX7-1355" fmla="*/ 5943600 w 15270480"/>
                <a:gd name="connsiteY7-1356" fmla="*/ 5272421 h 38465141"/>
                <a:gd name="connsiteX8-1357" fmla="*/ 6949440 w 15270480"/>
                <a:gd name="connsiteY8-1358" fmla="*/ 5912501 h 38465141"/>
                <a:gd name="connsiteX9-1359" fmla="*/ 9052560 w 15270480"/>
                <a:gd name="connsiteY9-1360" fmla="*/ 6552581 h 38465141"/>
                <a:gd name="connsiteX10-1361" fmla="*/ 9052560 w 15270480"/>
                <a:gd name="connsiteY10-1362" fmla="*/ 13410581 h 38465141"/>
                <a:gd name="connsiteX11-1363" fmla="*/ 9326880 w 15270480"/>
                <a:gd name="connsiteY11-1364" fmla="*/ 14965061 h 38465141"/>
                <a:gd name="connsiteX12-1365" fmla="*/ 9326880 w 15270480"/>
                <a:gd name="connsiteY12-1366" fmla="*/ 15788021 h 38465141"/>
                <a:gd name="connsiteX13-1367" fmla="*/ 9509760 w 15270480"/>
                <a:gd name="connsiteY13-1368" fmla="*/ 20908661 h 38465141"/>
                <a:gd name="connsiteX14-1369" fmla="*/ 9784080 w 15270480"/>
                <a:gd name="connsiteY14-1370" fmla="*/ 22188821 h 38465141"/>
                <a:gd name="connsiteX15-1371" fmla="*/ 10241280 w 15270480"/>
                <a:gd name="connsiteY15-1372" fmla="*/ 26212181 h 38465141"/>
                <a:gd name="connsiteX16-1373" fmla="*/ 11338560 w 15270480"/>
                <a:gd name="connsiteY16-1374" fmla="*/ 31332821 h 38465141"/>
                <a:gd name="connsiteX17-1375" fmla="*/ 12161520 w 15270480"/>
                <a:gd name="connsiteY17-1376" fmla="*/ 35630501 h 38465141"/>
                <a:gd name="connsiteX18-1377" fmla="*/ 13350240 w 15270480"/>
                <a:gd name="connsiteY18-1378" fmla="*/ 37093541 h 38465141"/>
                <a:gd name="connsiteX19-1379" fmla="*/ 15179040 w 15270480"/>
                <a:gd name="connsiteY19-1380" fmla="*/ 37642181 h 38465141"/>
                <a:gd name="connsiteX20-1381" fmla="*/ 15270480 w 15270480"/>
                <a:gd name="connsiteY20-1382" fmla="*/ 37916501 h 38465141"/>
                <a:gd name="connsiteX21-1383" fmla="*/ 13075920 w 15270480"/>
                <a:gd name="connsiteY21-1384" fmla="*/ 38282261 h 38465141"/>
                <a:gd name="connsiteX22-1385" fmla="*/ 12070080 w 15270480"/>
                <a:gd name="connsiteY22-1386" fmla="*/ 38282261 h 38465141"/>
                <a:gd name="connsiteX23-1387" fmla="*/ 10789920 w 15270480"/>
                <a:gd name="connsiteY23-1388" fmla="*/ 37093541 h 38465141"/>
                <a:gd name="connsiteX24-1389" fmla="*/ 10698480 w 15270480"/>
                <a:gd name="connsiteY24-1390" fmla="*/ 37733621 h 38465141"/>
                <a:gd name="connsiteX25-1391" fmla="*/ 9509760 w 15270480"/>
                <a:gd name="connsiteY25-1392" fmla="*/ 37733621 h 38465141"/>
                <a:gd name="connsiteX26-1393" fmla="*/ 9784080 w 15270480"/>
                <a:gd name="connsiteY26-1394" fmla="*/ 35356181 h 38465141"/>
                <a:gd name="connsiteX27-1395" fmla="*/ 7406640 w 15270480"/>
                <a:gd name="connsiteY27-1396" fmla="*/ 29321141 h 38465141"/>
                <a:gd name="connsiteX28-1397" fmla="*/ 6492240 w 15270480"/>
                <a:gd name="connsiteY28-1398" fmla="*/ 24749141 h 38465141"/>
                <a:gd name="connsiteX29-1399" fmla="*/ 5669280 w 15270480"/>
                <a:gd name="connsiteY29-1400" fmla="*/ 22828901 h 38465141"/>
                <a:gd name="connsiteX30-1401" fmla="*/ 5029200 w 15270480"/>
                <a:gd name="connsiteY30-1402" fmla="*/ 26303621 h 38465141"/>
                <a:gd name="connsiteX31-1403" fmla="*/ 5029200 w 15270480"/>
                <a:gd name="connsiteY31-1404" fmla="*/ 30326981 h 38465141"/>
                <a:gd name="connsiteX32-1405" fmla="*/ 4754880 w 15270480"/>
                <a:gd name="connsiteY32-1406" fmla="*/ 32338661 h 38465141"/>
                <a:gd name="connsiteX33-1407" fmla="*/ 4754880 w 15270480"/>
                <a:gd name="connsiteY33-1408" fmla="*/ 36179141 h 38465141"/>
                <a:gd name="connsiteX34-1409" fmla="*/ 4754880 w 15270480"/>
                <a:gd name="connsiteY34-1410" fmla="*/ 37642181 h 38465141"/>
                <a:gd name="connsiteX35-1411" fmla="*/ 4114800 w 15270480"/>
                <a:gd name="connsiteY35-1412" fmla="*/ 38007941 h 38465141"/>
                <a:gd name="connsiteX36-1413" fmla="*/ 4114800 w 15270480"/>
                <a:gd name="connsiteY36-1414" fmla="*/ 38007941 h 38465141"/>
                <a:gd name="connsiteX37-1415" fmla="*/ 3108960 w 15270480"/>
                <a:gd name="connsiteY37-1416" fmla="*/ 38465141 h 38465141"/>
                <a:gd name="connsiteX38-1417" fmla="*/ 640080 w 15270480"/>
                <a:gd name="connsiteY38-1418" fmla="*/ 38099381 h 38465141"/>
                <a:gd name="connsiteX39-1419" fmla="*/ 2377440 w 15270480"/>
                <a:gd name="connsiteY39-1420" fmla="*/ 36453461 h 38465141"/>
                <a:gd name="connsiteX40-1421" fmla="*/ 2011680 w 15270480"/>
                <a:gd name="connsiteY40-1422" fmla="*/ 35081861 h 38465141"/>
                <a:gd name="connsiteX41-1423" fmla="*/ 2468880 w 15270480"/>
                <a:gd name="connsiteY41-1424" fmla="*/ 33984581 h 38465141"/>
                <a:gd name="connsiteX42-1425" fmla="*/ 1737360 w 15270480"/>
                <a:gd name="connsiteY42-1426" fmla="*/ 32704421 h 38465141"/>
                <a:gd name="connsiteX43-1427" fmla="*/ 1737360 w 15270480"/>
                <a:gd name="connsiteY43-1428" fmla="*/ 22554581 h 38465141"/>
                <a:gd name="connsiteX44-1429" fmla="*/ 1280160 w 15270480"/>
                <a:gd name="connsiteY44-1430" fmla="*/ 21548741 h 38465141"/>
                <a:gd name="connsiteX45-1431" fmla="*/ 1280160 w 15270480"/>
                <a:gd name="connsiteY45-1432" fmla="*/ 21091541 h 38465141"/>
                <a:gd name="connsiteX46-1433" fmla="*/ 0 w 15270480"/>
                <a:gd name="connsiteY46-1434" fmla="*/ 21091541 h 38465141"/>
                <a:gd name="connsiteX47-1435" fmla="*/ 457200 w 15270480"/>
                <a:gd name="connsiteY47-1436" fmla="*/ 12861941 h 38465141"/>
                <a:gd name="connsiteX48-1437" fmla="*/ 548640 w 15270480"/>
                <a:gd name="connsiteY48-1438" fmla="*/ 11398901 h 38465141"/>
                <a:gd name="connsiteX49-1439" fmla="*/ 914400 w 15270480"/>
                <a:gd name="connsiteY49-1440" fmla="*/ 7741301 h 38465141"/>
                <a:gd name="connsiteX50-1441" fmla="*/ 3840480 w 15270480"/>
                <a:gd name="connsiteY50-1442" fmla="*/ 6735461 h 38465141"/>
                <a:gd name="connsiteX51-1443" fmla="*/ 3840480 w 15270480"/>
                <a:gd name="connsiteY51-1444" fmla="*/ 6003941 h 38465141"/>
                <a:gd name="connsiteX52-1445" fmla="*/ 3566160 w 15270480"/>
                <a:gd name="connsiteY52-1446" fmla="*/ 4266581 h 38465141"/>
                <a:gd name="connsiteX53-1447" fmla="*/ 2926080 w 15270480"/>
                <a:gd name="connsiteY53-1448" fmla="*/ 4266581 h 38465141"/>
                <a:gd name="connsiteX54-1449" fmla="*/ 2651760 w 15270480"/>
                <a:gd name="connsiteY54-1450" fmla="*/ 3535061 h 38465141"/>
                <a:gd name="connsiteX55-1451" fmla="*/ 2926080 w 15270480"/>
                <a:gd name="connsiteY55-1452" fmla="*/ 3352181 h 38465141"/>
                <a:gd name="connsiteX56-1453" fmla="*/ 2560320 w 15270480"/>
                <a:gd name="connsiteY56-1454" fmla="*/ 1706261 h 38465141"/>
                <a:gd name="connsiteX57-1455" fmla="*/ 2834640 w 15270480"/>
                <a:gd name="connsiteY57-1456" fmla="*/ 1340501 h 38465141"/>
                <a:gd name="connsiteX58-1457" fmla="*/ 3566160 w 15270480"/>
                <a:gd name="connsiteY58-1458" fmla="*/ 334661 h 38465141"/>
                <a:gd name="connsiteX59-1459" fmla="*/ 4490347 w 15270480"/>
                <a:gd name="connsiteY59-1460" fmla="*/ 45720 h 38465141"/>
                <a:gd name="connsiteX60-1461" fmla="*/ 5577840 w 15270480"/>
                <a:gd name="connsiteY60-1462" fmla="*/ 608981 h 38465141"/>
                <a:gd name="connsiteX0-1463" fmla="*/ 5577840 w 15270480"/>
                <a:gd name="connsiteY0-1464" fmla="*/ 608981 h 38465141"/>
                <a:gd name="connsiteX1-1465" fmla="*/ 6400800 w 15270480"/>
                <a:gd name="connsiteY1-1466" fmla="*/ 883301 h 38465141"/>
                <a:gd name="connsiteX2-1467" fmla="*/ 6400800 w 15270480"/>
                <a:gd name="connsiteY2-1468" fmla="*/ 2529221 h 38465141"/>
                <a:gd name="connsiteX3-1469" fmla="*/ 6309360 w 15270480"/>
                <a:gd name="connsiteY3-1470" fmla="*/ 2803541 h 38465141"/>
                <a:gd name="connsiteX4-1471" fmla="*/ 6492240 w 15270480"/>
                <a:gd name="connsiteY4-1472" fmla="*/ 2803541 h 38465141"/>
                <a:gd name="connsiteX5-1473" fmla="*/ 6492240 w 15270480"/>
                <a:gd name="connsiteY5-1474" fmla="*/ 4083701 h 38465141"/>
                <a:gd name="connsiteX6-1475" fmla="*/ 6126480 w 15270480"/>
                <a:gd name="connsiteY6-1476" fmla="*/ 4358021 h 38465141"/>
                <a:gd name="connsiteX7-1477" fmla="*/ 5943600 w 15270480"/>
                <a:gd name="connsiteY7-1478" fmla="*/ 5272421 h 38465141"/>
                <a:gd name="connsiteX8-1479" fmla="*/ 6949440 w 15270480"/>
                <a:gd name="connsiteY8-1480" fmla="*/ 5912501 h 38465141"/>
                <a:gd name="connsiteX9-1481" fmla="*/ 9052560 w 15270480"/>
                <a:gd name="connsiteY9-1482" fmla="*/ 6552581 h 38465141"/>
                <a:gd name="connsiteX10-1483" fmla="*/ 9052560 w 15270480"/>
                <a:gd name="connsiteY10-1484" fmla="*/ 13410581 h 38465141"/>
                <a:gd name="connsiteX11-1485" fmla="*/ 9326880 w 15270480"/>
                <a:gd name="connsiteY11-1486" fmla="*/ 14965061 h 38465141"/>
                <a:gd name="connsiteX12-1487" fmla="*/ 9326880 w 15270480"/>
                <a:gd name="connsiteY12-1488" fmla="*/ 15788021 h 38465141"/>
                <a:gd name="connsiteX13-1489" fmla="*/ 9509760 w 15270480"/>
                <a:gd name="connsiteY13-1490" fmla="*/ 20908661 h 38465141"/>
                <a:gd name="connsiteX14-1491" fmla="*/ 9784080 w 15270480"/>
                <a:gd name="connsiteY14-1492" fmla="*/ 22188821 h 38465141"/>
                <a:gd name="connsiteX15-1493" fmla="*/ 10241280 w 15270480"/>
                <a:gd name="connsiteY15-1494" fmla="*/ 26212181 h 38465141"/>
                <a:gd name="connsiteX16-1495" fmla="*/ 11338560 w 15270480"/>
                <a:gd name="connsiteY16-1496" fmla="*/ 31332821 h 38465141"/>
                <a:gd name="connsiteX17-1497" fmla="*/ 12161520 w 15270480"/>
                <a:gd name="connsiteY17-1498" fmla="*/ 35630501 h 38465141"/>
                <a:gd name="connsiteX18-1499" fmla="*/ 13350240 w 15270480"/>
                <a:gd name="connsiteY18-1500" fmla="*/ 37093541 h 38465141"/>
                <a:gd name="connsiteX19-1501" fmla="*/ 15179040 w 15270480"/>
                <a:gd name="connsiteY19-1502" fmla="*/ 37642181 h 38465141"/>
                <a:gd name="connsiteX20-1503" fmla="*/ 15270480 w 15270480"/>
                <a:gd name="connsiteY20-1504" fmla="*/ 37916501 h 38465141"/>
                <a:gd name="connsiteX21-1505" fmla="*/ 13075920 w 15270480"/>
                <a:gd name="connsiteY21-1506" fmla="*/ 38282261 h 38465141"/>
                <a:gd name="connsiteX22-1507" fmla="*/ 12070080 w 15270480"/>
                <a:gd name="connsiteY22-1508" fmla="*/ 38282261 h 38465141"/>
                <a:gd name="connsiteX23-1509" fmla="*/ 10789920 w 15270480"/>
                <a:gd name="connsiteY23-1510" fmla="*/ 37093541 h 38465141"/>
                <a:gd name="connsiteX24-1511" fmla="*/ 10698480 w 15270480"/>
                <a:gd name="connsiteY24-1512" fmla="*/ 37733621 h 38465141"/>
                <a:gd name="connsiteX25-1513" fmla="*/ 9509760 w 15270480"/>
                <a:gd name="connsiteY25-1514" fmla="*/ 37733621 h 38465141"/>
                <a:gd name="connsiteX26-1515" fmla="*/ 9784080 w 15270480"/>
                <a:gd name="connsiteY26-1516" fmla="*/ 35356181 h 38465141"/>
                <a:gd name="connsiteX27-1517" fmla="*/ 7406640 w 15270480"/>
                <a:gd name="connsiteY27-1518" fmla="*/ 29321141 h 38465141"/>
                <a:gd name="connsiteX28-1519" fmla="*/ 6492240 w 15270480"/>
                <a:gd name="connsiteY28-1520" fmla="*/ 24749141 h 38465141"/>
                <a:gd name="connsiteX29-1521" fmla="*/ 5669280 w 15270480"/>
                <a:gd name="connsiteY29-1522" fmla="*/ 22828901 h 38465141"/>
                <a:gd name="connsiteX30-1523" fmla="*/ 5029200 w 15270480"/>
                <a:gd name="connsiteY30-1524" fmla="*/ 26303621 h 38465141"/>
                <a:gd name="connsiteX31-1525" fmla="*/ 5029200 w 15270480"/>
                <a:gd name="connsiteY31-1526" fmla="*/ 30326981 h 38465141"/>
                <a:gd name="connsiteX32-1527" fmla="*/ 4754880 w 15270480"/>
                <a:gd name="connsiteY32-1528" fmla="*/ 32338661 h 38465141"/>
                <a:gd name="connsiteX33-1529" fmla="*/ 4754880 w 15270480"/>
                <a:gd name="connsiteY33-1530" fmla="*/ 36179141 h 38465141"/>
                <a:gd name="connsiteX34-1531" fmla="*/ 4754880 w 15270480"/>
                <a:gd name="connsiteY34-1532" fmla="*/ 37642181 h 38465141"/>
                <a:gd name="connsiteX35-1533" fmla="*/ 4114800 w 15270480"/>
                <a:gd name="connsiteY35-1534" fmla="*/ 38007941 h 38465141"/>
                <a:gd name="connsiteX36-1535" fmla="*/ 4114800 w 15270480"/>
                <a:gd name="connsiteY36-1536" fmla="*/ 38007941 h 38465141"/>
                <a:gd name="connsiteX37-1537" fmla="*/ 3108960 w 15270480"/>
                <a:gd name="connsiteY37-1538" fmla="*/ 38465141 h 38465141"/>
                <a:gd name="connsiteX38-1539" fmla="*/ 640080 w 15270480"/>
                <a:gd name="connsiteY38-1540" fmla="*/ 38099381 h 38465141"/>
                <a:gd name="connsiteX39-1541" fmla="*/ 2377440 w 15270480"/>
                <a:gd name="connsiteY39-1542" fmla="*/ 36453461 h 38465141"/>
                <a:gd name="connsiteX40-1543" fmla="*/ 2011680 w 15270480"/>
                <a:gd name="connsiteY40-1544" fmla="*/ 35081861 h 38465141"/>
                <a:gd name="connsiteX41-1545" fmla="*/ 2468880 w 15270480"/>
                <a:gd name="connsiteY41-1546" fmla="*/ 33984581 h 38465141"/>
                <a:gd name="connsiteX42-1547" fmla="*/ 1737360 w 15270480"/>
                <a:gd name="connsiteY42-1548" fmla="*/ 32704421 h 38465141"/>
                <a:gd name="connsiteX43-1549" fmla="*/ 1737360 w 15270480"/>
                <a:gd name="connsiteY43-1550" fmla="*/ 22554581 h 38465141"/>
                <a:gd name="connsiteX44-1551" fmla="*/ 1280160 w 15270480"/>
                <a:gd name="connsiteY44-1552" fmla="*/ 21548741 h 38465141"/>
                <a:gd name="connsiteX45-1553" fmla="*/ 1280160 w 15270480"/>
                <a:gd name="connsiteY45-1554" fmla="*/ 21091541 h 38465141"/>
                <a:gd name="connsiteX46-1555" fmla="*/ 0 w 15270480"/>
                <a:gd name="connsiteY46-1556" fmla="*/ 21091541 h 38465141"/>
                <a:gd name="connsiteX47-1557" fmla="*/ 457200 w 15270480"/>
                <a:gd name="connsiteY47-1558" fmla="*/ 12861941 h 38465141"/>
                <a:gd name="connsiteX48-1559" fmla="*/ 548640 w 15270480"/>
                <a:gd name="connsiteY48-1560" fmla="*/ 11398901 h 38465141"/>
                <a:gd name="connsiteX49-1561" fmla="*/ 914400 w 15270480"/>
                <a:gd name="connsiteY49-1562" fmla="*/ 7741301 h 38465141"/>
                <a:gd name="connsiteX50-1563" fmla="*/ 3840480 w 15270480"/>
                <a:gd name="connsiteY50-1564" fmla="*/ 6735461 h 38465141"/>
                <a:gd name="connsiteX51-1565" fmla="*/ 3840480 w 15270480"/>
                <a:gd name="connsiteY51-1566" fmla="*/ 6003941 h 38465141"/>
                <a:gd name="connsiteX52-1567" fmla="*/ 3566160 w 15270480"/>
                <a:gd name="connsiteY52-1568" fmla="*/ 4266581 h 38465141"/>
                <a:gd name="connsiteX53-1569" fmla="*/ 2926080 w 15270480"/>
                <a:gd name="connsiteY53-1570" fmla="*/ 4266581 h 38465141"/>
                <a:gd name="connsiteX54-1571" fmla="*/ 2651760 w 15270480"/>
                <a:gd name="connsiteY54-1572" fmla="*/ 3535061 h 38465141"/>
                <a:gd name="connsiteX55-1573" fmla="*/ 2926080 w 15270480"/>
                <a:gd name="connsiteY55-1574" fmla="*/ 3352181 h 38465141"/>
                <a:gd name="connsiteX56-1575" fmla="*/ 2560320 w 15270480"/>
                <a:gd name="connsiteY56-1576" fmla="*/ 1706261 h 38465141"/>
                <a:gd name="connsiteX57-1577" fmla="*/ 2834640 w 15270480"/>
                <a:gd name="connsiteY57-1578" fmla="*/ 1340501 h 38465141"/>
                <a:gd name="connsiteX58-1579" fmla="*/ 3566160 w 15270480"/>
                <a:gd name="connsiteY58-1580" fmla="*/ 334661 h 38465141"/>
                <a:gd name="connsiteX59-1581" fmla="*/ 4490347 w 15270480"/>
                <a:gd name="connsiteY59-1582" fmla="*/ 45720 h 38465141"/>
                <a:gd name="connsiteX60-1583" fmla="*/ 5577840 w 15270480"/>
                <a:gd name="connsiteY60-1584" fmla="*/ 608981 h 38465141"/>
                <a:gd name="connsiteX0-1585" fmla="*/ 5577840 w 15270480"/>
                <a:gd name="connsiteY0-1586" fmla="*/ 608981 h 38465141"/>
                <a:gd name="connsiteX1-1587" fmla="*/ 6400800 w 15270480"/>
                <a:gd name="connsiteY1-1588" fmla="*/ 883301 h 38465141"/>
                <a:gd name="connsiteX2-1589" fmla="*/ 6400800 w 15270480"/>
                <a:gd name="connsiteY2-1590" fmla="*/ 2529221 h 38465141"/>
                <a:gd name="connsiteX3-1591" fmla="*/ 6309360 w 15270480"/>
                <a:gd name="connsiteY3-1592" fmla="*/ 2803541 h 38465141"/>
                <a:gd name="connsiteX4-1593" fmla="*/ 6492240 w 15270480"/>
                <a:gd name="connsiteY4-1594" fmla="*/ 2803541 h 38465141"/>
                <a:gd name="connsiteX5-1595" fmla="*/ 6492240 w 15270480"/>
                <a:gd name="connsiteY5-1596" fmla="*/ 4083701 h 38465141"/>
                <a:gd name="connsiteX6-1597" fmla="*/ 6126480 w 15270480"/>
                <a:gd name="connsiteY6-1598" fmla="*/ 4358021 h 38465141"/>
                <a:gd name="connsiteX7-1599" fmla="*/ 5943600 w 15270480"/>
                <a:gd name="connsiteY7-1600" fmla="*/ 5272421 h 38465141"/>
                <a:gd name="connsiteX8-1601" fmla="*/ 6949440 w 15270480"/>
                <a:gd name="connsiteY8-1602" fmla="*/ 5912501 h 38465141"/>
                <a:gd name="connsiteX9-1603" fmla="*/ 9052560 w 15270480"/>
                <a:gd name="connsiteY9-1604" fmla="*/ 6552581 h 38465141"/>
                <a:gd name="connsiteX10-1605" fmla="*/ 9052560 w 15270480"/>
                <a:gd name="connsiteY10-1606" fmla="*/ 13410581 h 38465141"/>
                <a:gd name="connsiteX11-1607" fmla="*/ 9326880 w 15270480"/>
                <a:gd name="connsiteY11-1608" fmla="*/ 14965061 h 38465141"/>
                <a:gd name="connsiteX12-1609" fmla="*/ 9326880 w 15270480"/>
                <a:gd name="connsiteY12-1610" fmla="*/ 15788021 h 38465141"/>
                <a:gd name="connsiteX13-1611" fmla="*/ 9509760 w 15270480"/>
                <a:gd name="connsiteY13-1612" fmla="*/ 20908661 h 38465141"/>
                <a:gd name="connsiteX14-1613" fmla="*/ 9784080 w 15270480"/>
                <a:gd name="connsiteY14-1614" fmla="*/ 22188821 h 38465141"/>
                <a:gd name="connsiteX15-1615" fmla="*/ 10241280 w 15270480"/>
                <a:gd name="connsiteY15-1616" fmla="*/ 26212181 h 38465141"/>
                <a:gd name="connsiteX16-1617" fmla="*/ 11338560 w 15270480"/>
                <a:gd name="connsiteY16-1618" fmla="*/ 31332821 h 38465141"/>
                <a:gd name="connsiteX17-1619" fmla="*/ 12161520 w 15270480"/>
                <a:gd name="connsiteY17-1620" fmla="*/ 35630501 h 38465141"/>
                <a:gd name="connsiteX18-1621" fmla="*/ 13350240 w 15270480"/>
                <a:gd name="connsiteY18-1622" fmla="*/ 37093541 h 38465141"/>
                <a:gd name="connsiteX19-1623" fmla="*/ 15179040 w 15270480"/>
                <a:gd name="connsiteY19-1624" fmla="*/ 37642181 h 38465141"/>
                <a:gd name="connsiteX20-1625" fmla="*/ 15270480 w 15270480"/>
                <a:gd name="connsiteY20-1626" fmla="*/ 37916501 h 38465141"/>
                <a:gd name="connsiteX21-1627" fmla="*/ 13075920 w 15270480"/>
                <a:gd name="connsiteY21-1628" fmla="*/ 38282261 h 38465141"/>
                <a:gd name="connsiteX22-1629" fmla="*/ 12070080 w 15270480"/>
                <a:gd name="connsiteY22-1630" fmla="*/ 38282261 h 38465141"/>
                <a:gd name="connsiteX23-1631" fmla="*/ 10789920 w 15270480"/>
                <a:gd name="connsiteY23-1632" fmla="*/ 37093541 h 38465141"/>
                <a:gd name="connsiteX24-1633" fmla="*/ 10698480 w 15270480"/>
                <a:gd name="connsiteY24-1634" fmla="*/ 37733621 h 38465141"/>
                <a:gd name="connsiteX25-1635" fmla="*/ 9509760 w 15270480"/>
                <a:gd name="connsiteY25-1636" fmla="*/ 37733621 h 38465141"/>
                <a:gd name="connsiteX26-1637" fmla="*/ 9784080 w 15270480"/>
                <a:gd name="connsiteY26-1638" fmla="*/ 35356181 h 38465141"/>
                <a:gd name="connsiteX27-1639" fmla="*/ 7406640 w 15270480"/>
                <a:gd name="connsiteY27-1640" fmla="*/ 29321141 h 38465141"/>
                <a:gd name="connsiteX28-1641" fmla="*/ 6492240 w 15270480"/>
                <a:gd name="connsiteY28-1642" fmla="*/ 24749141 h 38465141"/>
                <a:gd name="connsiteX29-1643" fmla="*/ 5669280 w 15270480"/>
                <a:gd name="connsiteY29-1644" fmla="*/ 22828901 h 38465141"/>
                <a:gd name="connsiteX30-1645" fmla="*/ 5029200 w 15270480"/>
                <a:gd name="connsiteY30-1646" fmla="*/ 26303621 h 38465141"/>
                <a:gd name="connsiteX31-1647" fmla="*/ 5029200 w 15270480"/>
                <a:gd name="connsiteY31-1648" fmla="*/ 30326981 h 38465141"/>
                <a:gd name="connsiteX32-1649" fmla="*/ 4754880 w 15270480"/>
                <a:gd name="connsiteY32-1650" fmla="*/ 32338661 h 38465141"/>
                <a:gd name="connsiteX33-1651" fmla="*/ 4754880 w 15270480"/>
                <a:gd name="connsiteY33-1652" fmla="*/ 36179141 h 38465141"/>
                <a:gd name="connsiteX34-1653" fmla="*/ 4754880 w 15270480"/>
                <a:gd name="connsiteY34-1654" fmla="*/ 37642181 h 38465141"/>
                <a:gd name="connsiteX35-1655" fmla="*/ 4114800 w 15270480"/>
                <a:gd name="connsiteY35-1656" fmla="*/ 38007941 h 38465141"/>
                <a:gd name="connsiteX36-1657" fmla="*/ 4114800 w 15270480"/>
                <a:gd name="connsiteY36-1658" fmla="*/ 38007941 h 38465141"/>
                <a:gd name="connsiteX37-1659" fmla="*/ 3108960 w 15270480"/>
                <a:gd name="connsiteY37-1660" fmla="*/ 38465141 h 38465141"/>
                <a:gd name="connsiteX38-1661" fmla="*/ 640080 w 15270480"/>
                <a:gd name="connsiteY38-1662" fmla="*/ 38099381 h 38465141"/>
                <a:gd name="connsiteX39-1663" fmla="*/ 2377440 w 15270480"/>
                <a:gd name="connsiteY39-1664" fmla="*/ 36453461 h 38465141"/>
                <a:gd name="connsiteX40-1665" fmla="*/ 2011680 w 15270480"/>
                <a:gd name="connsiteY40-1666" fmla="*/ 35081861 h 38465141"/>
                <a:gd name="connsiteX41-1667" fmla="*/ 2468880 w 15270480"/>
                <a:gd name="connsiteY41-1668" fmla="*/ 33984581 h 38465141"/>
                <a:gd name="connsiteX42-1669" fmla="*/ 1737360 w 15270480"/>
                <a:gd name="connsiteY42-1670" fmla="*/ 32704421 h 38465141"/>
                <a:gd name="connsiteX43-1671" fmla="*/ 1737360 w 15270480"/>
                <a:gd name="connsiteY43-1672" fmla="*/ 22554581 h 38465141"/>
                <a:gd name="connsiteX44-1673" fmla="*/ 1280160 w 15270480"/>
                <a:gd name="connsiteY44-1674" fmla="*/ 21548741 h 38465141"/>
                <a:gd name="connsiteX45-1675" fmla="*/ 1280160 w 15270480"/>
                <a:gd name="connsiteY45-1676" fmla="*/ 21091541 h 38465141"/>
                <a:gd name="connsiteX46-1677" fmla="*/ 0 w 15270480"/>
                <a:gd name="connsiteY46-1678" fmla="*/ 21091541 h 38465141"/>
                <a:gd name="connsiteX47-1679" fmla="*/ 457200 w 15270480"/>
                <a:gd name="connsiteY47-1680" fmla="*/ 12861941 h 38465141"/>
                <a:gd name="connsiteX48-1681" fmla="*/ 548640 w 15270480"/>
                <a:gd name="connsiteY48-1682" fmla="*/ 11398901 h 38465141"/>
                <a:gd name="connsiteX49-1683" fmla="*/ 914400 w 15270480"/>
                <a:gd name="connsiteY49-1684" fmla="*/ 7741301 h 38465141"/>
                <a:gd name="connsiteX50-1685" fmla="*/ 3840480 w 15270480"/>
                <a:gd name="connsiteY50-1686" fmla="*/ 6735461 h 38465141"/>
                <a:gd name="connsiteX51-1687" fmla="*/ 3840480 w 15270480"/>
                <a:gd name="connsiteY51-1688" fmla="*/ 6003941 h 38465141"/>
                <a:gd name="connsiteX52-1689" fmla="*/ 3566160 w 15270480"/>
                <a:gd name="connsiteY52-1690" fmla="*/ 4266581 h 38465141"/>
                <a:gd name="connsiteX53-1691" fmla="*/ 2926080 w 15270480"/>
                <a:gd name="connsiteY53-1692" fmla="*/ 4266581 h 38465141"/>
                <a:gd name="connsiteX54-1693" fmla="*/ 2651760 w 15270480"/>
                <a:gd name="connsiteY54-1694" fmla="*/ 3535061 h 38465141"/>
                <a:gd name="connsiteX55-1695" fmla="*/ 2926080 w 15270480"/>
                <a:gd name="connsiteY55-1696" fmla="*/ 3352181 h 38465141"/>
                <a:gd name="connsiteX56-1697" fmla="*/ 2560320 w 15270480"/>
                <a:gd name="connsiteY56-1698" fmla="*/ 1706261 h 38465141"/>
                <a:gd name="connsiteX57-1699" fmla="*/ 2834640 w 15270480"/>
                <a:gd name="connsiteY57-1700" fmla="*/ 1340501 h 38465141"/>
                <a:gd name="connsiteX58-1701" fmla="*/ 3566160 w 15270480"/>
                <a:gd name="connsiteY58-1702" fmla="*/ 334661 h 38465141"/>
                <a:gd name="connsiteX59-1703" fmla="*/ 4490347 w 15270480"/>
                <a:gd name="connsiteY59-1704" fmla="*/ 45720 h 38465141"/>
                <a:gd name="connsiteX60-1705" fmla="*/ 5577840 w 15270480"/>
                <a:gd name="connsiteY60-1706" fmla="*/ 608981 h 38465141"/>
                <a:gd name="connsiteX0-1707" fmla="*/ 5577840 w 15270480"/>
                <a:gd name="connsiteY0-1708" fmla="*/ 608981 h 38465141"/>
                <a:gd name="connsiteX1-1709" fmla="*/ 6400800 w 15270480"/>
                <a:gd name="connsiteY1-1710" fmla="*/ 883301 h 38465141"/>
                <a:gd name="connsiteX2-1711" fmla="*/ 6400800 w 15270480"/>
                <a:gd name="connsiteY2-1712" fmla="*/ 2529221 h 38465141"/>
                <a:gd name="connsiteX3-1713" fmla="*/ 6309360 w 15270480"/>
                <a:gd name="connsiteY3-1714" fmla="*/ 2803541 h 38465141"/>
                <a:gd name="connsiteX4-1715" fmla="*/ 6492240 w 15270480"/>
                <a:gd name="connsiteY4-1716" fmla="*/ 2803541 h 38465141"/>
                <a:gd name="connsiteX5-1717" fmla="*/ 6492240 w 15270480"/>
                <a:gd name="connsiteY5-1718" fmla="*/ 4083701 h 38465141"/>
                <a:gd name="connsiteX6-1719" fmla="*/ 6126480 w 15270480"/>
                <a:gd name="connsiteY6-1720" fmla="*/ 4358021 h 38465141"/>
                <a:gd name="connsiteX7-1721" fmla="*/ 5943600 w 15270480"/>
                <a:gd name="connsiteY7-1722" fmla="*/ 5272421 h 38465141"/>
                <a:gd name="connsiteX8-1723" fmla="*/ 6949440 w 15270480"/>
                <a:gd name="connsiteY8-1724" fmla="*/ 5912501 h 38465141"/>
                <a:gd name="connsiteX9-1725" fmla="*/ 9052560 w 15270480"/>
                <a:gd name="connsiteY9-1726" fmla="*/ 6552581 h 38465141"/>
                <a:gd name="connsiteX10-1727" fmla="*/ 9052560 w 15270480"/>
                <a:gd name="connsiteY10-1728" fmla="*/ 13410581 h 38465141"/>
                <a:gd name="connsiteX11-1729" fmla="*/ 9326880 w 15270480"/>
                <a:gd name="connsiteY11-1730" fmla="*/ 14965061 h 38465141"/>
                <a:gd name="connsiteX12-1731" fmla="*/ 9326880 w 15270480"/>
                <a:gd name="connsiteY12-1732" fmla="*/ 15788021 h 38465141"/>
                <a:gd name="connsiteX13-1733" fmla="*/ 9509760 w 15270480"/>
                <a:gd name="connsiteY13-1734" fmla="*/ 20908661 h 38465141"/>
                <a:gd name="connsiteX14-1735" fmla="*/ 9784080 w 15270480"/>
                <a:gd name="connsiteY14-1736" fmla="*/ 22188821 h 38465141"/>
                <a:gd name="connsiteX15-1737" fmla="*/ 10241280 w 15270480"/>
                <a:gd name="connsiteY15-1738" fmla="*/ 26212181 h 38465141"/>
                <a:gd name="connsiteX16-1739" fmla="*/ 11338560 w 15270480"/>
                <a:gd name="connsiteY16-1740" fmla="*/ 31332821 h 38465141"/>
                <a:gd name="connsiteX17-1741" fmla="*/ 12161520 w 15270480"/>
                <a:gd name="connsiteY17-1742" fmla="*/ 35630501 h 38465141"/>
                <a:gd name="connsiteX18-1743" fmla="*/ 13350240 w 15270480"/>
                <a:gd name="connsiteY18-1744" fmla="*/ 37093541 h 38465141"/>
                <a:gd name="connsiteX19-1745" fmla="*/ 15179040 w 15270480"/>
                <a:gd name="connsiteY19-1746" fmla="*/ 37642181 h 38465141"/>
                <a:gd name="connsiteX20-1747" fmla="*/ 15270480 w 15270480"/>
                <a:gd name="connsiteY20-1748" fmla="*/ 37916501 h 38465141"/>
                <a:gd name="connsiteX21-1749" fmla="*/ 13075920 w 15270480"/>
                <a:gd name="connsiteY21-1750" fmla="*/ 38282261 h 38465141"/>
                <a:gd name="connsiteX22-1751" fmla="*/ 12070080 w 15270480"/>
                <a:gd name="connsiteY22-1752" fmla="*/ 38282261 h 38465141"/>
                <a:gd name="connsiteX23-1753" fmla="*/ 10789920 w 15270480"/>
                <a:gd name="connsiteY23-1754" fmla="*/ 37093541 h 38465141"/>
                <a:gd name="connsiteX24-1755" fmla="*/ 10698480 w 15270480"/>
                <a:gd name="connsiteY24-1756" fmla="*/ 37733621 h 38465141"/>
                <a:gd name="connsiteX25-1757" fmla="*/ 9509760 w 15270480"/>
                <a:gd name="connsiteY25-1758" fmla="*/ 37733621 h 38465141"/>
                <a:gd name="connsiteX26-1759" fmla="*/ 9784080 w 15270480"/>
                <a:gd name="connsiteY26-1760" fmla="*/ 35356181 h 38465141"/>
                <a:gd name="connsiteX27-1761" fmla="*/ 7406640 w 15270480"/>
                <a:gd name="connsiteY27-1762" fmla="*/ 29321141 h 38465141"/>
                <a:gd name="connsiteX28-1763" fmla="*/ 6492240 w 15270480"/>
                <a:gd name="connsiteY28-1764" fmla="*/ 24749141 h 38465141"/>
                <a:gd name="connsiteX29-1765" fmla="*/ 5669280 w 15270480"/>
                <a:gd name="connsiteY29-1766" fmla="*/ 22828901 h 38465141"/>
                <a:gd name="connsiteX30-1767" fmla="*/ 5029200 w 15270480"/>
                <a:gd name="connsiteY30-1768" fmla="*/ 26303621 h 38465141"/>
                <a:gd name="connsiteX31-1769" fmla="*/ 5029200 w 15270480"/>
                <a:gd name="connsiteY31-1770" fmla="*/ 30326981 h 38465141"/>
                <a:gd name="connsiteX32-1771" fmla="*/ 4754880 w 15270480"/>
                <a:gd name="connsiteY32-1772" fmla="*/ 32338661 h 38465141"/>
                <a:gd name="connsiteX33-1773" fmla="*/ 4754880 w 15270480"/>
                <a:gd name="connsiteY33-1774" fmla="*/ 36179141 h 38465141"/>
                <a:gd name="connsiteX34-1775" fmla="*/ 4754880 w 15270480"/>
                <a:gd name="connsiteY34-1776" fmla="*/ 37642181 h 38465141"/>
                <a:gd name="connsiteX35-1777" fmla="*/ 4114800 w 15270480"/>
                <a:gd name="connsiteY35-1778" fmla="*/ 38007941 h 38465141"/>
                <a:gd name="connsiteX36-1779" fmla="*/ 4114800 w 15270480"/>
                <a:gd name="connsiteY36-1780" fmla="*/ 38007941 h 38465141"/>
                <a:gd name="connsiteX37-1781" fmla="*/ 3108960 w 15270480"/>
                <a:gd name="connsiteY37-1782" fmla="*/ 38465141 h 38465141"/>
                <a:gd name="connsiteX38-1783" fmla="*/ 640080 w 15270480"/>
                <a:gd name="connsiteY38-1784" fmla="*/ 38099381 h 38465141"/>
                <a:gd name="connsiteX39-1785" fmla="*/ 2377440 w 15270480"/>
                <a:gd name="connsiteY39-1786" fmla="*/ 36453461 h 38465141"/>
                <a:gd name="connsiteX40-1787" fmla="*/ 2011680 w 15270480"/>
                <a:gd name="connsiteY40-1788" fmla="*/ 35081861 h 38465141"/>
                <a:gd name="connsiteX41-1789" fmla="*/ 2468880 w 15270480"/>
                <a:gd name="connsiteY41-1790" fmla="*/ 33984581 h 38465141"/>
                <a:gd name="connsiteX42-1791" fmla="*/ 1737360 w 15270480"/>
                <a:gd name="connsiteY42-1792" fmla="*/ 32704421 h 38465141"/>
                <a:gd name="connsiteX43-1793" fmla="*/ 1737360 w 15270480"/>
                <a:gd name="connsiteY43-1794" fmla="*/ 22554581 h 38465141"/>
                <a:gd name="connsiteX44-1795" fmla="*/ 1280160 w 15270480"/>
                <a:gd name="connsiteY44-1796" fmla="*/ 21548741 h 38465141"/>
                <a:gd name="connsiteX45-1797" fmla="*/ 1280160 w 15270480"/>
                <a:gd name="connsiteY45-1798" fmla="*/ 21091541 h 38465141"/>
                <a:gd name="connsiteX46-1799" fmla="*/ 0 w 15270480"/>
                <a:gd name="connsiteY46-1800" fmla="*/ 21091541 h 38465141"/>
                <a:gd name="connsiteX47-1801" fmla="*/ 457200 w 15270480"/>
                <a:gd name="connsiteY47-1802" fmla="*/ 12861941 h 38465141"/>
                <a:gd name="connsiteX48-1803" fmla="*/ 548640 w 15270480"/>
                <a:gd name="connsiteY48-1804" fmla="*/ 11398901 h 38465141"/>
                <a:gd name="connsiteX49-1805" fmla="*/ 914400 w 15270480"/>
                <a:gd name="connsiteY49-1806" fmla="*/ 7741301 h 38465141"/>
                <a:gd name="connsiteX50-1807" fmla="*/ 3840480 w 15270480"/>
                <a:gd name="connsiteY50-1808" fmla="*/ 6735461 h 38465141"/>
                <a:gd name="connsiteX51-1809" fmla="*/ 3840480 w 15270480"/>
                <a:gd name="connsiteY51-1810" fmla="*/ 6003941 h 38465141"/>
                <a:gd name="connsiteX52-1811" fmla="*/ 3566160 w 15270480"/>
                <a:gd name="connsiteY52-1812" fmla="*/ 4266581 h 38465141"/>
                <a:gd name="connsiteX53-1813" fmla="*/ 2926080 w 15270480"/>
                <a:gd name="connsiteY53-1814" fmla="*/ 4266581 h 38465141"/>
                <a:gd name="connsiteX54-1815" fmla="*/ 2651760 w 15270480"/>
                <a:gd name="connsiteY54-1816" fmla="*/ 3535061 h 38465141"/>
                <a:gd name="connsiteX55-1817" fmla="*/ 2926080 w 15270480"/>
                <a:gd name="connsiteY55-1818" fmla="*/ 3352181 h 38465141"/>
                <a:gd name="connsiteX56-1819" fmla="*/ 2560320 w 15270480"/>
                <a:gd name="connsiteY56-1820" fmla="*/ 1706261 h 38465141"/>
                <a:gd name="connsiteX57-1821" fmla="*/ 2834640 w 15270480"/>
                <a:gd name="connsiteY57-1822" fmla="*/ 1340501 h 38465141"/>
                <a:gd name="connsiteX58-1823" fmla="*/ 3566160 w 15270480"/>
                <a:gd name="connsiteY58-1824" fmla="*/ 334661 h 38465141"/>
                <a:gd name="connsiteX59-1825" fmla="*/ 4490347 w 15270480"/>
                <a:gd name="connsiteY59-1826" fmla="*/ 45720 h 38465141"/>
                <a:gd name="connsiteX60-1827" fmla="*/ 5577840 w 15270480"/>
                <a:gd name="connsiteY60-1828" fmla="*/ 608981 h 38465141"/>
                <a:gd name="connsiteX0-1829" fmla="*/ 5577840 w 15270480"/>
                <a:gd name="connsiteY0-1830" fmla="*/ 608981 h 38465141"/>
                <a:gd name="connsiteX1-1831" fmla="*/ 6400800 w 15270480"/>
                <a:gd name="connsiteY1-1832" fmla="*/ 883301 h 38465141"/>
                <a:gd name="connsiteX2-1833" fmla="*/ 6400800 w 15270480"/>
                <a:gd name="connsiteY2-1834" fmla="*/ 2529221 h 38465141"/>
                <a:gd name="connsiteX3-1835" fmla="*/ 6309360 w 15270480"/>
                <a:gd name="connsiteY3-1836" fmla="*/ 2803541 h 38465141"/>
                <a:gd name="connsiteX4-1837" fmla="*/ 6492240 w 15270480"/>
                <a:gd name="connsiteY4-1838" fmla="*/ 2803541 h 38465141"/>
                <a:gd name="connsiteX5-1839" fmla="*/ 6492240 w 15270480"/>
                <a:gd name="connsiteY5-1840" fmla="*/ 4083701 h 38465141"/>
                <a:gd name="connsiteX6-1841" fmla="*/ 6126480 w 15270480"/>
                <a:gd name="connsiteY6-1842" fmla="*/ 4358021 h 38465141"/>
                <a:gd name="connsiteX7-1843" fmla="*/ 5943600 w 15270480"/>
                <a:gd name="connsiteY7-1844" fmla="*/ 5272421 h 38465141"/>
                <a:gd name="connsiteX8-1845" fmla="*/ 6949440 w 15270480"/>
                <a:gd name="connsiteY8-1846" fmla="*/ 5912501 h 38465141"/>
                <a:gd name="connsiteX9-1847" fmla="*/ 9052560 w 15270480"/>
                <a:gd name="connsiteY9-1848" fmla="*/ 6552581 h 38465141"/>
                <a:gd name="connsiteX10-1849" fmla="*/ 9052560 w 15270480"/>
                <a:gd name="connsiteY10-1850" fmla="*/ 13410581 h 38465141"/>
                <a:gd name="connsiteX11-1851" fmla="*/ 9326880 w 15270480"/>
                <a:gd name="connsiteY11-1852" fmla="*/ 14965061 h 38465141"/>
                <a:gd name="connsiteX12-1853" fmla="*/ 9326880 w 15270480"/>
                <a:gd name="connsiteY12-1854" fmla="*/ 15788021 h 38465141"/>
                <a:gd name="connsiteX13-1855" fmla="*/ 9509760 w 15270480"/>
                <a:gd name="connsiteY13-1856" fmla="*/ 20908661 h 38465141"/>
                <a:gd name="connsiteX14-1857" fmla="*/ 9784080 w 15270480"/>
                <a:gd name="connsiteY14-1858" fmla="*/ 22188821 h 38465141"/>
                <a:gd name="connsiteX15-1859" fmla="*/ 10241280 w 15270480"/>
                <a:gd name="connsiteY15-1860" fmla="*/ 26212181 h 38465141"/>
                <a:gd name="connsiteX16-1861" fmla="*/ 11338560 w 15270480"/>
                <a:gd name="connsiteY16-1862" fmla="*/ 31332821 h 38465141"/>
                <a:gd name="connsiteX17-1863" fmla="*/ 12161520 w 15270480"/>
                <a:gd name="connsiteY17-1864" fmla="*/ 35630501 h 38465141"/>
                <a:gd name="connsiteX18-1865" fmla="*/ 13350240 w 15270480"/>
                <a:gd name="connsiteY18-1866" fmla="*/ 37093541 h 38465141"/>
                <a:gd name="connsiteX19-1867" fmla="*/ 15179040 w 15270480"/>
                <a:gd name="connsiteY19-1868" fmla="*/ 37642181 h 38465141"/>
                <a:gd name="connsiteX20-1869" fmla="*/ 15270480 w 15270480"/>
                <a:gd name="connsiteY20-1870" fmla="*/ 37916501 h 38465141"/>
                <a:gd name="connsiteX21-1871" fmla="*/ 13075920 w 15270480"/>
                <a:gd name="connsiteY21-1872" fmla="*/ 38282261 h 38465141"/>
                <a:gd name="connsiteX22-1873" fmla="*/ 12070080 w 15270480"/>
                <a:gd name="connsiteY22-1874" fmla="*/ 38282261 h 38465141"/>
                <a:gd name="connsiteX23-1875" fmla="*/ 10789920 w 15270480"/>
                <a:gd name="connsiteY23-1876" fmla="*/ 37093541 h 38465141"/>
                <a:gd name="connsiteX24-1877" fmla="*/ 10698480 w 15270480"/>
                <a:gd name="connsiteY24-1878" fmla="*/ 37733621 h 38465141"/>
                <a:gd name="connsiteX25-1879" fmla="*/ 9509760 w 15270480"/>
                <a:gd name="connsiteY25-1880" fmla="*/ 37733621 h 38465141"/>
                <a:gd name="connsiteX26-1881" fmla="*/ 9784080 w 15270480"/>
                <a:gd name="connsiteY26-1882" fmla="*/ 35356181 h 38465141"/>
                <a:gd name="connsiteX27-1883" fmla="*/ 7406640 w 15270480"/>
                <a:gd name="connsiteY27-1884" fmla="*/ 29321141 h 38465141"/>
                <a:gd name="connsiteX28-1885" fmla="*/ 6492240 w 15270480"/>
                <a:gd name="connsiteY28-1886" fmla="*/ 24749141 h 38465141"/>
                <a:gd name="connsiteX29-1887" fmla="*/ 5669280 w 15270480"/>
                <a:gd name="connsiteY29-1888" fmla="*/ 22828901 h 38465141"/>
                <a:gd name="connsiteX30-1889" fmla="*/ 5029200 w 15270480"/>
                <a:gd name="connsiteY30-1890" fmla="*/ 26303621 h 38465141"/>
                <a:gd name="connsiteX31-1891" fmla="*/ 5029200 w 15270480"/>
                <a:gd name="connsiteY31-1892" fmla="*/ 30326981 h 38465141"/>
                <a:gd name="connsiteX32-1893" fmla="*/ 4754880 w 15270480"/>
                <a:gd name="connsiteY32-1894" fmla="*/ 32338661 h 38465141"/>
                <a:gd name="connsiteX33-1895" fmla="*/ 4754880 w 15270480"/>
                <a:gd name="connsiteY33-1896" fmla="*/ 36179141 h 38465141"/>
                <a:gd name="connsiteX34-1897" fmla="*/ 4754880 w 15270480"/>
                <a:gd name="connsiteY34-1898" fmla="*/ 37642181 h 38465141"/>
                <a:gd name="connsiteX35-1899" fmla="*/ 4114800 w 15270480"/>
                <a:gd name="connsiteY35-1900" fmla="*/ 38007941 h 38465141"/>
                <a:gd name="connsiteX36-1901" fmla="*/ 4114800 w 15270480"/>
                <a:gd name="connsiteY36-1902" fmla="*/ 38007941 h 38465141"/>
                <a:gd name="connsiteX37-1903" fmla="*/ 3108960 w 15270480"/>
                <a:gd name="connsiteY37-1904" fmla="*/ 38465141 h 38465141"/>
                <a:gd name="connsiteX38-1905" fmla="*/ 640080 w 15270480"/>
                <a:gd name="connsiteY38-1906" fmla="*/ 38099381 h 38465141"/>
                <a:gd name="connsiteX39-1907" fmla="*/ 2377440 w 15270480"/>
                <a:gd name="connsiteY39-1908" fmla="*/ 36453461 h 38465141"/>
                <a:gd name="connsiteX40-1909" fmla="*/ 2011680 w 15270480"/>
                <a:gd name="connsiteY40-1910" fmla="*/ 35081861 h 38465141"/>
                <a:gd name="connsiteX41-1911" fmla="*/ 2468880 w 15270480"/>
                <a:gd name="connsiteY41-1912" fmla="*/ 33984581 h 38465141"/>
                <a:gd name="connsiteX42-1913" fmla="*/ 1737360 w 15270480"/>
                <a:gd name="connsiteY42-1914" fmla="*/ 32704421 h 38465141"/>
                <a:gd name="connsiteX43-1915" fmla="*/ 1737360 w 15270480"/>
                <a:gd name="connsiteY43-1916" fmla="*/ 22554581 h 38465141"/>
                <a:gd name="connsiteX44-1917" fmla="*/ 1280160 w 15270480"/>
                <a:gd name="connsiteY44-1918" fmla="*/ 21548741 h 38465141"/>
                <a:gd name="connsiteX45-1919" fmla="*/ 1280160 w 15270480"/>
                <a:gd name="connsiteY45-1920" fmla="*/ 21091541 h 38465141"/>
                <a:gd name="connsiteX46-1921" fmla="*/ 0 w 15270480"/>
                <a:gd name="connsiteY46-1922" fmla="*/ 21091541 h 38465141"/>
                <a:gd name="connsiteX47-1923" fmla="*/ 457200 w 15270480"/>
                <a:gd name="connsiteY47-1924" fmla="*/ 12861941 h 38465141"/>
                <a:gd name="connsiteX48-1925" fmla="*/ 548640 w 15270480"/>
                <a:gd name="connsiteY48-1926" fmla="*/ 11398901 h 38465141"/>
                <a:gd name="connsiteX49-1927" fmla="*/ 914400 w 15270480"/>
                <a:gd name="connsiteY49-1928" fmla="*/ 7741301 h 38465141"/>
                <a:gd name="connsiteX50-1929" fmla="*/ 3840480 w 15270480"/>
                <a:gd name="connsiteY50-1930" fmla="*/ 6735461 h 38465141"/>
                <a:gd name="connsiteX51-1931" fmla="*/ 3840480 w 15270480"/>
                <a:gd name="connsiteY51-1932" fmla="*/ 6003941 h 38465141"/>
                <a:gd name="connsiteX52-1933" fmla="*/ 3566160 w 15270480"/>
                <a:gd name="connsiteY52-1934" fmla="*/ 4266581 h 38465141"/>
                <a:gd name="connsiteX53-1935" fmla="*/ 2926080 w 15270480"/>
                <a:gd name="connsiteY53-1936" fmla="*/ 4266581 h 38465141"/>
                <a:gd name="connsiteX54-1937" fmla="*/ 2651760 w 15270480"/>
                <a:gd name="connsiteY54-1938" fmla="*/ 3535061 h 38465141"/>
                <a:gd name="connsiteX55-1939" fmla="*/ 2926080 w 15270480"/>
                <a:gd name="connsiteY55-1940" fmla="*/ 3352181 h 38465141"/>
                <a:gd name="connsiteX56-1941" fmla="*/ 2560320 w 15270480"/>
                <a:gd name="connsiteY56-1942" fmla="*/ 1706261 h 38465141"/>
                <a:gd name="connsiteX57-1943" fmla="*/ 2834640 w 15270480"/>
                <a:gd name="connsiteY57-1944" fmla="*/ 1340501 h 38465141"/>
                <a:gd name="connsiteX58-1945" fmla="*/ 3566160 w 15270480"/>
                <a:gd name="connsiteY58-1946" fmla="*/ 334661 h 38465141"/>
                <a:gd name="connsiteX59-1947" fmla="*/ 4490347 w 15270480"/>
                <a:gd name="connsiteY59-1948" fmla="*/ 45720 h 38465141"/>
                <a:gd name="connsiteX60-1949" fmla="*/ 5577840 w 15270480"/>
                <a:gd name="connsiteY60-1950" fmla="*/ 608981 h 38465141"/>
                <a:gd name="connsiteX0-1951" fmla="*/ 5577840 w 15270480"/>
                <a:gd name="connsiteY0-1952" fmla="*/ 608981 h 38465141"/>
                <a:gd name="connsiteX1-1953" fmla="*/ 6400800 w 15270480"/>
                <a:gd name="connsiteY1-1954" fmla="*/ 883301 h 38465141"/>
                <a:gd name="connsiteX2-1955" fmla="*/ 6400800 w 15270480"/>
                <a:gd name="connsiteY2-1956" fmla="*/ 2529221 h 38465141"/>
                <a:gd name="connsiteX3-1957" fmla="*/ 6309360 w 15270480"/>
                <a:gd name="connsiteY3-1958" fmla="*/ 2803541 h 38465141"/>
                <a:gd name="connsiteX4-1959" fmla="*/ 6492240 w 15270480"/>
                <a:gd name="connsiteY4-1960" fmla="*/ 2803541 h 38465141"/>
                <a:gd name="connsiteX5-1961" fmla="*/ 6492240 w 15270480"/>
                <a:gd name="connsiteY5-1962" fmla="*/ 4083701 h 38465141"/>
                <a:gd name="connsiteX6-1963" fmla="*/ 6126480 w 15270480"/>
                <a:gd name="connsiteY6-1964" fmla="*/ 4358021 h 38465141"/>
                <a:gd name="connsiteX7-1965" fmla="*/ 5943600 w 15270480"/>
                <a:gd name="connsiteY7-1966" fmla="*/ 5272421 h 38465141"/>
                <a:gd name="connsiteX8-1967" fmla="*/ 6949440 w 15270480"/>
                <a:gd name="connsiteY8-1968" fmla="*/ 5912501 h 38465141"/>
                <a:gd name="connsiteX9-1969" fmla="*/ 9052560 w 15270480"/>
                <a:gd name="connsiteY9-1970" fmla="*/ 6552581 h 38465141"/>
                <a:gd name="connsiteX10-1971" fmla="*/ 9052560 w 15270480"/>
                <a:gd name="connsiteY10-1972" fmla="*/ 13410581 h 38465141"/>
                <a:gd name="connsiteX11-1973" fmla="*/ 9326880 w 15270480"/>
                <a:gd name="connsiteY11-1974" fmla="*/ 14965061 h 38465141"/>
                <a:gd name="connsiteX12-1975" fmla="*/ 9326880 w 15270480"/>
                <a:gd name="connsiteY12-1976" fmla="*/ 15788021 h 38465141"/>
                <a:gd name="connsiteX13-1977" fmla="*/ 9509760 w 15270480"/>
                <a:gd name="connsiteY13-1978" fmla="*/ 20908661 h 38465141"/>
                <a:gd name="connsiteX14-1979" fmla="*/ 9784080 w 15270480"/>
                <a:gd name="connsiteY14-1980" fmla="*/ 22188821 h 38465141"/>
                <a:gd name="connsiteX15-1981" fmla="*/ 10241280 w 15270480"/>
                <a:gd name="connsiteY15-1982" fmla="*/ 26212181 h 38465141"/>
                <a:gd name="connsiteX16-1983" fmla="*/ 11338560 w 15270480"/>
                <a:gd name="connsiteY16-1984" fmla="*/ 31332821 h 38465141"/>
                <a:gd name="connsiteX17-1985" fmla="*/ 12161520 w 15270480"/>
                <a:gd name="connsiteY17-1986" fmla="*/ 35630501 h 38465141"/>
                <a:gd name="connsiteX18-1987" fmla="*/ 13350240 w 15270480"/>
                <a:gd name="connsiteY18-1988" fmla="*/ 37093541 h 38465141"/>
                <a:gd name="connsiteX19-1989" fmla="*/ 15179040 w 15270480"/>
                <a:gd name="connsiteY19-1990" fmla="*/ 37642181 h 38465141"/>
                <a:gd name="connsiteX20-1991" fmla="*/ 15270480 w 15270480"/>
                <a:gd name="connsiteY20-1992" fmla="*/ 37916501 h 38465141"/>
                <a:gd name="connsiteX21-1993" fmla="*/ 13075920 w 15270480"/>
                <a:gd name="connsiteY21-1994" fmla="*/ 38282261 h 38465141"/>
                <a:gd name="connsiteX22-1995" fmla="*/ 12070080 w 15270480"/>
                <a:gd name="connsiteY22-1996" fmla="*/ 38282261 h 38465141"/>
                <a:gd name="connsiteX23-1997" fmla="*/ 10789920 w 15270480"/>
                <a:gd name="connsiteY23-1998" fmla="*/ 37093541 h 38465141"/>
                <a:gd name="connsiteX24-1999" fmla="*/ 10698480 w 15270480"/>
                <a:gd name="connsiteY24-2000" fmla="*/ 37733621 h 38465141"/>
                <a:gd name="connsiteX25-2001" fmla="*/ 9509760 w 15270480"/>
                <a:gd name="connsiteY25-2002" fmla="*/ 37733621 h 38465141"/>
                <a:gd name="connsiteX26-2003" fmla="*/ 9784080 w 15270480"/>
                <a:gd name="connsiteY26-2004" fmla="*/ 35356181 h 38465141"/>
                <a:gd name="connsiteX27-2005" fmla="*/ 7406640 w 15270480"/>
                <a:gd name="connsiteY27-2006" fmla="*/ 29321141 h 38465141"/>
                <a:gd name="connsiteX28-2007" fmla="*/ 6492240 w 15270480"/>
                <a:gd name="connsiteY28-2008" fmla="*/ 24749141 h 38465141"/>
                <a:gd name="connsiteX29-2009" fmla="*/ 5669280 w 15270480"/>
                <a:gd name="connsiteY29-2010" fmla="*/ 22828901 h 38465141"/>
                <a:gd name="connsiteX30-2011" fmla="*/ 5029200 w 15270480"/>
                <a:gd name="connsiteY30-2012" fmla="*/ 26303621 h 38465141"/>
                <a:gd name="connsiteX31-2013" fmla="*/ 5029200 w 15270480"/>
                <a:gd name="connsiteY31-2014" fmla="*/ 30326981 h 38465141"/>
                <a:gd name="connsiteX32-2015" fmla="*/ 4754880 w 15270480"/>
                <a:gd name="connsiteY32-2016" fmla="*/ 32338661 h 38465141"/>
                <a:gd name="connsiteX33-2017" fmla="*/ 4754880 w 15270480"/>
                <a:gd name="connsiteY33-2018" fmla="*/ 36179141 h 38465141"/>
                <a:gd name="connsiteX34-2019" fmla="*/ 4754880 w 15270480"/>
                <a:gd name="connsiteY34-2020" fmla="*/ 37642181 h 38465141"/>
                <a:gd name="connsiteX35-2021" fmla="*/ 4114800 w 15270480"/>
                <a:gd name="connsiteY35-2022" fmla="*/ 38007941 h 38465141"/>
                <a:gd name="connsiteX36-2023" fmla="*/ 4114800 w 15270480"/>
                <a:gd name="connsiteY36-2024" fmla="*/ 38007941 h 38465141"/>
                <a:gd name="connsiteX37-2025" fmla="*/ 3108960 w 15270480"/>
                <a:gd name="connsiteY37-2026" fmla="*/ 38465141 h 38465141"/>
                <a:gd name="connsiteX38-2027" fmla="*/ 640080 w 15270480"/>
                <a:gd name="connsiteY38-2028" fmla="*/ 38099381 h 38465141"/>
                <a:gd name="connsiteX39-2029" fmla="*/ 2377440 w 15270480"/>
                <a:gd name="connsiteY39-2030" fmla="*/ 36453461 h 38465141"/>
                <a:gd name="connsiteX40-2031" fmla="*/ 2011680 w 15270480"/>
                <a:gd name="connsiteY40-2032" fmla="*/ 35081861 h 38465141"/>
                <a:gd name="connsiteX41-2033" fmla="*/ 2468880 w 15270480"/>
                <a:gd name="connsiteY41-2034" fmla="*/ 33984581 h 38465141"/>
                <a:gd name="connsiteX42-2035" fmla="*/ 1737360 w 15270480"/>
                <a:gd name="connsiteY42-2036" fmla="*/ 32704421 h 38465141"/>
                <a:gd name="connsiteX43-2037" fmla="*/ 1737360 w 15270480"/>
                <a:gd name="connsiteY43-2038" fmla="*/ 22554581 h 38465141"/>
                <a:gd name="connsiteX44-2039" fmla="*/ 1280160 w 15270480"/>
                <a:gd name="connsiteY44-2040" fmla="*/ 21548741 h 38465141"/>
                <a:gd name="connsiteX45-2041" fmla="*/ 1280160 w 15270480"/>
                <a:gd name="connsiteY45-2042" fmla="*/ 21091541 h 38465141"/>
                <a:gd name="connsiteX46-2043" fmla="*/ 0 w 15270480"/>
                <a:gd name="connsiteY46-2044" fmla="*/ 21091541 h 38465141"/>
                <a:gd name="connsiteX47-2045" fmla="*/ 457200 w 15270480"/>
                <a:gd name="connsiteY47-2046" fmla="*/ 12861941 h 38465141"/>
                <a:gd name="connsiteX48-2047" fmla="*/ 548640 w 15270480"/>
                <a:gd name="connsiteY48-2048" fmla="*/ 11398901 h 38465141"/>
                <a:gd name="connsiteX49-2049" fmla="*/ 914400 w 15270480"/>
                <a:gd name="connsiteY49-2050" fmla="*/ 7741301 h 38465141"/>
                <a:gd name="connsiteX50-2051" fmla="*/ 3840480 w 15270480"/>
                <a:gd name="connsiteY50-2052" fmla="*/ 6735461 h 38465141"/>
                <a:gd name="connsiteX51-2053" fmla="*/ 3840480 w 15270480"/>
                <a:gd name="connsiteY51-2054" fmla="*/ 6003941 h 38465141"/>
                <a:gd name="connsiteX52-2055" fmla="*/ 3566160 w 15270480"/>
                <a:gd name="connsiteY52-2056" fmla="*/ 4266581 h 38465141"/>
                <a:gd name="connsiteX53-2057" fmla="*/ 2926080 w 15270480"/>
                <a:gd name="connsiteY53-2058" fmla="*/ 4266581 h 38465141"/>
                <a:gd name="connsiteX54-2059" fmla="*/ 2651760 w 15270480"/>
                <a:gd name="connsiteY54-2060" fmla="*/ 3535061 h 38465141"/>
                <a:gd name="connsiteX55-2061" fmla="*/ 2926080 w 15270480"/>
                <a:gd name="connsiteY55-2062" fmla="*/ 3352181 h 38465141"/>
                <a:gd name="connsiteX56-2063" fmla="*/ 2560320 w 15270480"/>
                <a:gd name="connsiteY56-2064" fmla="*/ 1706261 h 38465141"/>
                <a:gd name="connsiteX57-2065" fmla="*/ 2834640 w 15270480"/>
                <a:gd name="connsiteY57-2066" fmla="*/ 1340501 h 38465141"/>
                <a:gd name="connsiteX58-2067" fmla="*/ 3566160 w 15270480"/>
                <a:gd name="connsiteY58-2068" fmla="*/ 334661 h 38465141"/>
                <a:gd name="connsiteX59-2069" fmla="*/ 4490347 w 15270480"/>
                <a:gd name="connsiteY59-2070" fmla="*/ 45720 h 38465141"/>
                <a:gd name="connsiteX60-2071" fmla="*/ 5577840 w 15270480"/>
                <a:gd name="connsiteY60-2072" fmla="*/ 608981 h 38465141"/>
                <a:gd name="connsiteX0-2073" fmla="*/ 5577840 w 15270480"/>
                <a:gd name="connsiteY0-2074" fmla="*/ 608981 h 38465141"/>
                <a:gd name="connsiteX1-2075" fmla="*/ 6400800 w 15270480"/>
                <a:gd name="connsiteY1-2076" fmla="*/ 883301 h 38465141"/>
                <a:gd name="connsiteX2-2077" fmla="*/ 6400800 w 15270480"/>
                <a:gd name="connsiteY2-2078" fmla="*/ 2529221 h 38465141"/>
                <a:gd name="connsiteX3-2079" fmla="*/ 6309360 w 15270480"/>
                <a:gd name="connsiteY3-2080" fmla="*/ 2803541 h 38465141"/>
                <a:gd name="connsiteX4-2081" fmla="*/ 6492240 w 15270480"/>
                <a:gd name="connsiteY4-2082" fmla="*/ 2803541 h 38465141"/>
                <a:gd name="connsiteX5-2083" fmla="*/ 6492240 w 15270480"/>
                <a:gd name="connsiteY5-2084" fmla="*/ 4083701 h 38465141"/>
                <a:gd name="connsiteX6-2085" fmla="*/ 6126480 w 15270480"/>
                <a:gd name="connsiteY6-2086" fmla="*/ 4358021 h 38465141"/>
                <a:gd name="connsiteX7-2087" fmla="*/ 5943600 w 15270480"/>
                <a:gd name="connsiteY7-2088" fmla="*/ 5272421 h 38465141"/>
                <a:gd name="connsiteX8-2089" fmla="*/ 6949440 w 15270480"/>
                <a:gd name="connsiteY8-2090" fmla="*/ 5912501 h 38465141"/>
                <a:gd name="connsiteX9-2091" fmla="*/ 9052560 w 15270480"/>
                <a:gd name="connsiteY9-2092" fmla="*/ 6552581 h 38465141"/>
                <a:gd name="connsiteX10-2093" fmla="*/ 9052560 w 15270480"/>
                <a:gd name="connsiteY10-2094" fmla="*/ 13410581 h 38465141"/>
                <a:gd name="connsiteX11-2095" fmla="*/ 9326880 w 15270480"/>
                <a:gd name="connsiteY11-2096" fmla="*/ 14965061 h 38465141"/>
                <a:gd name="connsiteX12-2097" fmla="*/ 9326880 w 15270480"/>
                <a:gd name="connsiteY12-2098" fmla="*/ 15788021 h 38465141"/>
                <a:gd name="connsiteX13-2099" fmla="*/ 9509760 w 15270480"/>
                <a:gd name="connsiteY13-2100" fmla="*/ 20908661 h 38465141"/>
                <a:gd name="connsiteX14-2101" fmla="*/ 9784080 w 15270480"/>
                <a:gd name="connsiteY14-2102" fmla="*/ 22188821 h 38465141"/>
                <a:gd name="connsiteX15-2103" fmla="*/ 10241280 w 15270480"/>
                <a:gd name="connsiteY15-2104" fmla="*/ 26212181 h 38465141"/>
                <a:gd name="connsiteX16-2105" fmla="*/ 11338560 w 15270480"/>
                <a:gd name="connsiteY16-2106" fmla="*/ 31332821 h 38465141"/>
                <a:gd name="connsiteX17-2107" fmla="*/ 12161520 w 15270480"/>
                <a:gd name="connsiteY17-2108" fmla="*/ 35630501 h 38465141"/>
                <a:gd name="connsiteX18-2109" fmla="*/ 13350240 w 15270480"/>
                <a:gd name="connsiteY18-2110" fmla="*/ 37093541 h 38465141"/>
                <a:gd name="connsiteX19-2111" fmla="*/ 15179040 w 15270480"/>
                <a:gd name="connsiteY19-2112" fmla="*/ 37642181 h 38465141"/>
                <a:gd name="connsiteX20-2113" fmla="*/ 15270480 w 15270480"/>
                <a:gd name="connsiteY20-2114" fmla="*/ 37916501 h 38465141"/>
                <a:gd name="connsiteX21-2115" fmla="*/ 13075920 w 15270480"/>
                <a:gd name="connsiteY21-2116" fmla="*/ 38282261 h 38465141"/>
                <a:gd name="connsiteX22-2117" fmla="*/ 12070080 w 15270480"/>
                <a:gd name="connsiteY22-2118" fmla="*/ 38282261 h 38465141"/>
                <a:gd name="connsiteX23-2119" fmla="*/ 10789920 w 15270480"/>
                <a:gd name="connsiteY23-2120" fmla="*/ 37093541 h 38465141"/>
                <a:gd name="connsiteX24-2121" fmla="*/ 10698480 w 15270480"/>
                <a:gd name="connsiteY24-2122" fmla="*/ 37733621 h 38465141"/>
                <a:gd name="connsiteX25-2123" fmla="*/ 9509760 w 15270480"/>
                <a:gd name="connsiteY25-2124" fmla="*/ 37733621 h 38465141"/>
                <a:gd name="connsiteX26-2125" fmla="*/ 9784080 w 15270480"/>
                <a:gd name="connsiteY26-2126" fmla="*/ 35356181 h 38465141"/>
                <a:gd name="connsiteX27-2127" fmla="*/ 7406640 w 15270480"/>
                <a:gd name="connsiteY27-2128" fmla="*/ 29321141 h 38465141"/>
                <a:gd name="connsiteX28-2129" fmla="*/ 6492240 w 15270480"/>
                <a:gd name="connsiteY28-2130" fmla="*/ 24749141 h 38465141"/>
                <a:gd name="connsiteX29-2131" fmla="*/ 5669280 w 15270480"/>
                <a:gd name="connsiteY29-2132" fmla="*/ 22828901 h 38465141"/>
                <a:gd name="connsiteX30-2133" fmla="*/ 5029200 w 15270480"/>
                <a:gd name="connsiteY30-2134" fmla="*/ 26303621 h 38465141"/>
                <a:gd name="connsiteX31-2135" fmla="*/ 5029200 w 15270480"/>
                <a:gd name="connsiteY31-2136" fmla="*/ 30326981 h 38465141"/>
                <a:gd name="connsiteX32-2137" fmla="*/ 4754880 w 15270480"/>
                <a:gd name="connsiteY32-2138" fmla="*/ 32338661 h 38465141"/>
                <a:gd name="connsiteX33-2139" fmla="*/ 4754880 w 15270480"/>
                <a:gd name="connsiteY33-2140" fmla="*/ 36179141 h 38465141"/>
                <a:gd name="connsiteX34-2141" fmla="*/ 4754880 w 15270480"/>
                <a:gd name="connsiteY34-2142" fmla="*/ 37642181 h 38465141"/>
                <a:gd name="connsiteX35-2143" fmla="*/ 4114800 w 15270480"/>
                <a:gd name="connsiteY35-2144" fmla="*/ 38007941 h 38465141"/>
                <a:gd name="connsiteX36-2145" fmla="*/ 4114800 w 15270480"/>
                <a:gd name="connsiteY36-2146" fmla="*/ 38007941 h 38465141"/>
                <a:gd name="connsiteX37-2147" fmla="*/ 3108960 w 15270480"/>
                <a:gd name="connsiteY37-2148" fmla="*/ 38465141 h 38465141"/>
                <a:gd name="connsiteX38-2149" fmla="*/ 640080 w 15270480"/>
                <a:gd name="connsiteY38-2150" fmla="*/ 38099381 h 38465141"/>
                <a:gd name="connsiteX39-2151" fmla="*/ 2377440 w 15270480"/>
                <a:gd name="connsiteY39-2152" fmla="*/ 36453461 h 38465141"/>
                <a:gd name="connsiteX40-2153" fmla="*/ 2011680 w 15270480"/>
                <a:gd name="connsiteY40-2154" fmla="*/ 35081861 h 38465141"/>
                <a:gd name="connsiteX41-2155" fmla="*/ 2468880 w 15270480"/>
                <a:gd name="connsiteY41-2156" fmla="*/ 33984581 h 38465141"/>
                <a:gd name="connsiteX42-2157" fmla="*/ 1737360 w 15270480"/>
                <a:gd name="connsiteY42-2158" fmla="*/ 32704421 h 38465141"/>
                <a:gd name="connsiteX43-2159" fmla="*/ 1737360 w 15270480"/>
                <a:gd name="connsiteY43-2160" fmla="*/ 22554581 h 38465141"/>
                <a:gd name="connsiteX44-2161" fmla="*/ 1280160 w 15270480"/>
                <a:gd name="connsiteY44-2162" fmla="*/ 21548741 h 38465141"/>
                <a:gd name="connsiteX45-2163" fmla="*/ 1280160 w 15270480"/>
                <a:gd name="connsiteY45-2164" fmla="*/ 21091541 h 38465141"/>
                <a:gd name="connsiteX46-2165" fmla="*/ 0 w 15270480"/>
                <a:gd name="connsiteY46-2166" fmla="*/ 21091541 h 38465141"/>
                <a:gd name="connsiteX47-2167" fmla="*/ 457200 w 15270480"/>
                <a:gd name="connsiteY47-2168" fmla="*/ 12861941 h 38465141"/>
                <a:gd name="connsiteX48-2169" fmla="*/ 548640 w 15270480"/>
                <a:gd name="connsiteY48-2170" fmla="*/ 11398901 h 38465141"/>
                <a:gd name="connsiteX49-2171" fmla="*/ 914400 w 15270480"/>
                <a:gd name="connsiteY49-2172" fmla="*/ 7741301 h 38465141"/>
                <a:gd name="connsiteX50-2173" fmla="*/ 3840480 w 15270480"/>
                <a:gd name="connsiteY50-2174" fmla="*/ 6735461 h 38465141"/>
                <a:gd name="connsiteX51-2175" fmla="*/ 3840480 w 15270480"/>
                <a:gd name="connsiteY51-2176" fmla="*/ 6003941 h 38465141"/>
                <a:gd name="connsiteX52-2177" fmla="*/ 3566160 w 15270480"/>
                <a:gd name="connsiteY52-2178" fmla="*/ 4266581 h 38465141"/>
                <a:gd name="connsiteX53-2179" fmla="*/ 2926080 w 15270480"/>
                <a:gd name="connsiteY53-2180" fmla="*/ 4266581 h 38465141"/>
                <a:gd name="connsiteX54-2181" fmla="*/ 2651760 w 15270480"/>
                <a:gd name="connsiteY54-2182" fmla="*/ 3535061 h 38465141"/>
                <a:gd name="connsiteX55-2183" fmla="*/ 2926080 w 15270480"/>
                <a:gd name="connsiteY55-2184" fmla="*/ 3352181 h 38465141"/>
                <a:gd name="connsiteX56-2185" fmla="*/ 2560320 w 15270480"/>
                <a:gd name="connsiteY56-2186" fmla="*/ 1706261 h 38465141"/>
                <a:gd name="connsiteX57-2187" fmla="*/ 2834640 w 15270480"/>
                <a:gd name="connsiteY57-2188" fmla="*/ 1340501 h 38465141"/>
                <a:gd name="connsiteX58-2189" fmla="*/ 3566160 w 15270480"/>
                <a:gd name="connsiteY58-2190" fmla="*/ 334661 h 38465141"/>
                <a:gd name="connsiteX59-2191" fmla="*/ 4490347 w 15270480"/>
                <a:gd name="connsiteY59-2192" fmla="*/ 45720 h 38465141"/>
                <a:gd name="connsiteX60-2193" fmla="*/ 5577840 w 15270480"/>
                <a:gd name="connsiteY60-2194" fmla="*/ 608981 h 38465141"/>
                <a:gd name="connsiteX0-2195" fmla="*/ 5577840 w 15270480"/>
                <a:gd name="connsiteY0-2196" fmla="*/ 608981 h 38465141"/>
                <a:gd name="connsiteX1-2197" fmla="*/ 6400800 w 15270480"/>
                <a:gd name="connsiteY1-2198" fmla="*/ 883301 h 38465141"/>
                <a:gd name="connsiteX2-2199" fmla="*/ 6400800 w 15270480"/>
                <a:gd name="connsiteY2-2200" fmla="*/ 2529221 h 38465141"/>
                <a:gd name="connsiteX3-2201" fmla="*/ 6309360 w 15270480"/>
                <a:gd name="connsiteY3-2202" fmla="*/ 2803541 h 38465141"/>
                <a:gd name="connsiteX4-2203" fmla="*/ 6492240 w 15270480"/>
                <a:gd name="connsiteY4-2204" fmla="*/ 2803541 h 38465141"/>
                <a:gd name="connsiteX5-2205" fmla="*/ 6492240 w 15270480"/>
                <a:gd name="connsiteY5-2206" fmla="*/ 4083701 h 38465141"/>
                <a:gd name="connsiteX6-2207" fmla="*/ 6126480 w 15270480"/>
                <a:gd name="connsiteY6-2208" fmla="*/ 4358021 h 38465141"/>
                <a:gd name="connsiteX7-2209" fmla="*/ 5943600 w 15270480"/>
                <a:gd name="connsiteY7-2210" fmla="*/ 5272421 h 38465141"/>
                <a:gd name="connsiteX8-2211" fmla="*/ 6949440 w 15270480"/>
                <a:gd name="connsiteY8-2212" fmla="*/ 5912501 h 38465141"/>
                <a:gd name="connsiteX9-2213" fmla="*/ 9052560 w 15270480"/>
                <a:gd name="connsiteY9-2214" fmla="*/ 6552581 h 38465141"/>
                <a:gd name="connsiteX10-2215" fmla="*/ 9052560 w 15270480"/>
                <a:gd name="connsiteY10-2216" fmla="*/ 13410581 h 38465141"/>
                <a:gd name="connsiteX11-2217" fmla="*/ 9326880 w 15270480"/>
                <a:gd name="connsiteY11-2218" fmla="*/ 14965061 h 38465141"/>
                <a:gd name="connsiteX12-2219" fmla="*/ 9326880 w 15270480"/>
                <a:gd name="connsiteY12-2220" fmla="*/ 15788021 h 38465141"/>
                <a:gd name="connsiteX13-2221" fmla="*/ 9509760 w 15270480"/>
                <a:gd name="connsiteY13-2222" fmla="*/ 20908661 h 38465141"/>
                <a:gd name="connsiteX14-2223" fmla="*/ 9784080 w 15270480"/>
                <a:gd name="connsiteY14-2224" fmla="*/ 22188821 h 38465141"/>
                <a:gd name="connsiteX15-2225" fmla="*/ 10241280 w 15270480"/>
                <a:gd name="connsiteY15-2226" fmla="*/ 26212181 h 38465141"/>
                <a:gd name="connsiteX16-2227" fmla="*/ 11338560 w 15270480"/>
                <a:gd name="connsiteY16-2228" fmla="*/ 31332821 h 38465141"/>
                <a:gd name="connsiteX17-2229" fmla="*/ 12161520 w 15270480"/>
                <a:gd name="connsiteY17-2230" fmla="*/ 35630501 h 38465141"/>
                <a:gd name="connsiteX18-2231" fmla="*/ 13350240 w 15270480"/>
                <a:gd name="connsiteY18-2232" fmla="*/ 37093541 h 38465141"/>
                <a:gd name="connsiteX19-2233" fmla="*/ 15179040 w 15270480"/>
                <a:gd name="connsiteY19-2234" fmla="*/ 37642181 h 38465141"/>
                <a:gd name="connsiteX20-2235" fmla="*/ 15270480 w 15270480"/>
                <a:gd name="connsiteY20-2236" fmla="*/ 37916501 h 38465141"/>
                <a:gd name="connsiteX21-2237" fmla="*/ 13075920 w 15270480"/>
                <a:gd name="connsiteY21-2238" fmla="*/ 38282261 h 38465141"/>
                <a:gd name="connsiteX22-2239" fmla="*/ 12070080 w 15270480"/>
                <a:gd name="connsiteY22-2240" fmla="*/ 38282261 h 38465141"/>
                <a:gd name="connsiteX23-2241" fmla="*/ 10789920 w 15270480"/>
                <a:gd name="connsiteY23-2242" fmla="*/ 37093541 h 38465141"/>
                <a:gd name="connsiteX24-2243" fmla="*/ 10698480 w 15270480"/>
                <a:gd name="connsiteY24-2244" fmla="*/ 37733621 h 38465141"/>
                <a:gd name="connsiteX25-2245" fmla="*/ 9509760 w 15270480"/>
                <a:gd name="connsiteY25-2246" fmla="*/ 37733621 h 38465141"/>
                <a:gd name="connsiteX26-2247" fmla="*/ 9784080 w 15270480"/>
                <a:gd name="connsiteY26-2248" fmla="*/ 35356181 h 38465141"/>
                <a:gd name="connsiteX27-2249" fmla="*/ 7406640 w 15270480"/>
                <a:gd name="connsiteY27-2250" fmla="*/ 29321141 h 38465141"/>
                <a:gd name="connsiteX28-2251" fmla="*/ 6492240 w 15270480"/>
                <a:gd name="connsiteY28-2252" fmla="*/ 24749141 h 38465141"/>
                <a:gd name="connsiteX29-2253" fmla="*/ 5669280 w 15270480"/>
                <a:gd name="connsiteY29-2254" fmla="*/ 22828901 h 38465141"/>
                <a:gd name="connsiteX30-2255" fmla="*/ 5029200 w 15270480"/>
                <a:gd name="connsiteY30-2256" fmla="*/ 26303621 h 38465141"/>
                <a:gd name="connsiteX31-2257" fmla="*/ 5029200 w 15270480"/>
                <a:gd name="connsiteY31-2258" fmla="*/ 30326981 h 38465141"/>
                <a:gd name="connsiteX32-2259" fmla="*/ 4754880 w 15270480"/>
                <a:gd name="connsiteY32-2260" fmla="*/ 32338661 h 38465141"/>
                <a:gd name="connsiteX33-2261" fmla="*/ 4754880 w 15270480"/>
                <a:gd name="connsiteY33-2262" fmla="*/ 36179141 h 38465141"/>
                <a:gd name="connsiteX34-2263" fmla="*/ 4754880 w 15270480"/>
                <a:gd name="connsiteY34-2264" fmla="*/ 37642181 h 38465141"/>
                <a:gd name="connsiteX35-2265" fmla="*/ 4114800 w 15270480"/>
                <a:gd name="connsiteY35-2266" fmla="*/ 38007941 h 38465141"/>
                <a:gd name="connsiteX36-2267" fmla="*/ 4114800 w 15270480"/>
                <a:gd name="connsiteY36-2268" fmla="*/ 38007941 h 38465141"/>
                <a:gd name="connsiteX37-2269" fmla="*/ 3108960 w 15270480"/>
                <a:gd name="connsiteY37-2270" fmla="*/ 38465141 h 38465141"/>
                <a:gd name="connsiteX38-2271" fmla="*/ 640080 w 15270480"/>
                <a:gd name="connsiteY38-2272" fmla="*/ 38099381 h 38465141"/>
                <a:gd name="connsiteX39-2273" fmla="*/ 2377440 w 15270480"/>
                <a:gd name="connsiteY39-2274" fmla="*/ 36453461 h 38465141"/>
                <a:gd name="connsiteX40-2275" fmla="*/ 2011680 w 15270480"/>
                <a:gd name="connsiteY40-2276" fmla="*/ 35081861 h 38465141"/>
                <a:gd name="connsiteX41-2277" fmla="*/ 2468880 w 15270480"/>
                <a:gd name="connsiteY41-2278" fmla="*/ 33984581 h 38465141"/>
                <a:gd name="connsiteX42-2279" fmla="*/ 1737360 w 15270480"/>
                <a:gd name="connsiteY42-2280" fmla="*/ 32704421 h 38465141"/>
                <a:gd name="connsiteX43-2281" fmla="*/ 1737360 w 15270480"/>
                <a:gd name="connsiteY43-2282" fmla="*/ 22554581 h 38465141"/>
                <a:gd name="connsiteX44-2283" fmla="*/ 1280160 w 15270480"/>
                <a:gd name="connsiteY44-2284" fmla="*/ 21548741 h 38465141"/>
                <a:gd name="connsiteX45-2285" fmla="*/ 1280160 w 15270480"/>
                <a:gd name="connsiteY45-2286" fmla="*/ 21091541 h 38465141"/>
                <a:gd name="connsiteX46-2287" fmla="*/ 0 w 15270480"/>
                <a:gd name="connsiteY46-2288" fmla="*/ 21091541 h 38465141"/>
                <a:gd name="connsiteX47-2289" fmla="*/ 457200 w 15270480"/>
                <a:gd name="connsiteY47-2290" fmla="*/ 12861941 h 38465141"/>
                <a:gd name="connsiteX48-2291" fmla="*/ 548640 w 15270480"/>
                <a:gd name="connsiteY48-2292" fmla="*/ 11398901 h 38465141"/>
                <a:gd name="connsiteX49-2293" fmla="*/ 914400 w 15270480"/>
                <a:gd name="connsiteY49-2294" fmla="*/ 7741301 h 38465141"/>
                <a:gd name="connsiteX50-2295" fmla="*/ 3840480 w 15270480"/>
                <a:gd name="connsiteY50-2296" fmla="*/ 6735461 h 38465141"/>
                <a:gd name="connsiteX51-2297" fmla="*/ 3840480 w 15270480"/>
                <a:gd name="connsiteY51-2298" fmla="*/ 6003941 h 38465141"/>
                <a:gd name="connsiteX52-2299" fmla="*/ 3566160 w 15270480"/>
                <a:gd name="connsiteY52-2300" fmla="*/ 4266581 h 38465141"/>
                <a:gd name="connsiteX53-2301" fmla="*/ 2926080 w 15270480"/>
                <a:gd name="connsiteY53-2302" fmla="*/ 4266581 h 38465141"/>
                <a:gd name="connsiteX54-2303" fmla="*/ 2608363 w 15270480"/>
                <a:gd name="connsiteY54-2304" fmla="*/ 3457107 h 38465141"/>
                <a:gd name="connsiteX55-2305" fmla="*/ 2926080 w 15270480"/>
                <a:gd name="connsiteY55-2306" fmla="*/ 3352181 h 38465141"/>
                <a:gd name="connsiteX56-2307" fmla="*/ 2560320 w 15270480"/>
                <a:gd name="connsiteY56-2308" fmla="*/ 1706261 h 38465141"/>
                <a:gd name="connsiteX57-2309" fmla="*/ 2834640 w 15270480"/>
                <a:gd name="connsiteY57-2310" fmla="*/ 1340501 h 38465141"/>
                <a:gd name="connsiteX58-2311" fmla="*/ 3566160 w 15270480"/>
                <a:gd name="connsiteY58-2312" fmla="*/ 334661 h 38465141"/>
                <a:gd name="connsiteX59-2313" fmla="*/ 4490347 w 15270480"/>
                <a:gd name="connsiteY59-2314" fmla="*/ 45720 h 38465141"/>
                <a:gd name="connsiteX60-2315" fmla="*/ 5577840 w 15270480"/>
                <a:gd name="connsiteY60-2316" fmla="*/ 608981 h 38465141"/>
                <a:gd name="connsiteX0-2317" fmla="*/ 5577840 w 15270480"/>
                <a:gd name="connsiteY0-2318" fmla="*/ 608981 h 38465141"/>
                <a:gd name="connsiteX1-2319" fmla="*/ 6400800 w 15270480"/>
                <a:gd name="connsiteY1-2320" fmla="*/ 883301 h 38465141"/>
                <a:gd name="connsiteX2-2321" fmla="*/ 6400800 w 15270480"/>
                <a:gd name="connsiteY2-2322" fmla="*/ 2529221 h 38465141"/>
                <a:gd name="connsiteX3-2323" fmla="*/ 6309360 w 15270480"/>
                <a:gd name="connsiteY3-2324" fmla="*/ 2803541 h 38465141"/>
                <a:gd name="connsiteX4-2325" fmla="*/ 6492240 w 15270480"/>
                <a:gd name="connsiteY4-2326" fmla="*/ 2803541 h 38465141"/>
                <a:gd name="connsiteX5-2327" fmla="*/ 6492240 w 15270480"/>
                <a:gd name="connsiteY5-2328" fmla="*/ 4083701 h 38465141"/>
                <a:gd name="connsiteX6-2329" fmla="*/ 6126480 w 15270480"/>
                <a:gd name="connsiteY6-2330" fmla="*/ 4358021 h 38465141"/>
                <a:gd name="connsiteX7-2331" fmla="*/ 5943600 w 15270480"/>
                <a:gd name="connsiteY7-2332" fmla="*/ 5272421 h 38465141"/>
                <a:gd name="connsiteX8-2333" fmla="*/ 6949440 w 15270480"/>
                <a:gd name="connsiteY8-2334" fmla="*/ 5912501 h 38465141"/>
                <a:gd name="connsiteX9-2335" fmla="*/ 9052560 w 15270480"/>
                <a:gd name="connsiteY9-2336" fmla="*/ 6552581 h 38465141"/>
                <a:gd name="connsiteX10-2337" fmla="*/ 9052560 w 15270480"/>
                <a:gd name="connsiteY10-2338" fmla="*/ 13410581 h 38465141"/>
                <a:gd name="connsiteX11-2339" fmla="*/ 9326880 w 15270480"/>
                <a:gd name="connsiteY11-2340" fmla="*/ 14965061 h 38465141"/>
                <a:gd name="connsiteX12-2341" fmla="*/ 9326880 w 15270480"/>
                <a:gd name="connsiteY12-2342" fmla="*/ 15788021 h 38465141"/>
                <a:gd name="connsiteX13-2343" fmla="*/ 9509760 w 15270480"/>
                <a:gd name="connsiteY13-2344" fmla="*/ 20908661 h 38465141"/>
                <a:gd name="connsiteX14-2345" fmla="*/ 9784080 w 15270480"/>
                <a:gd name="connsiteY14-2346" fmla="*/ 22188821 h 38465141"/>
                <a:gd name="connsiteX15-2347" fmla="*/ 10241280 w 15270480"/>
                <a:gd name="connsiteY15-2348" fmla="*/ 26212181 h 38465141"/>
                <a:gd name="connsiteX16-2349" fmla="*/ 11338560 w 15270480"/>
                <a:gd name="connsiteY16-2350" fmla="*/ 31332821 h 38465141"/>
                <a:gd name="connsiteX17-2351" fmla="*/ 12161520 w 15270480"/>
                <a:gd name="connsiteY17-2352" fmla="*/ 35630501 h 38465141"/>
                <a:gd name="connsiteX18-2353" fmla="*/ 13350240 w 15270480"/>
                <a:gd name="connsiteY18-2354" fmla="*/ 37093541 h 38465141"/>
                <a:gd name="connsiteX19-2355" fmla="*/ 15179040 w 15270480"/>
                <a:gd name="connsiteY19-2356" fmla="*/ 37642181 h 38465141"/>
                <a:gd name="connsiteX20-2357" fmla="*/ 15270480 w 15270480"/>
                <a:gd name="connsiteY20-2358" fmla="*/ 37916501 h 38465141"/>
                <a:gd name="connsiteX21-2359" fmla="*/ 13075920 w 15270480"/>
                <a:gd name="connsiteY21-2360" fmla="*/ 38282261 h 38465141"/>
                <a:gd name="connsiteX22-2361" fmla="*/ 12070080 w 15270480"/>
                <a:gd name="connsiteY22-2362" fmla="*/ 38282261 h 38465141"/>
                <a:gd name="connsiteX23-2363" fmla="*/ 10789920 w 15270480"/>
                <a:gd name="connsiteY23-2364" fmla="*/ 37093541 h 38465141"/>
                <a:gd name="connsiteX24-2365" fmla="*/ 10698480 w 15270480"/>
                <a:gd name="connsiteY24-2366" fmla="*/ 37733621 h 38465141"/>
                <a:gd name="connsiteX25-2367" fmla="*/ 9509760 w 15270480"/>
                <a:gd name="connsiteY25-2368" fmla="*/ 37733621 h 38465141"/>
                <a:gd name="connsiteX26-2369" fmla="*/ 9784080 w 15270480"/>
                <a:gd name="connsiteY26-2370" fmla="*/ 35356181 h 38465141"/>
                <a:gd name="connsiteX27-2371" fmla="*/ 7406640 w 15270480"/>
                <a:gd name="connsiteY27-2372" fmla="*/ 29321141 h 38465141"/>
                <a:gd name="connsiteX28-2373" fmla="*/ 6492240 w 15270480"/>
                <a:gd name="connsiteY28-2374" fmla="*/ 24749141 h 38465141"/>
                <a:gd name="connsiteX29-2375" fmla="*/ 5669280 w 15270480"/>
                <a:gd name="connsiteY29-2376" fmla="*/ 22828901 h 38465141"/>
                <a:gd name="connsiteX30-2377" fmla="*/ 5029200 w 15270480"/>
                <a:gd name="connsiteY30-2378" fmla="*/ 26303621 h 38465141"/>
                <a:gd name="connsiteX31-2379" fmla="*/ 5029200 w 15270480"/>
                <a:gd name="connsiteY31-2380" fmla="*/ 30326981 h 38465141"/>
                <a:gd name="connsiteX32-2381" fmla="*/ 4754880 w 15270480"/>
                <a:gd name="connsiteY32-2382" fmla="*/ 32338661 h 38465141"/>
                <a:gd name="connsiteX33-2383" fmla="*/ 4754880 w 15270480"/>
                <a:gd name="connsiteY33-2384" fmla="*/ 36179141 h 38465141"/>
                <a:gd name="connsiteX34-2385" fmla="*/ 4754880 w 15270480"/>
                <a:gd name="connsiteY34-2386" fmla="*/ 37642181 h 38465141"/>
                <a:gd name="connsiteX35-2387" fmla="*/ 4114800 w 15270480"/>
                <a:gd name="connsiteY35-2388" fmla="*/ 38007941 h 38465141"/>
                <a:gd name="connsiteX36-2389" fmla="*/ 4114800 w 15270480"/>
                <a:gd name="connsiteY36-2390" fmla="*/ 38007941 h 38465141"/>
                <a:gd name="connsiteX37-2391" fmla="*/ 3108960 w 15270480"/>
                <a:gd name="connsiteY37-2392" fmla="*/ 38465141 h 38465141"/>
                <a:gd name="connsiteX38-2393" fmla="*/ 640080 w 15270480"/>
                <a:gd name="connsiteY38-2394" fmla="*/ 38099381 h 38465141"/>
                <a:gd name="connsiteX39-2395" fmla="*/ 2377440 w 15270480"/>
                <a:gd name="connsiteY39-2396" fmla="*/ 36453461 h 38465141"/>
                <a:gd name="connsiteX40-2397" fmla="*/ 2011680 w 15270480"/>
                <a:gd name="connsiteY40-2398" fmla="*/ 35081861 h 38465141"/>
                <a:gd name="connsiteX41-2399" fmla="*/ 2468880 w 15270480"/>
                <a:gd name="connsiteY41-2400" fmla="*/ 33984581 h 38465141"/>
                <a:gd name="connsiteX42-2401" fmla="*/ 1737360 w 15270480"/>
                <a:gd name="connsiteY42-2402" fmla="*/ 32704421 h 38465141"/>
                <a:gd name="connsiteX43-2403" fmla="*/ 1737360 w 15270480"/>
                <a:gd name="connsiteY43-2404" fmla="*/ 22554581 h 38465141"/>
                <a:gd name="connsiteX44-2405" fmla="*/ 1280160 w 15270480"/>
                <a:gd name="connsiteY44-2406" fmla="*/ 21548741 h 38465141"/>
                <a:gd name="connsiteX45-2407" fmla="*/ 1280160 w 15270480"/>
                <a:gd name="connsiteY45-2408" fmla="*/ 21091541 h 38465141"/>
                <a:gd name="connsiteX46-2409" fmla="*/ 0 w 15270480"/>
                <a:gd name="connsiteY46-2410" fmla="*/ 21091541 h 38465141"/>
                <a:gd name="connsiteX47-2411" fmla="*/ 457200 w 15270480"/>
                <a:gd name="connsiteY47-2412" fmla="*/ 12861941 h 38465141"/>
                <a:gd name="connsiteX48-2413" fmla="*/ 548640 w 15270480"/>
                <a:gd name="connsiteY48-2414" fmla="*/ 11398901 h 38465141"/>
                <a:gd name="connsiteX49-2415" fmla="*/ 914400 w 15270480"/>
                <a:gd name="connsiteY49-2416" fmla="*/ 7741301 h 38465141"/>
                <a:gd name="connsiteX50-2417" fmla="*/ 3840480 w 15270480"/>
                <a:gd name="connsiteY50-2418" fmla="*/ 6735461 h 38465141"/>
                <a:gd name="connsiteX51-2419" fmla="*/ 3840480 w 15270480"/>
                <a:gd name="connsiteY51-2420" fmla="*/ 6003941 h 38465141"/>
                <a:gd name="connsiteX52-2421" fmla="*/ 3566160 w 15270480"/>
                <a:gd name="connsiteY52-2422" fmla="*/ 4266581 h 38465141"/>
                <a:gd name="connsiteX53-2423" fmla="*/ 2926080 w 15270480"/>
                <a:gd name="connsiteY53-2424" fmla="*/ 4266581 h 38465141"/>
                <a:gd name="connsiteX54-2425" fmla="*/ 2608363 w 15270480"/>
                <a:gd name="connsiteY54-2426" fmla="*/ 3457107 h 38465141"/>
                <a:gd name="connsiteX55-2427" fmla="*/ 2926080 w 15270480"/>
                <a:gd name="connsiteY55-2428" fmla="*/ 3352181 h 38465141"/>
                <a:gd name="connsiteX56-2429" fmla="*/ 2560320 w 15270480"/>
                <a:gd name="connsiteY56-2430" fmla="*/ 1706261 h 38465141"/>
                <a:gd name="connsiteX57-2431" fmla="*/ 2834640 w 15270480"/>
                <a:gd name="connsiteY57-2432" fmla="*/ 1340501 h 38465141"/>
                <a:gd name="connsiteX58-2433" fmla="*/ 3566160 w 15270480"/>
                <a:gd name="connsiteY58-2434" fmla="*/ 334661 h 38465141"/>
                <a:gd name="connsiteX59-2435" fmla="*/ 4490347 w 15270480"/>
                <a:gd name="connsiteY59-2436" fmla="*/ 45720 h 38465141"/>
                <a:gd name="connsiteX60-2437" fmla="*/ 5577840 w 15270480"/>
                <a:gd name="connsiteY60-2438" fmla="*/ 608981 h 38465141"/>
                <a:gd name="connsiteX0-2439" fmla="*/ 5577840 w 15270480"/>
                <a:gd name="connsiteY0-2440" fmla="*/ 608981 h 38465141"/>
                <a:gd name="connsiteX1-2441" fmla="*/ 6400800 w 15270480"/>
                <a:gd name="connsiteY1-2442" fmla="*/ 883301 h 38465141"/>
                <a:gd name="connsiteX2-2443" fmla="*/ 6400800 w 15270480"/>
                <a:gd name="connsiteY2-2444" fmla="*/ 2529221 h 38465141"/>
                <a:gd name="connsiteX3-2445" fmla="*/ 6309360 w 15270480"/>
                <a:gd name="connsiteY3-2446" fmla="*/ 2803541 h 38465141"/>
                <a:gd name="connsiteX4-2447" fmla="*/ 6492240 w 15270480"/>
                <a:gd name="connsiteY4-2448" fmla="*/ 2803541 h 38465141"/>
                <a:gd name="connsiteX5-2449" fmla="*/ 6492240 w 15270480"/>
                <a:gd name="connsiteY5-2450" fmla="*/ 4083701 h 38465141"/>
                <a:gd name="connsiteX6-2451" fmla="*/ 6126480 w 15270480"/>
                <a:gd name="connsiteY6-2452" fmla="*/ 4358021 h 38465141"/>
                <a:gd name="connsiteX7-2453" fmla="*/ 5943600 w 15270480"/>
                <a:gd name="connsiteY7-2454" fmla="*/ 5272421 h 38465141"/>
                <a:gd name="connsiteX8-2455" fmla="*/ 6949440 w 15270480"/>
                <a:gd name="connsiteY8-2456" fmla="*/ 5912501 h 38465141"/>
                <a:gd name="connsiteX9-2457" fmla="*/ 9052560 w 15270480"/>
                <a:gd name="connsiteY9-2458" fmla="*/ 6552581 h 38465141"/>
                <a:gd name="connsiteX10-2459" fmla="*/ 9052560 w 15270480"/>
                <a:gd name="connsiteY10-2460" fmla="*/ 13410581 h 38465141"/>
                <a:gd name="connsiteX11-2461" fmla="*/ 9326880 w 15270480"/>
                <a:gd name="connsiteY11-2462" fmla="*/ 14965061 h 38465141"/>
                <a:gd name="connsiteX12-2463" fmla="*/ 9326880 w 15270480"/>
                <a:gd name="connsiteY12-2464" fmla="*/ 15788021 h 38465141"/>
                <a:gd name="connsiteX13-2465" fmla="*/ 9509760 w 15270480"/>
                <a:gd name="connsiteY13-2466" fmla="*/ 20908661 h 38465141"/>
                <a:gd name="connsiteX14-2467" fmla="*/ 9784080 w 15270480"/>
                <a:gd name="connsiteY14-2468" fmla="*/ 22188821 h 38465141"/>
                <a:gd name="connsiteX15-2469" fmla="*/ 10241280 w 15270480"/>
                <a:gd name="connsiteY15-2470" fmla="*/ 26212181 h 38465141"/>
                <a:gd name="connsiteX16-2471" fmla="*/ 11338560 w 15270480"/>
                <a:gd name="connsiteY16-2472" fmla="*/ 31332821 h 38465141"/>
                <a:gd name="connsiteX17-2473" fmla="*/ 12161520 w 15270480"/>
                <a:gd name="connsiteY17-2474" fmla="*/ 35630501 h 38465141"/>
                <a:gd name="connsiteX18-2475" fmla="*/ 13350240 w 15270480"/>
                <a:gd name="connsiteY18-2476" fmla="*/ 37093541 h 38465141"/>
                <a:gd name="connsiteX19-2477" fmla="*/ 15179040 w 15270480"/>
                <a:gd name="connsiteY19-2478" fmla="*/ 37642181 h 38465141"/>
                <a:gd name="connsiteX20-2479" fmla="*/ 15270480 w 15270480"/>
                <a:gd name="connsiteY20-2480" fmla="*/ 37916501 h 38465141"/>
                <a:gd name="connsiteX21-2481" fmla="*/ 13075920 w 15270480"/>
                <a:gd name="connsiteY21-2482" fmla="*/ 38282261 h 38465141"/>
                <a:gd name="connsiteX22-2483" fmla="*/ 12070080 w 15270480"/>
                <a:gd name="connsiteY22-2484" fmla="*/ 38282261 h 38465141"/>
                <a:gd name="connsiteX23-2485" fmla="*/ 10789920 w 15270480"/>
                <a:gd name="connsiteY23-2486" fmla="*/ 37093541 h 38465141"/>
                <a:gd name="connsiteX24-2487" fmla="*/ 10698480 w 15270480"/>
                <a:gd name="connsiteY24-2488" fmla="*/ 37733621 h 38465141"/>
                <a:gd name="connsiteX25-2489" fmla="*/ 9509760 w 15270480"/>
                <a:gd name="connsiteY25-2490" fmla="*/ 37733621 h 38465141"/>
                <a:gd name="connsiteX26-2491" fmla="*/ 9784080 w 15270480"/>
                <a:gd name="connsiteY26-2492" fmla="*/ 35356181 h 38465141"/>
                <a:gd name="connsiteX27-2493" fmla="*/ 7406640 w 15270480"/>
                <a:gd name="connsiteY27-2494" fmla="*/ 29321141 h 38465141"/>
                <a:gd name="connsiteX28-2495" fmla="*/ 6492240 w 15270480"/>
                <a:gd name="connsiteY28-2496" fmla="*/ 24749141 h 38465141"/>
                <a:gd name="connsiteX29-2497" fmla="*/ 5669280 w 15270480"/>
                <a:gd name="connsiteY29-2498" fmla="*/ 22828901 h 38465141"/>
                <a:gd name="connsiteX30-2499" fmla="*/ 5029200 w 15270480"/>
                <a:gd name="connsiteY30-2500" fmla="*/ 26303621 h 38465141"/>
                <a:gd name="connsiteX31-2501" fmla="*/ 5029200 w 15270480"/>
                <a:gd name="connsiteY31-2502" fmla="*/ 30326981 h 38465141"/>
                <a:gd name="connsiteX32-2503" fmla="*/ 4754880 w 15270480"/>
                <a:gd name="connsiteY32-2504" fmla="*/ 32338661 h 38465141"/>
                <a:gd name="connsiteX33-2505" fmla="*/ 4754880 w 15270480"/>
                <a:gd name="connsiteY33-2506" fmla="*/ 36179141 h 38465141"/>
                <a:gd name="connsiteX34-2507" fmla="*/ 4754880 w 15270480"/>
                <a:gd name="connsiteY34-2508" fmla="*/ 37642181 h 38465141"/>
                <a:gd name="connsiteX35-2509" fmla="*/ 4114800 w 15270480"/>
                <a:gd name="connsiteY35-2510" fmla="*/ 38007941 h 38465141"/>
                <a:gd name="connsiteX36-2511" fmla="*/ 4114800 w 15270480"/>
                <a:gd name="connsiteY36-2512" fmla="*/ 38007941 h 38465141"/>
                <a:gd name="connsiteX37-2513" fmla="*/ 3108960 w 15270480"/>
                <a:gd name="connsiteY37-2514" fmla="*/ 38465141 h 38465141"/>
                <a:gd name="connsiteX38-2515" fmla="*/ 640080 w 15270480"/>
                <a:gd name="connsiteY38-2516" fmla="*/ 38099381 h 38465141"/>
                <a:gd name="connsiteX39-2517" fmla="*/ 2377440 w 15270480"/>
                <a:gd name="connsiteY39-2518" fmla="*/ 36453461 h 38465141"/>
                <a:gd name="connsiteX40-2519" fmla="*/ 2011680 w 15270480"/>
                <a:gd name="connsiteY40-2520" fmla="*/ 35081861 h 38465141"/>
                <a:gd name="connsiteX41-2521" fmla="*/ 2468880 w 15270480"/>
                <a:gd name="connsiteY41-2522" fmla="*/ 33984581 h 38465141"/>
                <a:gd name="connsiteX42-2523" fmla="*/ 1737360 w 15270480"/>
                <a:gd name="connsiteY42-2524" fmla="*/ 32704421 h 38465141"/>
                <a:gd name="connsiteX43-2525" fmla="*/ 1737360 w 15270480"/>
                <a:gd name="connsiteY43-2526" fmla="*/ 22554581 h 38465141"/>
                <a:gd name="connsiteX44-2527" fmla="*/ 1280160 w 15270480"/>
                <a:gd name="connsiteY44-2528" fmla="*/ 21548741 h 38465141"/>
                <a:gd name="connsiteX45-2529" fmla="*/ 1280160 w 15270480"/>
                <a:gd name="connsiteY45-2530" fmla="*/ 21091541 h 38465141"/>
                <a:gd name="connsiteX46-2531" fmla="*/ 0 w 15270480"/>
                <a:gd name="connsiteY46-2532" fmla="*/ 21091541 h 38465141"/>
                <a:gd name="connsiteX47-2533" fmla="*/ 457200 w 15270480"/>
                <a:gd name="connsiteY47-2534" fmla="*/ 12861941 h 38465141"/>
                <a:gd name="connsiteX48-2535" fmla="*/ 548640 w 15270480"/>
                <a:gd name="connsiteY48-2536" fmla="*/ 11398901 h 38465141"/>
                <a:gd name="connsiteX49-2537" fmla="*/ 914400 w 15270480"/>
                <a:gd name="connsiteY49-2538" fmla="*/ 7741301 h 38465141"/>
                <a:gd name="connsiteX50-2539" fmla="*/ 3840480 w 15270480"/>
                <a:gd name="connsiteY50-2540" fmla="*/ 6735461 h 38465141"/>
                <a:gd name="connsiteX51-2541" fmla="*/ 3840480 w 15270480"/>
                <a:gd name="connsiteY51-2542" fmla="*/ 6003941 h 38465141"/>
                <a:gd name="connsiteX52-2543" fmla="*/ 3566160 w 15270480"/>
                <a:gd name="connsiteY52-2544" fmla="*/ 4266581 h 38465141"/>
                <a:gd name="connsiteX53-2545" fmla="*/ 2926080 w 15270480"/>
                <a:gd name="connsiteY53-2546" fmla="*/ 4266581 h 38465141"/>
                <a:gd name="connsiteX54-2547" fmla="*/ 2608363 w 15270480"/>
                <a:gd name="connsiteY54-2548" fmla="*/ 3457107 h 38465141"/>
                <a:gd name="connsiteX55-2549" fmla="*/ 2926080 w 15270480"/>
                <a:gd name="connsiteY55-2550" fmla="*/ 3352181 h 38465141"/>
                <a:gd name="connsiteX56-2551" fmla="*/ 2560320 w 15270480"/>
                <a:gd name="connsiteY56-2552" fmla="*/ 1706261 h 38465141"/>
                <a:gd name="connsiteX57-2553" fmla="*/ 2834640 w 15270480"/>
                <a:gd name="connsiteY57-2554" fmla="*/ 1340501 h 38465141"/>
                <a:gd name="connsiteX58-2555" fmla="*/ 3566160 w 15270480"/>
                <a:gd name="connsiteY58-2556" fmla="*/ 334661 h 38465141"/>
                <a:gd name="connsiteX59-2557" fmla="*/ 4490347 w 15270480"/>
                <a:gd name="connsiteY59-2558" fmla="*/ 45720 h 38465141"/>
                <a:gd name="connsiteX60-2559" fmla="*/ 5577840 w 15270480"/>
                <a:gd name="connsiteY60-2560" fmla="*/ 608981 h 38465141"/>
                <a:gd name="connsiteX0-2561" fmla="*/ 5577840 w 15270480"/>
                <a:gd name="connsiteY0-2562" fmla="*/ 608981 h 38465141"/>
                <a:gd name="connsiteX1-2563" fmla="*/ 6400800 w 15270480"/>
                <a:gd name="connsiteY1-2564" fmla="*/ 883301 h 38465141"/>
                <a:gd name="connsiteX2-2565" fmla="*/ 6400800 w 15270480"/>
                <a:gd name="connsiteY2-2566" fmla="*/ 2529221 h 38465141"/>
                <a:gd name="connsiteX3-2567" fmla="*/ 6309360 w 15270480"/>
                <a:gd name="connsiteY3-2568" fmla="*/ 2803541 h 38465141"/>
                <a:gd name="connsiteX4-2569" fmla="*/ 6492240 w 15270480"/>
                <a:gd name="connsiteY4-2570" fmla="*/ 2803541 h 38465141"/>
                <a:gd name="connsiteX5-2571" fmla="*/ 6492240 w 15270480"/>
                <a:gd name="connsiteY5-2572" fmla="*/ 4083701 h 38465141"/>
                <a:gd name="connsiteX6-2573" fmla="*/ 6126480 w 15270480"/>
                <a:gd name="connsiteY6-2574" fmla="*/ 4358021 h 38465141"/>
                <a:gd name="connsiteX7-2575" fmla="*/ 5943600 w 15270480"/>
                <a:gd name="connsiteY7-2576" fmla="*/ 5272421 h 38465141"/>
                <a:gd name="connsiteX8-2577" fmla="*/ 6949440 w 15270480"/>
                <a:gd name="connsiteY8-2578" fmla="*/ 5912501 h 38465141"/>
                <a:gd name="connsiteX9-2579" fmla="*/ 9052560 w 15270480"/>
                <a:gd name="connsiteY9-2580" fmla="*/ 6552581 h 38465141"/>
                <a:gd name="connsiteX10-2581" fmla="*/ 9052560 w 15270480"/>
                <a:gd name="connsiteY10-2582" fmla="*/ 13410581 h 38465141"/>
                <a:gd name="connsiteX11-2583" fmla="*/ 9326880 w 15270480"/>
                <a:gd name="connsiteY11-2584" fmla="*/ 14965061 h 38465141"/>
                <a:gd name="connsiteX12-2585" fmla="*/ 9326880 w 15270480"/>
                <a:gd name="connsiteY12-2586" fmla="*/ 15788021 h 38465141"/>
                <a:gd name="connsiteX13-2587" fmla="*/ 9509760 w 15270480"/>
                <a:gd name="connsiteY13-2588" fmla="*/ 20908661 h 38465141"/>
                <a:gd name="connsiteX14-2589" fmla="*/ 9784080 w 15270480"/>
                <a:gd name="connsiteY14-2590" fmla="*/ 22188821 h 38465141"/>
                <a:gd name="connsiteX15-2591" fmla="*/ 10241280 w 15270480"/>
                <a:gd name="connsiteY15-2592" fmla="*/ 26212181 h 38465141"/>
                <a:gd name="connsiteX16-2593" fmla="*/ 11338560 w 15270480"/>
                <a:gd name="connsiteY16-2594" fmla="*/ 31332821 h 38465141"/>
                <a:gd name="connsiteX17-2595" fmla="*/ 12161520 w 15270480"/>
                <a:gd name="connsiteY17-2596" fmla="*/ 35630501 h 38465141"/>
                <a:gd name="connsiteX18-2597" fmla="*/ 13350240 w 15270480"/>
                <a:gd name="connsiteY18-2598" fmla="*/ 37093541 h 38465141"/>
                <a:gd name="connsiteX19-2599" fmla="*/ 15179040 w 15270480"/>
                <a:gd name="connsiteY19-2600" fmla="*/ 37642181 h 38465141"/>
                <a:gd name="connsiteX20-2601" fmla="*/ 15270480 w 15270480"/>
                <a:gd name="connsiteY20-2602" fmla="*/ 37916501 h 38465141"/>
                <a:gd name="connsiteX21-2603" fmla="*/ 13075920 w 15270480"/>
                <a:gd name="connsiteY21-2604" fmla="*/ 38282261 h 38465141"/>
                <a:gd name="connsiteX22-2605" fmla="*/ 12070080 w 15270480"/>
                <a:gd name="connsiteY22-2606" fmla="*/ 38282261 h 38465141"/>
                <a:gd name="connsiteX23-2607" fmla="*/ 10789920 w 15270480"/>
                <a:gd name="connsiteY23-2608" fmla="*/ 37093541 h 38465141"/>
                <a:gd name="connsiteX24-2609" fmla="*/ 10698480 w 15270480"/>
                <a:gd name="connsiteY24-2610" fmla="*/ 37733621 h 38465141"/>
                <a:gd name="connsiteX25-2611" fmla="*/ 9509760 w 15270480"/>
                <a:gd name="connsiteY25-2612" fmla="*/ 37733621 h 38465141"/>
                <a:gd name="connsiteX26-2613" fmla="*/ 9784080 w 15270480"/>
                <a:gd name="connsiteY26-2614" fmla="*/ 35356181 h 38465141"/>
                <a:gd name="connsiteX27-2615" fmla="*/ 7406640 w 15270480"/>
                <a:gd name="connsiteY27-2616" fmla="*/ 29321141 h 38465141"/>
                <a:gd name="connsiteX28-2617" fmla="*/ 6492240 w 15270480"/>
                <a:gd name="connsiteY28-2618" fmla="*/ 24749141 h 38465141"/>
                <a:gd name="connsiteX29-2619" fmla="*/ 5669280 w 15270480"/>
                <a:gd name="connsiteY29-2620" fmla="*/ 22828901 h 38465141"/>
                <a:gd name="connsiteX30-2621" fmla="*/ 5029200 w 15270480"/>
                <a:gd name="connsiteY30-2622" fmla="*/ 26303621 h 38465141"/>
                <a:gd name="connsiteX31-2623" fmla="*/ 5029200 w 15270480"/>
                <a:gd name="connsiteY31-2624" fmla="*/ 30326981 h 38465141"/>
                <a:gd name="connsiteX32-2625" fmla="*/ 4754880 w 15270480"/>
                <a:gd name="connsiteY32-2626" fmla="*/ 32338661 h 38465141"/>
                <a:gd name="connsiteX33-2627" fmla="*/ 4754880 w 15270480"/>
                <a:gd name="connsiteY33-2628" fmla="*/ 36179141 h 38465141"/>
                <a:gd name="connsiteX34-2629" fmla="*/ 4754880 w 15270480"/>
                <a:gd name="connsiteY34-2630" fmla="*/ 37642181 h 38465141"/>
                <a:gd name="connsiteX35-2631" fmla="*/ 4114800 w 15270480"/>
                <a:gd name="connsiteY35-2632" fmla="*/ 38007941 h 38465141"/>
                <a:gd name="connsiteX36-2633" fmla="*/ 4114800 w 15270480"/>
                <a:gd name="connsiteY36-2634" fmla="*/ 38007941 h 38465141"/>
                <a:gd name="connsiteX37-2635" fmla="*/ 3108960 w 15270480"/>
                <a:gd name="connsiteY37-2636" fmla="*/ 38465141 h 38465141"/>
                <a:gd name="connsiteX38-2637" fmla="*/ 640080 w 15270480"/>
                <a:gd name="connsiteY38-2638" fmla="*/ 38099381 h 38465141"/>
                <a:gd name="connsiteX39-2639" fmla="*/ 2377440 w 15270480"/>
                <a:gd name="connsiteY39-2640" fmla="*/ 36453461 h 38465141"/>
                <a:gd name="connsiteX40-2641" fmla="*/ 2011680 w 15270480"/>
                <a:gd name="connsiteY40-2642" fmla="*/ 35081861 h 38465141"/>
                <a:gd name="connsiteX41-2643" fmla="*/ 2468880 w 15270480"/>
                <a:gd name="connsiteY41-2644" fmla="*/ 33984581 h 38465141"/>
                <a:gd name="connsiteX42-2645" fmla="*/ 1737360 w 15270480"/>
                <a:gd name="connsiteY42-2646" fmla="*/ 32704421 h 38465141"/>
                <a:gd name="connsiteX43-2647" fmla="*/ 1737360 w 15270480"/>
                <a:gd name="connsiteY43-2648" fmla="*/ 22554581 h 38465141"/>
                <a:gd name="connsiteX44-2649" fmla="*/ 1280160 w 15270480"/>
                <a:gd name="connsiteY44-2650" fmla="*/ 21548741 h 38465141"/>
                <a:gd name="connsiteX45-2651" fmla="*/ 1280160 w 15270480"/>
                <a:gd name="connsiteY45-2652" fmla="*/ 21091541 h 38465141"/>
                <a:gd name="connsiteX46-2653" fmla="*/ 0 w 15270480"/>
                <a:gd name="connsiteY46-2654" fmla="*/ 21091541 h 38465141"/>
                <a:gd name="connsiteX47-2655" fmla="*/ 457200 w 15270480"/>
                <a:gd name="connsiteY47-2656" fmla="*/ 12861941 h 38465141"/>
                <a:gd name="connsiteX48-2657" fmla="*/ 548640 w 15270480"/>
                <a:gd name="connsiteY48-2658" fmla="*/ 11398901 h 38465141"/>
                <a:gd name="connsiteX49-2659" fmla="*/ 914400 w 15270480"/>
                <a:gd name="connsiteY49-2660" fmla="*/ 7741301 h 38465141"/>
                <a:gd name="connsiteX50-2661" fmla="*/ 3840480 w 15270480"/>
                <a:gd name="connsiteY50-2662" fmla="*/ 6735461 h 38465141"/>
                <a:gd name="connsiteX51-2663" fmla="*/ 3840480 w 15270480"/>
                <a:gd name="connsiteY51-2664" fmla="*/ 6003941 h 38465141"/>
                <a:gd name="connsiteX52-2665" fmla="*/ 3566160 w 15270480"/>
                <a:gd name="connsiteY52-2666" fmla="*/ 4266581 h 38465141"/>
                <a:gd name="connsiteX53-2667" fmla="*/ 2926080 w 15270480"/>
                <a:gd name="connsiteY53-2668" fmla="*/ 4266581 h 38465141"/>
                <a:gd name="connsiteX54-2669" fmla="*/ 2591854 w 15270480"/>
                <a:gd name="connsiteY54-2670" fmla="*/ 3385288 h 38465141"/>
                <a:gd name="connsiteX55-2671" fmla="*/ 2926080 w 15270480"/>
                <a:gd name="connsiteY55-2672" fmla="*/ 3352181 h 38465141"/>
                <a:gd name="connsiteX56-2673" fmla="*/ 2560320 w 15270480"/>
                <a:gd name="connsiteY56-2674" fmla="*/ 1706261 h 38465141"/>
                <a:gd name="connsiteX57-2675" fmla="*/ 2834640 w 15270480"/>
                <a:gd name="connsiteY57-2676" fmla="*/ 1340501 h 38465141"/>
                <a:gd name="connsiteX58-2677" fmla="*/ 3566160 w 15270480"/>
                <a:gd name="connsiteY58-2678" fmla="*/ 334661 h 38465141"/>
                <a:gd name="connsiteX59-2679" fmla="*/ 4490347 w 15270480"/>
                <a:gd name="connsiteY59-2680" fmla="*/ 45720 h 38465141"/>
                <a:gd name="connsiteX60-2681" fmla="*/ 5577840 w 15270480"/>
                <a:gd name="connsiteY60-2682" fmla="*/ 608981 h 38465141"/>
                <a:gd name="connsiteX0-2683" fmla="*/ 5577840 w 15270480"/>
                <a:gd name="connsiteY0-2684" fmla="*/ 608981 h 38465141"/>
                <a:gd name="connsiteX1-2685" fmla="*/ 6400800 w 15270480"/>
                <a:gd name="connsiteY1-2686" fmla="*/ 883301 h 38465141"/>
                <a:gd name="connsiteX2-2687" fmla="*/ 6400800 w 15270480"/>
                <a:gd name="connsiteY2-2688" fmla="*/ 2529221 h 38465141"/>
                <a:gd name="connsiteX3-2689" fmla="*/ 6309360 w 15270480"/>
                <a:gd name="connsiteY3-2690" fmla="*/ 2803541 h 38465141"/>
                <a:gd name="connsiteX4-2691" fmla="*/ 6492240 w 15270480"/>
                <a:gd name="connsiteY4-2692" fmla="*/ 2803541 h 38465141"/>
                <a:gd name="connsiteX5-2693" fmla="*/ 6492240 w 15270480"/>
                <a:gd name="connsiteY5-2694" fmla="*/ 4083701 h 38465141"/>
                <a:gd name="connsiteX6-2695" fmla="*/ 6126480 w 15270480"/>
                <a:gd name="connsiteY6-2696" fmla="*/ 4358021 h 38465141"/>
                <a:gd name="connsiteX7-2697" fmla="*/ 5943600 w 15270480"/>
                <a:gd name="connsiteY7-2698" fmla="*/ 5272421 h 38465141"/>
                <a:gd name="connsiteX8-2699" fmla="*/ 6949440 w 15270480"/>
                <a:gd name="connsiteY8-2700" fmla="*/ 5912501 h 38465141"/>
                <a:gd name="connsiteX9-2701" fmla="*/ 9052560 w 15270480"/>
                <a:gd name="connsiteY9-2702" fmla="*/ 6552581 h 38465141"/>
                <a:gd name="connsiteX10-2703" fmla="*/ 9052560 w 15270480"/>
                <a:gd name="connsiteY10-2704" fmla="*/ 13410581 h 38465141"/>
                <a:gd name="connsiteX11-2705" fmla="*/ 9326880 w 15270480"/>
                <a:gd name="connsiteY11-2706" fmla="*/ 14965061 h 38465141"/>
                <a:gd name="connsiteX12-2707" fmla="*/ 9326880 w 15270480"/>
                <a:gd name="connsiteY12-2708" fmla="*/ 15788021 h 38465141"/>
                <a:gd name="connsiteX13-2709" fmla="*/ 9509760 w 15270480"/>
                <a:gd name="connsiteY13-2710" fmla="*/ 20908661 h 38465141"/>
                <a:gd name="connsiteX14-2711" fmla="*/ 9784080 w 15270480"/>
                <a:gd name="connsiteY14-2712" fmla="*/ 22188821 h 38465141"/>
                <a:gd name="connsiteX15-2713" fmla="*/ 10241280 w 15270480"/>
                <a:gd name="connsiteY15-2714" fmla="*/ 26212181 h 38465141"/>
                <a:gd name="connsiteX16-2715" fmla="*/ 11338560 w 15270480"/>
                <a:gd name="connsiteY16-2716" fmla="*/ 31332821 h 38465141"/>
                <a:gd name="connsiteX17-2717" fmla="*/ 12161520 w 15270480"/>
                <a:gd name="connsiteY17-2718" fmla="*/ 35630501 h 38465141"/>
                <a:gd name="connsiteX18-2719" fmla="*/ 13350240 w 15270480"/>
                <a:gd name="connsiteY18-2720" fmla="*/ 37093541 h 38465141"/>
                <a:gd name="connsiteX19-2721" fmla="*/ 15179040 w 15270480"/>
                <a:gd name="connsiteY19-2722" fmla="*/ 37642181 h 38465141"/>
                <a:gd name="connsiteX20-2723" fmla="*/ 15270480 w 15270480"/>
                <a:gd name="connsiteY20-2724" fmla="*/ 37916501 h 38465141"/>
                <a:gd name="connsiteX21-2725" fmla="*/ 13075920 w 15270480"/>
                <a:gd name="connsiteY21-2726" fmla="*/ 38282261 h 38465141"/>
                <a:gd name="connsiteX22-2727" fmla="*/ 12070080 w 15270480"/>
                <a:gd name="connsiteY22-2728" fmla="*/ 38282261 h 38465141"/>
                <a:gd name="connsiteX23-2729" fmla="*/ 10789920 w 15270480"/>
                <a:gd name="connsiteY23-2730" fmla="*/ 37093541 h 38465141"/>
                <a:gd name="connsiteX24-2731" fmla="*/ 10698480 w 15270480"/>
                <a:gd name="connsiteY24-2732" fmla="*/ 37733621 h 38465141"/>
                <a:gd name="connsiteX25-2733" fmla="*/ 9509760 w 15270480"/>
                <a:gd name="connsiteY25-2734" fmla="*/ 37733621 h 38465141"/>
                <a:gd name="connsiteX26-2735" fmla="*/ 9784080 w 15270480"/>
                <a:gd name="connsiteY26-2736" fmla="*/ 35356181 h 38465141"/>
                <a:gd name="connsiteX27-2737" fmla="*/ 7406640 w 15270480"/>
                <a:gd name="connsiteY27-2738" fmla="*/ 29321141 h 38465141"/>
                <a:gd name="connsiteX28-2739" fmla="*/ 6492240 w 15270480"/>
                <a:gd name="connsiteY28-2740" fmla="*/ 24749141 h 38465141"/>
                <a:gd name="connsiteX29-2741" fmla="*/ 5669280 w 15270480"/>
                <a:gd name="connsiteY29-2742" fmla="*/ 22828901 h 38465141"/>
                <a:gd name="connsiteX30-2743" fmla="*/ 5029200 w 15270480"/>
                <a:gd name="connsiteY30-2744" fmla="*/ 26303621 h 38465141"/>
                <a:gd name="connsiteX31-2745" fmla="*/ 5029200 w 15270480"/>
                <a:gd name="connsiteY31-2746" fmla="*/ 30326981 h 38465141"/>
                <a:gd name="connsiteX32-2747" fmla="*/ 4754880 w 15270480"/>
                <a:gd name="connsiteY32-2748" fmla="*/ 32338661 h 38465141"/>
                <a:gd name="connsiteX33-2749" fmla="*/ 4754880 w 15270480"/>
                <a:gd name="connsiteY33-2750" fmla="*/ 36179141 h 38465141"/>
                <a:gd name="connsiteX34-2751" fmla="*/ 4754880 w 15270480"/>
                <a:gd name="connsiteY34-2752" fmla="*/ 37642181 h 38465141"/>
                <a:gd name="connsiteX35-2753" fmla="*/ 4114800 w 15270480"/>
                <a:gd name="connsiteY35-2754" fmla="*/ 38007941 h 38465141"/>
                <a:gd name="connsiteX36-2755" fmla="*/ 4114800 w 15270480"/>
                <a:gd name="connsiteY36-2756" fmla="*/ 38007941 h 38465141"/>
                <a:gd name="connsiteX37-2757" fmla="*/ 3108960 w 15270480"/>
                <a:gd name="connsiteY37-2758" fmla="*/ 38465141 h 38465141"/>
                <a:gd name="connsiteX38-2759" fmla="*/ 640080 w 15270480"/>
                <a:gd name="connsiteY38-2760" fmla="*/ 38099381 h 38465141"/>
                <a:gd name="connsiteX39-2761" fmla="*/ 2377440 w 15270480"/>
                <a:gd name="connsiteY39-2762" fmla="*/ 36453461 h 38465141"/>
                <a:gd name="connsiteX40-2763" fmla="*/ 2011680 w 15270480"/>
                <a:gd name="connsiteY40-2764" fmla="*/ 35081861 h 38465141"/>
                <a:gd name="connsiteX41-2765" fmla="*/ 2468880 w 15270480"/>
                <a:gd name="connsiteY41-2766" fmla="*/ 33984581 h 38465141"/>
                <a:gd name="connsiteX42-2767" fmla="*/ 1737360 w 15270480"/>
                <a:gd name="connsiteY42-2768" fmla="*/ 32704421 h 38465141"/>
                <a:gd name="connsiteX43-2769" fmla="*/ 1737360 w 15270480"/>
                <a:gd name="connsiteY43-2770" fmla="*/ 22554581 h 38465141"/>
                <a:gd name="connsiteX44-2771" fmla="*/ 1280160 w 15270480"/>
                <a:gd name="connsiteY44-2772" fmla="*/ 21548741 h 38465141"/>
                <a:gd name="connsiteX45-2773" fmla="*/ 1280160 w 15270480"/>
                <a:gd name="connsiteY45-2774" fmla="*/ 21091541 h 38465141"/>
                <a:gd name="connsiteX46-2775" fmla="*/ 0 w 15270480"/>
                <a:gd name="connsiteY46-2776" fmla="*/ 21091541 h 38465141"/>
                <a:gd name="connsiteX47-2777" fmla="*/ 457200 w 15270480"/>
                <a:gd name="connsiteY47-2778" fmla="*/ 12861941 h 38465141"/>
                <a:gd name="connsiteX48-2779" fmla="*/ 548640 w 15270480"/>
                <a:gd name="connsiteY48-2780" fmla="*/ 11398901 h 38465141"/>
                <a:gd name="connsiteX49-2781" fmla="*/ 914400 w 15270480"/>
                <a:gd name="connsiteY49-2782" fmla="*/ 7741301 h 38465141"/>
                <a:gd name="connsiteX50-2783" fmla="*/ 3840480 w 15270480"/>
                <a:gd name="connsiteY50-2784" fmla="*/ 6735461 h 38465141"/>
                <a:gd name="connsiteX51-2785" fmla="*/ 3840480 w 15270480"/>
                <a:gd name="connsiteY51-2786" fmla="*/ 6003941 h 38465141"/>
                <a:gd name="connsiteX52-2787" fmla="*/ 3566160 w 15270480"/>
                <a:gd name="connsiteY52-2788" fmla="*/ 4266581 h 38465141"/>
                <a:gd name="connsiteX53-2789" fmla="*/ 2926080 w 15270480"/>
                <a:gd name="connsiteY53-2790" fmla="*/ 4266581 h 38465141"/>
                <a:gd name="connsiteX54-2791" fmla="*/ 2641380 w 15270480"/>
                <a:gd name="connsiteY54-2792" fmla="*/ 3331424 h 38465141"/>
                <a:gd name="connsiteX55-2793" fmla="*/ 2926080 w 15270480"/>
                <a:gd name="connsiteY55-2794" fmla="*/ 3352181 h 38465141"/>
                <a:gd name="connsiteX56-2795" fmla="*/ 2560320 w 15270480"/>
                <a:gd name="connsiteY56-2796" fmla="*/ 1706261 h 38465141"/>
                <a:gd name="connsiteX57-2797" fmla="*/ 2834640 w 15270480"/>
                <a:gd name="connsiteY57-2798" fmla="*/ 1340501 h 38465141"/>
                <a:gd name="connsiteX58-2799" fmla="*/ 3566160 w 15270480"/>
                <a:gd name="connsiteY58-2800" fmla="*/ 334661 h 38465141"/>
                <a:gd name="connsiteX59-2801" fmla="*/ 4490347 w 15270480"/>
                <a:gd name="connsiteY59-2802" fmla="*/ 45720 h 38465141"/>
                <a:gd name="connsiteX60-2803" fmla="*/ 5577840 w 15270480"/>
                <a:gd name="connsiteY60-2804" fmla="*/ 608981 h 38465141"/>
                <a:gd name="connsiteX0-2805" fmla="*/ 5577840 w 15270480"/>
                <a:gd name="connsiteY0-2806" fmla="*/ 608981 h 38465141"/>
                <a:gd name="connsiteX1-2807" fmla="*/ 6400800 w 15270480"/>
                <a:gd name="connsiteY1-2808" fmla="*/ 883301 h 38465141"/>
                <a:gd name="connsiteX2-2809" fmla="*/ 6400800 w 15270480"/>
                <a:gd name="connsiteY2-2810" fmla="*/ 2529221 h 38465141"/>
                <a:gd name="connsiteX3-2811" fmla="*/ 6309360 w 15270480"/>
                <a:gd name="connsiteY3-2812" fmla="*/ 2803541 h 38465141"/>
                <a:gd name="connsiteX4-2813" fmla="*/ 6492240 w 15270480"/>
                <a:gd name="connsiteY4-2814" fmla="*/ 2803541 h 38465141"/>
                <a:gd name="connsiteX5-2815" fmla="*/ 6492240 w 15270480"/>
                <a:gd name="connsiteY5-2816" fmla="*/ 4083701 h 38465141"/>
                <a:gd name="connsiteX6-2817" fmla="*/ 6126480 w 15270480"/>
                <a:gd name="connsiteY6-2818" fmla="*/ 4358021 h 38465141"/>
                <a:gd name="connsiteX7-2819" fmla="*/ 5943600 w 15270480"/>
                <a:gd name="connsiteY7-2820" fmla="*/ 5272421 h 38465141"/>
                <a:gd name="connsiteX8-2821" fmla="*/ 6949440 w 15270480"/>
                <a:gd name="connsiteY8-2822" fmla="*/ 5912501 h 38465141"/>
                <a:gd name="connsiteX9-2823" fmla="*/ 9052560 w 15270480"/>
                <a:gd name="connsiteY9-2824" fmla="*/ 6552581 h 38465141"/>
                <a:gd name="connsiteX10-2825" fmla="*/ 9052560 w 15270480"/>
                <a:gd name="connsiteY10-2826" fmla="*/ 13410581 h 38465141"/>
                <a:gd name="connsiteX11-2827" fmla="*/ 9326880 w 15270480"/>
                <a:gd name="connsiteY11-2828" fmla="*/ 14965061 h 38465141"/>
                <a:gd name="connsiteX12-2829" fmla="*/ 9326880 w 15270480"/>
                <a:gd name="connsiteY12-2830" fmla="*/ 15788021 h 38465141"/>
                <a:gd name="connsiteX13-2831" fmla="*/ 9509760 w 15270480"/>
                <a:gd name="connsiteY13-2832" fmla="*/ 20908661 h 38465141"/>
                <a:gd name="connsiteX14-2833" fmla="*/ 9784080 w 15270480"/>
                <a:gd name="connsiteY14-2834" fmla="*/ 22188821 h 38465141"/>
                <a:gd name="connsiteX15-2835" fmla="*/ 10241280 w 15270480"/>
                <a:gd name="connsiteY15-2836" fmla="*/ 26212181 h 38465141"/>
                <a:gd name="connsiteX16-2837" fmla="*/ 11338560 w 15270480"/>
                <a:gd name="connsiteY16-2838" fmla="*/ 31332821 h 38465141"/>
                <a:gd name="connsiteX17-2839" fmla="*/ 12161520 w 15270480"/>
                <a:gd name="connsiteY17-2840" fmla="*/ 35630501 h 38465141"/>
                <a:gd name="connsiteX18-2841" fmla="*/ 13350240 w 15270480"/>
                <a:gd name="connsiteY18-2842" fmla="*/ 37093541 h 38465141"/>
                <a:gd name="connsiteX19-2843" fmla="*/ 15179040 w 15270480"/>
                <a:gd name="connsiteY19-2844" fmla="*/ 37642181 h 38465141"/>
                <a:gd name="connsiteX20-2845" fmla="*/ 15270480 w 15270480"/>
                <a:gd name="connsiteY20-2846" fmla="*/ 37916501 h 38465141"/>
                <a:gd name="connsiteX21-2847" fmla="*/ 13075920 w 15270480"/>
                <a:gd name="connsiteY21-2848" fmla="*/ 38282261 h 38465141"/>
                <a:gd name="connsiteX22-2849" fmla="*/ 12070080 w 15270480"/>
                <a:gd name="connsiteY22-2850" fmla="*/ 38282261 h 38465141"/>
                <a:gd name="connsiteX23-2851" fmla="*/ 10789920 w 15270480"/>
                <a:gd name="connsiteY23-2852" fmla="*/ 37093541 h 38465141"/>
                <a:gd name="connsiteX24-2853" fmla="*/ 10698480 w 15270480"/>
                <a:gd name="connsiteY24-2854" fmla="*/ 37733621 h 38465141"/>
                <a:gd name="connsiteX25-2855" fmla="*/ 9509760 w 15270480"/>
                <a:gd name="connsiteY25-2856" fmla="*/ 37733621 h 38465141"/>
                <a:gd name="connsiteX26-2857" fmla="*/ 9784080 w 15270480"/>
                <a:gd name="connsiteY26-2858" fmla="*/ 35356181 h 38465141"/>
                <a:gd name="connsiteX27-2859" fmla="*/ 7406640 w 15270480"/>
                <a:gd name="connsiteY27-2860" fmla="*/ 29321141 h 38465141"/>
                <a:gd name="connsiteX28-2861" fmla="*/ 6492240 w 15270480"/>
                <a:gd name="connsiteY28-2862" fmla="*/ 24749141 h 38465141"/>
                <a:gd name="connsiteX29-2863" fmla="*/ 5669280 w 15270480"/>
                <a:gd name="connsiteY29-2864" fmla="*/ 22828901 h 38465141"/>
                <a:gd name="connsiteX30-2865" fmla="*/ 5029200 w 15270480"/>
                <a:gd name="connsiteY30-2866" fmla="*/ 26303621 h 38465141"/>
                <a:gd name="connsiteX31-2867" fmla="*/ 5029200 w 15270480"/>
                <a:gd name="connsiteY31-2868" fmla="*/ 30326981 h 38465141"/>
                <a:gd name="connsiteX32-2869" fmla="*/ 4754880 w 15270480"/>
                <a:gd name="connsiteY32-2870" fmla="*/ 32338661 h 38465141"/>
                <a:gd name="connsiteX33-2871" fmla="*/ 4754880 w 15270480"/>
                <a:gd name="connsiteY33-2872" fmla="*/ 36179141 h 38465141"/>
                <a:gd name="connsiteX34-2873" fmla="*/ 4754880 w 15270480"/>
                <a:gd name="connsiteY34-2874" fmla="*/ 37642181 h 38465141"/>
                <a:gd name="connsiteX35-2875" fmla="*/ 4114800 w 15270480"/>
                <a:gd name="connsiteY35-2876" fmla="*/ 38007941 h 38465141"/>
                <a:gd name="connsiteX36-2877" fmla="*/ 4114800 w 15270480"/>
                <a:gd name="connsiteY36-2878" fmla="*/ 38007941 h 38465141"/>
                <a:gd name="connsiteX37-2879" fmla="*/ 3108960 w 15270480"/>
                <a:gd name="connsiteY37-2880" fmla="*/ 38465141 h 38465141"/>
                <a:gd name="connsiteX38-2881" fmla="*/ 640080 w 15270480"/>
                <a:gd name="connsiteY38-2882" fmla="*/ 38099381 h 38465141"/>
                <a:gd name="connsiteX39-2883" fmla="*/ 2377440 w 15270480"/>
                <a:gd name="connsiteY39-2884" fmla="*/ 36453461 h 38465141"/>
                <a:gd name="connsiteX40-2885" fmla="*/ 2011680 w 15270480"/>
                <a:gd name="connsiteY40-2886" fmla="*/ 35081861 h 38465141"/>
                <a:gd name="connsiteX41-2887" fmla="*/ 2468880 w 15270480"/>
                <a:gd name="connsiteY41-2888" fmla="*/ 33984581 h 38465141"/>
                <a:gd name="connsiteX42-2889" fmla="*/ 1737360 w 15270480"/>
                <a:gd name="connsiteY42-2890" fmla="*/ 32704421 h 38465141"/>
                <a:gd name="connsiteX43-2891" fmla="*/ 1737360 w 15270480"/>
                <a:gd name="connsiteY43-2892" fmla="*/ 22554581 h 38465141"/>
                <a:gd name="connsiteX44-2893" fmla="*/ 1280160 w 15270480"/>
                <a:gd name="connsiteY44-2894" fmla="*/ 21548741 h 38465141"/>
                <a:gd name="connsiteX45-2895" fmla="*/ 1280160 w 15270480"/>
                <a:gd name="connsiteY45-2896" fmla="*/ 21091541 h 38465141"/>
                <a:gd name="connsiteX46-2897" fmla="*/ 0 w 15270480"/>
                <a:gd name="connsiteY46-2898" fmla="*/ 21091541 h 38465141"/>
                <a:gd name="connsiteX47-2899" fmla="*/ 457200 w 15270480"/>
                <a:gd name="connsiteY47-2900" fmla="*/ 12861941 h 38465141"/>
                <a:gd name="connsiteX48-2901" fmla="*/ 548640 w 15270480"/>
                <a:gd name="connsiteY48-2902" fmla="*/ 11398901 h 38465141"/>
                <a:gd name="connsiteX49-2903" fmla="*/ 914400 w 15270480"/>
                <a:gd name="connsiteY49-2904" fmla="*/ 7741301 h 38465141"/>
                <a:gd name="connsiteX50-2905" fmla="*/ 3840480 w 15270480"/>
                <a:gd name="connsiteY50-2906" fmla="*/ 6735461 h 38465141"/>
                <a:gd name="connsiteX51-2907" fmla="*/ 3840480 w 15270480"/>
                <a:gd name="connsiteY51-2908" fmla="*/ 6003941 h 38465141"/>
                <a:gd name="connsiteX52-2909" fmla="*/ 3566160 w 15270480"/>
                <a:gd name="connsiteY52-2910" fmla="*/ 4266581 h 38465141"/>
                <a:gd name="connsiteX53-2911" fmla="*/ 2926080 w 15270480"/>
                <a:gd name="connsiteY53-2912" fmla="*/ 4266581 h 38465141"/>
                <a:gd name="connsiteX54-2913" fmla="*/ 2641380 w 15270480"/>
                <a:gd name="connsiteY54-2914" fmla="*/ 3331424 h 38465141"/>
                <a:gd name="connsiteX55-2915" fmla="*/ 2926080 w 15270480"/>
                <a:gd name="connsiteY55-2916" fmla="*/ 3352181 h 38465141"/>
                <a:gd name="connsiteX56-2917" fmla="*/ 2560320 w 15270480"/>
                <a:gd name="connsiteY56-2918" fmla="*/ 1706261 h 38465141"/>
                <a:gd name="connsiteX57-2919" fmla="*/ 2834640 w 15270480"/>
                <a:gd name="connsiteY57-2920" fmla="*/ 1340501 h 38465141"/>
                <a:gd name="connsiteX58-2921" fmla="*/ 3566160 w 15270480"/>
                <a:gd name="connsiteY58-2922" fmla="*/ 334661 h 38465141"/>
                <a:gd name="connsiteX59-2923" fmla="*/ 4490347 w 15270480"/>
                <a:gd name="connsiteY59-2924" fmla="*/ 45720 h 38465141"/>
                <a:gd name="connsiteX60-2925" fmla="*/ 5577840 w 15270480"/>
                <a:gd name="connsiteY60-2926" fmla="*/ 608981 h 38465141"/>
                <a:gd name="connsiteX0-2927" fmla="*/ 5577840 w 15270480"/>
                <a:gd name="connsiteY0-2928" fmla="*/ 608981 h 38465141"/>
                <a:gd name="connsiteX1-2929" fmla="*/ 6400800 w 15270480"/>
                <a:gd name="connsiteY1-2930" fmla="*/ 883301 h 38465141"/>
                <a:gd name="connsiteX2-2931" fmla="*/ 6400800 w 15270480"/>
                <a:gd name="connsiteY2-2932" fmla="*/ 2529221 h 38465141"/>
                <a:gd name="connsiteX3-2933" fmla="*/ 6309360 w 15270480"/>
                <a:gd name="connsiteY3-2934" fmla="*/ 2803541 h 38465141"/>
                <a:gd name="connsiteX4-2935" fmla="*/ 6492240 w 15270480"/>
                <a:gd name="connsiteY4-2936" fmla="*/ 2803541 h 38465141"/>
                <a:gd name="connsiteX5-2937" fmla="*/ 6492240 w 15270480"/>
                <a:gd name="connsiteY5-2938" fmla="*/ 4083701 h 38465141"/>
                <a:gd name="connsiteX6-2939" fmla="*/ 6126480 w 15270480"/>
                <a:gd name="connsiteY6-2940" fmla="*/ 4358021 h 38465141"/>
                <a:gd name="connsiteX7-2941" fmla="*/ 5943600 w 15270480"/>
                <a:gd name="connsiteY7-2942" fmla="*/ 5272421 h 38465141"/>
                <a:gd name="connsiteX8-2943" fmla="*/ 6949440 w 15270480"/>
                <a:gd name="connsiteY8-2944" fmla="*/ 5912501 h 38465141"/>
                <a:gd name="connsiteX9-2945" fmla="*/ 9052560 w 15270480"/>
                <a:gd name="connsiteY9-2946" fmla="*/ 6552581 h 38465141"/>
                <a:gd name="connsiteX10-2947" fmla="*/ 9052560 w 15270480"/>
                <a:gd name="connsiteY10-2948" fmla="*/ 13410581 h 38465141"/>
                <a:gd name="connsiteX11-2949" fmla="*/ 9326880 w 15270480"/>
                <a:gd name="connsiteY11-2950" fmla="*/ 14965061 h 38465141"/>
                <a:gd name="connsiteX12-2951" fmla="*/ 9326880 w 15270480"/>
                <a:gd name="connsiteY12-2952" fmla="*/ 15788021 h 38465141"/>
                <a:gd name="connsiteX13-2953" fmla="*/ 9509760 w 15270480"/>
                <a:gd name="connsiteY13-2954" fmla="*/ 20908661 h 38465141"/>
                <a:gd name="connsiteX14-2955" fmla="*/ 9784080 w 15270480"/>
                <a:gd name="connsiteY14-2956" fmla="*/ 22188821 h 38465141"/>
                <a:gd name="connsiteX15-2957" fmla="*/ 10241280 w 15270480"/>
                <a:gd name="connsiteY15-2958" fmla="*/ 26212181 h 38465141"/>
                <a:gd name="connsiteX16-2959" fmla="*/ 11338560 w 15270480"/>
                <a:gd name="connsiteY16-2960" fmla="*/ 31332821 h 38465141"/>
                <a:gd name="connsiteX17-2961" fmla="*/ 12161520 w 15270480"/>
                <a:gd name="connsiteY17-2962" fmla="*/ 35630501 h 38465141"/>
                <a:gd name="connsiteX18-2963" fmla="*/ 13350240 w 15270480"/>
                <a:gd name="connsiteY18-2964" fmla="*/ 37093541 h 38465141"/>
                <a:gd name="connsiteX19-2965" fmla="*/ 15179040 w 15270480"/>
                <a:gd name="connsiteY19-2966" fmla="*/ 37642181 h 38465141"/>
                <a:gd name="connsiteX20-2967" fmla="*/ 15270480 w 15270480"/>
                <a:gd name="connsiteY20-2968" fmla="*/ 37916501 h 38465141"/>
                <a:gd name="connsiteX21-2969" fmla="*/ 13075920 w 15270480"/>
                <a:gd name="connsiteY21-2970" fmla="*/ 38282261 h 38465141"/>
                <a:gd name="connsiteX22-2971" fmla="*/ 12070080 w 15270480"/>
                <a:gd name="connsiteY22-2972" fmla="*/ 38282261 h 38465141"/>
                <a:gd name="connsiteX23-2973" fmla="*/ 10789920 w 15270480"/>
                <a:gd name="connsiteY23-2974" fmla="*/ 37093541 h 38465141"/>
                <a:gd name="connsiteX24-2975" fmla="*/ 10698480 w 15270480"/>
                <a:gd name="connsiteY24-2976" fmla="*/ 37733621 h 38465141"/>
                <a:gd name="connsiteX25-2977" fmla="*/ 9509760 w 15270480"/>
                <a:gd name="connsiteY25-2978" fmla="*/ 37733621 h 38465141"/>
                <a:gd name="connsiteX26-2979" fmla="*/ 9784080 w 15270480"/>
                <a:gd name="connsiteY26-2980" fmla="*/ 35356181 h 38465141"/>
                <a:gd name="connsiteX27-2981" fmla="*/ 7406640 w 15270480"/>
                <a:gd name="connsiteY27-2982" fmla="*/ 29321141 h 38465141"/>
                <a:gd name="connsiteX28-2983" fmla="*/ 6492240 w 15270480"/>
                <a:gd name="connsiteY28-2984" fmla="*/ 24749141 h 38465141"/>
                <a:gd name="connsiteX29-2985" fmla="*/ 5669280 w 15270480"/>
                <a:gd name="connsiteY29-2986" fmla="*/ 22828901 h 38465141"/>
                <a:gd name="connsiteX30-2987" fmla="*/ 5029200 w 15270480"/>
                <a:gd name="connsiteY30-2988" fmla="*/ 26303621 h 38465141"/>
                <a:gd name="connsiteX31-2989" fmla="*/ 5029200 w 15270480"/>
                <a:gd name="connsiteY31-2990" fmla="*/ 30326981 h 38465141"/>
                <a:gd name="connsiteX32-2991" fmla="*/ 4754880 w 15270480"/>
                <a:gd name="connsiteY32-2992" fmla="*/ 32338661 h 38465141"/>
                <a:gd name="connsiteX33-2993" fmla="*/ 4754880 w 15270480"/>
                <a:gd name="connsiteY33-2994" fmla="*/ 36179141 h 38465141"/>
                <a:gd name="connsiteX34-2995" fmla="*/ 4754880 w 15270480"/>
                <a:gd name="connsiteY34-2996" fmla="*/ 37642181 h 38465141"/>
                <a:gd name="connsiteX35-2997" fmla="*/ 4114800 w 15270480"/>
                <a:gd name="connsiteY35-2998" fmla="*/ 38007941 h 38465141"/>
                <a:gd name="connsiteX36-2999" fmla="*/ 4114800 w 15270480"/>
                <a:gd name="connsiteY36-3000" fmla="*/ 38007941 h 38465141"/>
                <a:gd name="connsiteX37-3001" fmla="*/ 3108960 w 15270480"/>
                <a:gd name="connsiteY37-3002" fmla="*/ 38465141 h 38465141"/>
                <a:gd name="connsiteX38-3003" fmla="*/ 640080 w 15270480"/>
                <a:gd name="connsiteY38-3004" fmla="*/ 38099381 h 38465141"/>
                <a:gd name="connsiteX39-3005" fmla="*/ 2377440 w 15270480"/>
                <a:gd name="connsiteY39-3006" fmla="*/ 36453461 h 38465141"/>
                <a:gd name="connsiteX40-3007" fmla="*/ 2011680 w 15270480"/>
                <a:gd name="connsiteY40-3008" fmla="*/ 35081861 h 38465141"/>
                <a:gd name="connsiteX41-3009" fmla="*/ 2468880 w 15270480"/>
                <a:gd name="connsiteY41-3010" fmla="*/ 33984581 h 38465141"/>
                <a:gd name="connsiteX42-3011" fmla="*/ 1737360 w 15270480"/>
                <a:gd name="connsiteY42-3012" fmla="*/ 32704421 h 38465141"/>
                <a:gd name="connsiteX43-3013" fmla="*/ 1737360 w 15270480"/>
                <a:gd name="connsiteY43-3014" fmla="*/ 22554581 h 38465141"/>
                <a:gd name="connsiteX44-3015" fmla="*/ 1280160 w 15270480"/>
                <a:gd name="connsiteY44-3016" fmla="*/ 21548741 h 38465141"/>
                <a:gd name="connsiteX45-3017" fmla="*/ 1280160 w 15270480"/>
                <a:gd name="connsiteY45-3018" fmla="*/ 21091541 h 38465141"/>
                <a:gd name="connsiteX46-3019" fmla="*/ 0 w 15270480"/>
                <a:gd name="connsiteY46-3020" fmla="*/ 21091541 h 38465141"/>
                <a:gd name="connsiteX47-3021" fmla="*/ 457200 w 15270480"/>
                <a:gd name="connsiteY47-3022" fmla="*/ 12861941 h 38465141"/>
                <a:gd name="connsiteX48-3023" fmla="*/ 548640 w 15270480"/>
                <a:gd name="connsiteY48-3024" fmla="*/ 11398901 h 38465141"/>
                <a:gd name="connsiteX49-3025" fmla="*/ 914400 w 15270480"/>
                <a:gd name="connsiteY49-3026" fmla="*/ 7741301 h 38465141"/>
                <a:gd name="connsiteX50-3027" fmla="*/ 3840480 w 15270480"/>
                <a:gd name="connsiteY50-3028" fmla="*/ 6735461 h 38465141"/>
                <a:gd name="connsiteX51-3029" fmla="*/ 3840480 w 15270480"/>
                <a:gd name="connsiteY51-3030" fmla="*/ 6003941 h 38465141"/>
                <a:gd name="connsiteX52-3031" fmla="*/ 3566160 w 15270480"/>
                <a:gd name="connsiteY52-3032" fmla="*/ 4266581 h 38465141"/>
                <a:gd name="connsiteX53-3033" fmla="*/ 2926080 w 15270480"/>
                <a:gd name="connsiteY53-3034" fmla="*/ 4266581 h 38465141"/>
                <a:gd name="connsiteX54-3035" fmla="*/ 2641380 w 15270480"/>
                <a:gd name="connsiteY54-3036" fmla="*/ 3331424 h 38465141"/>
                <a:gd name="connsiteX55-3037" fmla="*/ 2926080 w 15270480"/>
                <a:gd name="connsiteY55-3038" fmla="*/ 3352181 h 38465141"/>
                <a:gd name="connsiteX56-3039" fmla="*/ 2560320 w 15270480"/>
                <a:gd name="connsiteY56-3040" fmla="*/ 1706261 h 38465141"/>
                <a:gd name="connsiteX57-3041" fmla="*/ 2834640 w 15270480"/>
                <a:gd name="connsiteY57-3042" fmla="*/ 1340501 h 38465141"/>
                <a:gd name="connsiteX58-3043" fmla="*/ 3566160 w 15270480"/>
                <a:gd name="connsiteY58-3044" fmla="*/ 334661 h 38465141"/>
                <a:gd name="connsiteX59-3045" fmla="*/ 4490347 w 15270480"/>
                <a:gd name="connsiteY59-3046" fmla="*/ 45720 h 38465141"/>
                <a:gd name="connsiteX60-3047" fmla="*/ 5577840 w 15270480"/>
                <a:gd name="connsiteY60-3048" fmla="*/ 608981 h 38465141"/>
                <a:gd name="connsiteX0-3049" fmla="*/ 5577840 w 15270480"/>
                <a:gd name="connsiteY0-3050" fmla="*/ 608981 h 38465141"/>
                <a:gd name="connsiteX1-3051" fmla="*/ 6400800 w 15270480"/>
                <a:gd name="connsiteY1-3052" fmla="*/ 883301 h 38465141"/>
                <a:gd name="connsiteX2-3053" fmla="*/ 6400800 w 15270480"/>
                <a:gd name="connsiteY2-3054" fmla="*/ 2529221 h 38465141"/>
                <a:gd name="connsiteX3-3055" fmla="*/ 6309360 w 15270480"/>
                <a:gd name="connsiteY3-3056" fmla="*/ 2803541 h 38465141"/>
                <a:gd name="connsiteX4-3057" fmla="*/ 6492240 w 15270480"/>
                <a:gd name="connsiteY4-3058" fmla="*/ 2803541 h 38465141"/>
                <a:gd name="connsiteX5-3059" fmla="*/ 6492240 w 15270480"/>
                <a:gd name="connsiteY5-3060" fmla="*/ 4083701 h 38465141"/>
                <a:gd name="connsiteX6-3061" fmla="*/ 6126480 w 15270480"/>
                <a:gd name="connsiteY6-3062" fmla="*/ 4358021 h 38465141"/>
                <a:gd name="connsiteX7-3063" fmla="*/ 5943600 w 15270480"/>
                <a:gd name="connsiteY7-3064" fmla="*/ 5272421 h 38465141"/>
                <a:gd name="connsiteX8-3065" fmla="*/ 6949440 w 15270480"/>
                <a:gd name="connsiteY8-3066" fmla="*/ 5912501 h 38465141"/>
                <a:gd name="connsiteX9-3067" fmla="*/ 9052560 w 15270480"/>
                <a:gd name="connsiteY9-3068" fmla="*/ 6552581 h 38465141"/>
                <a:gd name="connsiteX10-3069" fmla="*/ 9052560 w 15270480"/>
                <a:gd name="connsiteY10-3070" fmla="*/ 13410581 h 38465141"/>
                <a:gd name="connsiteX11-3071" fmla="*/ 9326880 w 15270480"/>
                <a:gd name="connsiteY11-3072" fmla="*/ 14965061 h 38465141"/>
                <a:gd name="connsiteX12-3073" fmla="*/ 9326880 w 15270480"/>
                <a:gd name="connsiteY12-3074" fmla="*/ 15788021 h 38465141"/>
                <a:gd name="connsiteX13-3075" fmla="*/ 9509760 w 15270480"/>
                <a:gd name="connsiteY13-3076" fmla="*/ 20908661 h 38465141"/>
                <a:gd name="connsiteX14-3077" fmla="*/ 9784080 w 15270480"/>
                <a:gd name="connsiteY14-3078" fmla="*/ 22188821 h 38465141"/>
                <a:gd name="connsiteX15-3079" fmla="*/ 10241280 w 15270480"/>
                <a:gd name="connsiteY15-3080" fmla="*/ 26212181 h 38465141"/>
                <a:gd name="connsiteX16-3081" fmla="*/ 11338560 w 15270480"/>
                <a:gd name="connsiteY16-3082" fmla="*/ 31332821 h 38465141"/>
                <a:gd name="connsiteX17-3083" fmla="*/ 12161520 w 15270480"/>
                <a:gd name="connsiteY17-3084" fmla="*/ 35630501 h 38465141"/>
                <a:gd name="connsiteX18-3085" fmla="*/ 13350240 w 15270480"/>
                <a:gd name="connsiteY18-3086" fmla="*/ 37093541 h 38465141"/>
                <a:gd name="connsiteX19-3087" fmla="*/ 15179040 w 15270480"/>
                <a:gd name="connsiteY19-3088" fmla="*/ 37642181 h 38465141"/>
                <a:gd name="connsiteX20-3089" fmla="*/ 15270480 w 15270480"/>
                <a:gd name="connsiteY20-3090" fmla="*/ 37916501 h 38465141"/>
                <a:gd name="connsiteX21-3091" fmla="*/ 13075920 w 15270480"/>
                <a:gd name="connsiteY21-3092" fmla="*/ 38282261 h 38465141"/>
                <a:gd name="connsiteX22-3093" fmla="*/ 12070080 w 15270480"/>
                <a:gd name="connsiteY22-3094" fmla="*/ 38282261 h 38465141"/>
                <a:gd name="connsiteX23-3095" fmla="*/ 10789920 w 15270480"/>
                <a:gd name="connsiteY23-3096" fmla="*/ 37093541 h 38465141"/>
                <a:gd name="connsiteX24-3097" fmla="*/ 10698480 w 15270480"/>
                <a:gd name="connsiteY24-3098" fmla="*/ 37733621 h 38465141"/>
                <a:gd name="connsiteX25-3099" fmla="*/ 9509760 w 15270480"/>
                <a:gd name="connsiteY25-3100" fmla="*/ 37733621 h 38465141"/>
                <a:gd name="connsiteX26-3101" fmla="*/ 9784080 w 15270480"/>
                <a:gd name="connsiteY26-3102" fmla="*/ 35356181 h 38465141"/>
                <a:gd name="connsiteX27-3103" fmla="*/ 7406640 w 15270480"/>
                <a:gd name="connsiteY27-3104" fmla="*/ 29321141 h 38465141"/>
                <a:gd name="connsiteX28-3105" fmla="*/ 6492240 w 15270480"/>
                <a:gd name="connsiteY28-3106" fmla="*/ 24749141 h 38465141"/>
                <a:gd name="connsiteX29-3107" fmla="*/ 5669280 w 15270480"/>
                <a:gd name="connsiteY29-3108" fmla="*/ 22828901 h 38465141"/>
                <a:gd name="connsiteX30-3109" fmla="*/ 5029200 w 15270480"/>
                <a:gd name="connsiteY30-3110" fmla="*/ 26303621 h 38465141"/>
                <a:gd name="connsiteX31-3111" fmla="*/ 5029200 w 15270480"/>
                <a:gd name="connsiteY31-3112" fmla="*/ 30326981 h 38465141"/>
                <a:gd name="connsiteX32-3113" fmla="*/ 4754880 w 15270480"/>
                <a:gd name="connsiteY32-3114" fmla="*/ 32338661 h 38465141"/>
                <a:gd name="connsiteX33-3115" fmla="*/ 4754880 w 15270480"/>
                <a:gd name="connsiteY33-3116" fmla="*/ 36179141 h 38465141"/>
                <a:gd name="connsiteX34-3117" fmla="*/ 4754880 w 15270480"/>
                <a:gd name="connsiteY34-3118" fmla="*/ 37642181 h 38465141"/>
                <a:gd name="connsiteX35-3119" fmla="*/ 4114800 w 15270480"/>
                <a:gd name="connsiteY35-3120" fmla="*/ 38007941 h 38465141"/>
                <a:gd name="connsiteX36-3121" fmla="*/ 4114800 w 15270480"/>
                <a:gd name="connsiteY36-3122" fmla="*/ 38007941 h 38465141"/>
                <a:gd name="connsiteX37-3123" fmla="*/ 3108960 w 15270480"/>
                <a:gd name="connsiteY37-3124" fmla="*/ 38465141 h 38465141"/>
                <a:gd name="connsiteX38-3125" fmla="*/ 640080 w 15270480"/>
                <a:gd name="connsiteY38-3126" fmla="*/ 38099381 h 38465141"/>
                <a:gd name="connsiteX39-3127" fmla="*/ 2377440 w 15270480"/>
                <a:gd name="connsiteY39-3128" fmla="*/ 36453461 h 38465141"/>
                <a:gd name="connsiteX40-3129" fmla="*/ 2011680 w 15270480"/>
                <a:gd name="connsiteY40-3130" fmla="*/ 35081861 h 38465141"/>
                <a:gd name="connsiteX41-3131" fmla="*/ 2468880 w 15270480"/>
                <a:gd name="connsiteY41-3132" fmla="*/ 33984581 h 38465141"/>
                <a:gd name="connsiteX42-3133" fmla="*/ 1737360 w 15270480"/>
                <a:gd name="connsiteY42-3134" fmla="*/ 32704421 h 38465141"/>
                <a:gd name="connsiteX43-3135" fmla="*/ 1737360 w 15270480"/>
                <a:gd name="connsiteY43-3136" fmla="*/ 22554581 h 38465141"/>
                <a:gd name="connsiteX44-3137" fmla="*/ 1280160 w 15270480"/>
                <a:gd name="connsiteY44-3138" fmla="*/ 21548741 h 38465141"/>
                <a:gd name="connsiteX45-3139" fmla="*/ 1280160 w 15270480"/>
                <a:gd name="connsiteY45-3140" fmla="*/ 21091541 h 38465141"/>
                <a:gd name="connsiteX46-3141" fmla="*/ 0 w 15270480"/>
                <a:gd name="connsiteY46-3142" fmla="*/ 21091541 h 38465141"/>
                <a:gd name="connsiteX47-3143" fmla="*/ 457200 w 15270480"/>
                <a:gd name="connsiteY47-3144" fmla="*/ 12861941 h 38465141"/>
                <a:gd name="connsiteX48-3145" fmla="*/ 548640 w 15270480"/>
                <a:gd name="connsiteY48-3146" fmla="*/ 11398901 h 38465141"/>
                <a:gd name="connsiteX49-3147" fmla="*/ 914400 w 15270480"/>
                <a:gd name="connsiteY49-3148" fmla="*/ 7741301 h 38465141"/>
                <a:gd name="connsiteX50-3149" fmla="*/ 3840480 w 15270480"/>
                <a:gd name="connsiteY50-3150" fmla="*/ 6735461 h 38465141"/>
                <a:gd name="connsiteX51-3151" fmla="*/ 3840480 w 15270480"/>
                <a:gd name="connsiteY51-3152" fmla="*/ 6003941 h 38465141"/>
                <a:gd name="connsiteX52-3153" fmla="*/ 3566160 w 15270480"/>
                <a:gd name="connsiteY52-3154" fmla="*/ 4266581 h 38465141"/>
                <a:gd name="connsiteX53-3155" fmla="*/ 2926080 w 15270480"/>
                <a:gd name="connsiteY53-3156" fmla="*/ 4266581 h 38465141"/>
                <a:gd name="connsiteX54-3157" fmla="*/ 2641380 w 15270480"/>
                <a:gd name="connsiteY54-3158" fmla="*/ 3331424 h 38465141"/>
                <a:gd name="connsiteX55-3159" fmla="*/ 2926080 w 15270480"/>
                <a:gd name="connsiteY55-3160" fmla="*/ 3352181 h 38465141"/>
                <a:gd name="connsiteX56-3161" fmla="*/ 2560320 w 15270480"/>
                <a:gd name="connsiteY56-3162" fmla="*/ 1706261 h 38465141"/>
                <a:gd name="connsiteX57-3163" fmla="*/ 2834640 w 15270480"/>
                <a:gd name="connsiteY57-3164" fmla="*/ 1340501 h 38465141"/>
                <a:gd name="connsiteX58-3165" fmla="*/ 3566160 w 15270480"/>
                <a:gd name="connsiteY58-3166" fmla="*/ 334661 h 38465141"/>
                <a:gd name="connsiteX59-3167" fmla="*/ 4490347 w 15270480"/>
                <a:gd name="connsiteY59-3168" fmla="*/ 45720 h 38465141"/>
                <a:gd name="connsiteX60-3169" fmla="*/ 5577840 w 15270480"/>
                <a:gd name="connsiteY60-3170" fmla="*/ 608981 h 38465141"/>
                <a:gd name="connsiteX0-3171" fmla="*/ 5577840 w 15270480"/>
                <a:gd name="connsiteY0-3172" fmla="*/ 608981 h 38465141"/>
                <a:gd name="connsiteX1-3173" fmla="*/ 6400800 w 15270480"/>
                <a:gd name="connsiteY1-3174" fmla="*/ 883301 h 38465141"/>
                <a:gd name="connsiteX2-3175" fmla="*/ 6400800 w 15270480"/>
                <a:gd name="connsiteY2-3176" fmla="*/ 2529221 h 38465141"/>
                <a:gd name="connsiteX3-3177" fmla="*/ 6309360 w 15270480"/>
                <a:gd name="connsiteY3-3178" fmla="*/ 2803541 h 38465141"/>
                <a:gd name="connsiteX4-3179" fmla="*/ 6492240 w 15270480"/>
                <a:gd name="connsiteY4-3180" fmla="*/ 2803541 h 38465141"/>
                <a:gd name="connsiteX5-3181" fmla="*/ 6492240 w 15270480"/>
                <a:gd name="connsiteY5-3182" fmla="*/ 4083701 h 38465141"/>
                <a:gd name="connsiteX6-3183" fmla="*/ 6126480 w 15270480"/>
                <a:gd name="connsiteY6-3184" fmla="*/ 4358021 h 38465141"/>
                <a:gd name="connsiteX7-3185" fmla="*/ 5943600 w 15270480"/>
                <a:gd name="connsiteY7-3186" fmla="*/ 5272421 h 38465141"/>
                <a:gd name="connsiteX8-3187" fmla="*/ 6949440 w 15270480"/>
                <a:gd name="connsiteY8-3188" fmla="*/ 5912501 h 38465141"/>
                <a:gd name="connsiteX9-3189" fmla="*/ 9052560 w 15270480"/>
                <a:gd name="connsiteY9-3190" fmla="*/ 6552581 h 38465141"/>
                <a:gd name="connsiteX10-3191" fmla="*/ 9052560 w 15270480"/>
                <a:gd name="connsiteY10-3192" fmla="*/ 13410581 h 38465141"/>
                <a:gd name="connsiteX11-3193" fmla="*/ 9326880 w 15270480"/>
                <a:gd name="connsiteY11-3194" fmla="*/ 14965061 h 38465141"/>
                <a:gd name="connsiteX12-3195" fmla="*/ 9326880 w 15270480"/>
                <a:gd name="connsiteY12-3196" fmla="*/ 15788021 h 38465141"/>
                <a:gd name="connsiteX13-3197" fmla="*/ 9509760 w 15270480"/>
                <a:gd name="connsiteY13-3198" fmla="*/ 20908661 h 38465141"/>
                <a:gd name="connsiteX14-3199" fmla="*/ 9784080 w 15270480"/>
                <a:gd name="connsiteY14-3200" fmla="*/ 22188821 h 38465141"/>
                <a:gd name="connsiteX15-3201" fmla="*/ 10241280 w 15270480"/>
                <a:gd name="connsiteY15-3202" fmla="*/ 26212181 h 38465141"/>
                <a:gd name="connsiteX16-3203" fmla="*/ 11338560 w 15270480"/>
                <a:gd name="connsiteY16-3204" fmla="*/ 31332821 h 38465141"/>
                <a:gd name="connsiteX17-3205" fmla="*/ 12161520 w 15270480"/>
                <a:gd name="connsiteY17-3206" fmla="*/ 35630501 h 38465141"/>
                <a:gd name="connsiteX18-3207" fmla="*/ 13350240 w 15270480"/>
                <a:gd name="connsiteY18-3208" fmla="*/ 37093541 h 38465141"/>
                <a:gd name="connsiteX19-3209" fmla="*/ 15179040 w 15270480"/>
                <a:gd name="connsiteY19-3210" fmla="*/ 37642181 h 38465141"/>
                <a:gd name="connsiteX20-3211" fmla="*/ 15270480 w 15270480"/>
                <a:gd name="connsiteY20-3212" fmla="*/ 37916501 h 38465141"/>
                <a:gd name="connsiteX21-3213" fmla="*/ 13075920 w 15270480"/>
                <a:gd name="connsiteY21-3214" fmla="*/ 38282261 h 38465141"/>
                <a:gd name="connsiteX22-3215" fmla="*/ 12070080 w 15270480"/>
                <a:gd name="connsiteY22-3216" fmla="*/ 38282261 h 38465141"/>
                <a:gd name="connsiteX23-3217" fmla="*/ 10789920 w 15270480"/>
                <a:gd name="connsiteY23-3218" fmla="*/ 37093541 h 38465141"/>
                <a:gd name="connsiteX24-3219" fmla="*/ 10698480 w 15270480"/>
                <a:gd name="connsiteY24-3220" fmla="*/ 37733621 h 38465141"/>
                <a:gd name="connsiteX25-3221" fmla="*/ 9509760 w 15270480"/>
                <a:gd name="connsiteY25-3222" fmla="*/ 37733621 h 38465141"/>
                <a:gd name="connsiteX26-3223" fmla="*/ 9784080 w 15270480"/>
                <a:gd name="connsiteY26-3224" fmla="*/ 35356181 h 38465141"/>
                <a:gd name="connsiteX27-3225" fmla="*/ 7406640 w 15270480"/>
                <a:gd name="connsiteY27-3226" fmla="*/ 29321141 h 38465141"/>
                <a:gd name="connsiteX28-3227" fmla="*/ 6492240 w 15270480"/>
                <a:gd name="connsiteY28-3228" fmla="*/ 24749141 h 38465141"/>
                <a:gd name="connsiteX29-3229" fmla="*/ 5669280 w 15270480"/>
                <a:gd name="connsiteY29-3230" fmla="*/ 22828901 h 38465141"/>
                <a:gd name="connsiteX30-3231" fmla="*/ 5029200 w 15270480"/>
                <a:gd name="connsiteY30-3232" fmla="*/ 26303621 h 38465141"/>
                <a:gd name="connsiteX31-3233" fmla="*/ 5029200 w 15270480"/>
                <a:gd name="connsiteY31-3234" fmla="*/ 30326981 h 38465141"/>
                <a:gd name="connsiteX32-3235" fmla="*/ 4754880 w 15270480"/>
                <a:gd name="connsiteY32-3236" fmla="*/ 32338661 h 38465141"/>
                <a:gd name="connsiteX33-3237" fmla="*/ 4754880 w 15270480"/>
                <a:gd name="connsiteY33-3238" fmla="*/ 36179141 h 38465141"/>
                <a:gd name="connsiteX34-3239" fmla="*/ 4754880 w 15270480"/>
                <a:gd name="connsiteY34-3240" fmla="*/ 37642181 h 38465141"/>
                <a:gd name="connsiteX35-3241" fmla="*/ 4114800 w 15270480"/>
                <a:gd name="connsiteY35-3242" fmla="*/ 38007941 h 38465141"/>
                <a:gd name="connsiteX36-3243" fmla="*/ 4114800 w 15270480"/>
                <a:gd name="connsiteY36-3244" fmla="*/ 38007941 h 38465141"/>
                <a:gd name="connsiteX37-3245" fmla="*/ 3108960 w 15270480"/>
                <a:gd name="connsiteY37-3246" fmla="*/ 38465141 h 38465141"/>
                <a:gd name="connsiteX38-3247" fmla="*/ 640080 w 15270480"/>
                <a:gd name="connsiteY38-3248" fmla="*/ 38099381 h 38465141"/>
                <a:gd name="connsiteX39-3249" fmla="*/ 2377440 w 15270480"/>
                <a:gd name="connsiteY39-3250" fmla="*/ 36453461 h 38465141"/>
                <a:gd name="connsiteX40-3251" fmla="*/ 2011680 w 15270480"/>
                <a:gd name="connsiteY40-3252" fmla="*/ 35081861 h 38465141"/>
                <a:gd name="connsiteX41-3253" fmla="*/ 2468880 w 15270480"/>
                <a:gd name="connsiteY41-3254" fmla="*/ 33984581 h 38465141"/>
                <a:gd name="connsiteX42-3255" fmla="*/ 1737360 w 15270480"/>
                <a:gd name="connsiteY42-3256" fmla="*/ 32704421 h 38465141"/>
                <a:gd name="connsiteX43-3257" fmla="*/ 1737360 w 15270480"/>
                <a:gd name="connsiteY43-3258" fmla="*/ 22554581 h 38465141"/>
                <a:gd name="connsiteX44-3259" fmla="*/ 1280160 w 15270480"/>
                <a:gd name="connsiteY44-3260" fmla="*/ 21548741 h 38465141"/>
                <a:gd name="connsiteX45-3261" fmla="*/ 1280160 w 15270480"/>
                <a:gd name="connsiteY45-3262" fmla="*/ 21091541 h 38465141"/>
                <a:gd name="connsiteX46-3263" fmla="*/ 0 w 15270480"/>
                <a:gd name="connsiteY46-3264" fmla="*/ 21091541 h 38465141"/>
                <a:gd name="connsiteX47-3265" fmla="*/ 457200 w 15270480"/>
                <a:gd name="connsiteY47-3266" fmla="*/ 12861941 h 38465141"/>
                <a:gd name="connsiteX48-3267" fmla="*/ 548640 w 15270480"/>
                <a:gd name="connsiteY48-3268" fmla="*/ 11398901 h 38465141"/>
                <a:gd name="connsiteX49-3269" fmla="*/ 914400 w 15270480"/>
                <a:gd name="connsiteY49-3270" fmla="*/ 7741301 h 38465141"/>
                <a:gd name="connsiteX50-3271" fmla="*/ 3840480 w 15270480"/>
                <a:gd name="connsiteY50-3272" fmla="*/ 6735461 h 38465141"/>
                <a:gd name="connsiteX51-3273" fmla="*/ 3840480 w 15270480"/>
                <a:gd name="connsiteY51-3274" fmla="*/ 6003941 h 38465141"/>
                <a:gd name="connsiteX52-3275" fmla="*/ 3566160 w 15270480"/>
                <a:gd name="connsiteY52-3276" fmla="*/ 4266581 h 38465141"/>
                <a:gd name="connsiteX53-3277" fmla="*/ 2926080 w 15270480"/>
                <a:gd name="connsiteY53-3278" fmla="*/ 4266581 h 38465141"/>
                <a:gd name="connsiteX54-3279" fmla="*/ 2641380 w 15270480"/>
                <a:gd name="connsiteY54-3280" fmla="*/ 3331424 h 38465141"/>
                <a:gd name="connsiteX55-3281" fmla="*/ 2926080 w 15270480"/>
                <a:gd name="connsiteY55-3282" fmla="*/ 3352181 h 38465141"/>
                <a:gd name="connsiteX56-3283" fmla="*/ 2560320 w 15270480"/>
                <a:gd name="connsiteY56-3284" fmla="*/ 1706261 h 38465141"/>
                <a:gd name="connsiteX57-3285" fmla="*/ 2834640 w 15270480"/>
                <a:gd name="connsiteY57-3286" fmla="*/ 1340501 h 38465141"/>
                <a:gd name="connsiteX58-3287" fmla="*/ 3566160 w 15270480"/>
                <a:gd name="connsiteY58-3288" fmla="*/ 334661 h 38465141"/>
                <a:gd name="connsiteX59-3289" fmla="*/ 4490347 w 15270480"/>
                <a:gd name="connsiteY59-3290" fmla="*/ 45720 h 38465141"/>
                <a:gd name="connsiteX60-3291" fmla="*/ 5577840 w 15270480"/>
                <a:gd name="connsiteY60-3292" fmla="*/ 608981 h 38465141"/>
                <a:gd name="connsiteX0-3293" fmla="*/ 5577840 w 15270480"/>
                <a:gd name="connsiteY0-3294" fmla="*/ 608981 h 38465141"/>
                <a:gd name="connsiteX1-3295" fmla="*/ 6400800 w 15270480"/>
                <a:gd name="connsiteY1-3296" fmla="*/ 883301 h 38465141"/>
                <a:gd name="connsiteX2-3297" fmla="*/ 6400800 w 15270480"/>
                <a:gd name="connsiteY2-3298" fmla="*/ 2529221 h 38465141"/>
                <a:gd name="connsiteX3-3299" fmla="*/ 6309360 w 15270480"/>
                <a:gd name="connsiteY3-3300" fmla="*/ 2803541 h 38465141"/>
                <a:gd name="connsiteX4-3301" fmla="*/ 6492240 w 15270480"/>
                <a:gd name="connsiteY4-3302" fmla="*/ 2803541 h 38465141"/>
                <a:gd name="connsiteX5-3303" fmla="*/ 6492240 w 15270480"/>
                <a:gd name="connsiteY5-3304" fmla="*/ 4083701 h 38465141"/>
                <a:gd name="connsiteX6-3305" fmla="*/ 6126480 w 15270480"/>
                <a:gd name="connsiteY6-3306" fmla="*/ 4358021 h 38465141"/>
                <a:gd name="connsiteX7-3307" fmla="*/ 5943600 w 15270480"/>
                <a:gd name="connsiteY7-3308" fmla="*/ 5272421 h 38465141"/>
                <a:gd name="connsiteX8-3309" fmla="*/ 6949440 w 15270480"/>
                <a:gd name="connsiteY8-3310" fmla="*/ 5912501 h 38465141"/>
                <a:gd name="connsiteX9-3311" fmla="*/ 9052560 w 15270480"/>
                <a:gd name="connsiteY9-3312" fmla="*/ 6552581 h 38465141"/>
                <a:gd name="connsiteX10-3313" fmla="*/ 9052560 w 15270480"/>
                <a:gd name="connsiteY10-3314" fmla="*/ 13410581 h 38465141"/>
                <a:gd name="connsiteX11-3315" fmla="*/ 9326880 w 15270480"/>
                <a:gd name="connsiteY11-3316" fmla="*/ 14965061 h 38465141"/>
                <a:gd name="connsiteX12-3317" fmla="*/ 9326880 w 15270480"/>
                <a:gd name="connsiteY12-3318" fmla="*/ 15788021 h 38465141"/>
                <a:gd name="connsiteX13-3319" fmla="*/ 9509760 w 15270480"/>
                <a:gd name="connsiteY13-3320" fmla="*/ 20908661 h 38465141"/>
                <a:gd name="connsiteX14-3321" fmla="*/ 9784080 w 15270480"/>
                <a:gd name="connsiteY14-3322" fmla="*/ 22188821 h 38465141"/>
                <a:gd name="connsiteX15-3323" fmla="*/ 10241280 w 15270480"/>
                <a:gd name="connsiteY15-3324" fmla="*/ 26212181 h 38465141"/>
                <a:gd name="connsiteX16-3325" fmla="*/ 11338560 w 15270480"/>
                <a:gd name="connsiteY16-3326" fmla="*/ 31332821 h 38465141"/>
                <a:gd name="connsiteX17-3327" fmla="*/ 12161520 w 15270480"/>
                <a:gd name="connsiteY17-3328" fmla="*/ 35630501 h 38465141"/>
                <a:gd name="connsiteX18-3329" fmla="*/ 13350240 w 15270480"/>
                <a:gd name="connsiteY18-3330" fmla="*/ 37093541 h 38465141"/>
                <a:gd name="connsiteX19-3331" fmla="*/ 15179040 w 15270480"/>
                <a:gd name="connsiteY19-3332" fmla="*/ 37642181 h 38465141"/>
                <a:gd name="connsiteX20-3333" fmla="*/ 15270480 w 15270480"/>
                <a:gd name="connsiteY20-3334" fmla="*/ 37916501 h 38465141"/>
                <a:gd name="connsiteX21-3335" fmla="*/ 13075920 w 15270480"/>
                <a:gd name="connsiteY21-3336" fmla="*/ 38282261 h 38465141"/>
                <a:gd name="connsiteX22-3337" fmla="*/ 12070080 w 15270480"/>
                <a:gd name="connsiteY22-3338" fmla="*/ 38282261 h 38465141"/>
                <a:gd name="connsiteX23-3339" fmla="*/ 10789920 w 15270480"/>
                <a:gd name="connsiteY23-3340" fmla="*/ 37093541 h 38465141"/>
                <a:gd name="connsiteX24-3341" fmla="*/ 10698480 w 15270480"/>
                <a:gd name="connsiteY24-3342" fmla="*/ 37733621 h 38465141"/>
                <a:gd name="connsiteX25-3343" fmla="*/ 9509760 w 15270480"/>
                <a:gd name="connsiteY25-3344" fmla="*/ 37733621 h 38465141"/>
                <a:gd name="connsiteX26-3345" fmla="*/ 9784080 w 15270480"/>
                <a:gd name="connsiteY26-3346" fmla="*/ 35356181 h 38465141"/>
                <a:gd name="connsiteX27-3347" fmla="*/ 7406640 w 15270480"/>
                <a:gd name="connsiteY27-3348" fmla="*/ 29321141 h 38465141"/>
                <a:gd name="connsiteX28-3349" fmla="*/ 6492240 w 15270480"/>
                <a:gd name="connsiteY28-3350" fmla="*/ 24749141 h 38465141"/>
                <a:gd name="connsiteX29-3351" fmla="*/ 5669280 w 15270480"/>
                <a:gd name="connsiteY29-3352" fmla="*/ 22828901 h 38465141"/>
                <a:gd name="connsiteX30-3353" fmla="*/ 5029200 w 15270480"/>
                <a:gd name="connsiteY30-3354" fmla="*/ 26303621 h 38465141"/>
                <a:gd name="connsiteX31-3355" fmla="*/ 5029200 w 15270480"/>
                <a:gd name="connsiteY31-3356" fmla="*/ 30326981 h 38465141"/>
                <a:gd name="connsiteX32-3357" fmla="*/ 4754880 w 15270480"/>
                <a:gd name="connsiteY32-3358" fmla="*/ 32338661 h 38465141"/>
                <a:gd name="connsiteX33-3359" fmla="*/ 4754880 w 15270480"/>
                <a:gd name="connsiteY33-3360" fmla="*/ 36179141 h 38465141"/>
                <a:gd name="connsiteX34-3361" fmla="*/ 4754880 w 15270480"/>
                <a:gd name="connsiteY34-3362" fmla="*/ 37642181 h 38465141"/>
                <a:gd name="connsiteX35-3363" fmla="*/ 4114800 w 15270480"/>
                <a:gd name="connsiteY35-3364" fmla="*/ 38007941 h 38465141"/>
                <a:gd name="connsiteX36-3365" fmla="*/ 4114800 w 15270480"/>
                <a:gd name="connsiteY36-3366" fmla="*/ 38007941 h 38465141"/>
                <a:gd name="connsiteX37-3367" fmla="*/ 3108960 w 15270480"/>
                <a:gd name="connsiteY37-3368" fmla="*/ 38465141 h 38465141"/>
                <a:gd name="connsiteX38-3369" fmla="*/ 640080 w 15270480"/>
                <a:gd name="connsiteY38-3370" fmla="*/ 38099381 h 38465141"/>
                <a:gd name="connsiteX39-3371" fmla="*/ 2377440 w 15270480"/>
                <a:gd name="connsiteY39-3372" fmla="*/ 36453461 h 38465141"/>
                <a:gd name="connsiteX40-3373" fmla="*/ 2011680 w 15270480"/>
                <a:gd name="connsiteY40-3374" fmla="*/ 35081861 h 38465141"/>
                <a:gd name="connsiteX41-3375" fmla="*/ 2468880 w 15270480"/>
                <a:gd name="connsiteY41-3376" fmla="*/ 33984581 h 38465141"/>
                <a:gd name="connsiteX42-3377" fmla="*/ 1737360 w 15270480"/>
                <a:gd name="connsiteY42-3378" fmla="*/ 32704421 h 38465141"/>
                <a:gd name="connsiteX43-3379" fmla="*/ 1737360 w 15270480"/>
                <a:gd name="connsiteY43-3380" fmla="*/ 22554581 h 38465141"/>
                <a:gd name="connsiteX44-3381" fmla="*/ 1280160 w 15270480"/>
                <a:gd name="connsiteY44-3382" fmla="*/ 21548741 h 38465141"/>
                <a:gd name="connsiteX45-3383" fmla="*/ 1280160 w 15270480"/>
                <a:gd name="connsiteY45-3384" fmla="*/ 21091541 h 38465141"/>
                <a:gd name="connsiteX46-3385" fmla="*/ 0 w 15270480"/>
                <a:gd name="connsiteY46-3386" fmla="*/ 21091541 h 38465141"/>
                <a:gd name="connsiteX47-3387" fmla="*/ 457200 w 15270480"/>
                <a:gd name="connsiteY47-3388" fmla="*/ 12861941 h 38465141"/>
                <a:gd name="connsiteX48-3389" fmla="*/ 548640 w 15270480"/>
                <a:gd name="connsiteY48-3390" fmla="*/ 11398901 h 38465141"/>
                <a:gd name="connsiteX49-3391" fmla="*/ 914400 w 15270480"/>
                <a:gd name="connsiteY49-3392" fmla="*/ 7741301 h 38465141"/>
                <a:gd name="connsiteX50-3393" fmla="*/ 3840480 w 15270480"/>
                <a:gd name="connsiteY50-3394" fmla="*/ 6735461 h 38465141"/>
                <a:gd name="connsiteX51-3395" fmla="*/ 3840480 w 15270480"/>
                <a:gd name="connsiteY51-3396" fmla="*/ 6003941 h 38465141"/>
                <a:gd name="connsiteX52-3397" fmla="*/ 3566160 w 15270480"/>
                <a:gd name="connsiteY52-3398" fmla="*/ 4266581 h 38465141"/>
                <a:gd name="connsiteX53-3399" fmla="*/ 3054096 w 15270480"/>
                <a:gd name="connsiteY53-3400" fmla="*/ 3977792 h 38465141"/>
                <a:gd name="connsiteX54-3401" fmla="*/ 2641380 w 15270480"/>
                <a:gd name="connsiteY54-3402" fmla="*/ 3331424 h 38465141"/>
                <a:gd name="connsiteX55-3403" fmla="*/ 2926080 w 15270480"/>
                <a:gd name="connsiteY55-3404" fmla="*/ 3352181 h 38465141"/>
                <a:gd name="connsiteX56-3405" fmla="*/ 2560320 w 15270480"/>
                <a:gd name="connsiteY56-3406" fmla="*/ 1706261 h 38465141"/>
                <a:gd name="connsiteX57-3407" fmla="*/ 2834640 w 15270480"/>
                <a:gd name="connsiteY57-3408" fmla="*/ 1340501 h 38465141"/>
                <a:gd name="connsiteX58-3409" fmla="*/ 3566160 w 15270480"/>
                <a:gd name="connsiteY58-3410" fmla="*/ 334661 h 38465141"/>
                <a:gd name="connsiteX59-3411" fmla="*/ 4490347 w 15270480"/>
                <a:gd name="connsiteY59-3412" fmla="*/ 45720 h 38465141"/>
                <a:gd name="connsiteX60-3413" fmla="*/ 5577840 w 15270480"/>
                <a:gd name="connsiteY60-3414" fmla="*/ 608981 h 38465141"/>
                <a:gd name="connsiteX0-3415" fmla="*/ 5577840 w 15270480"/>
                <a:gd name="connsiteY0-3416" fmla="*/ 608981 h 38465141"/>
                <a:gd name="connsiteX1-3417" fmla="*/ 6400800 w 15270480"/>
                <a:gd name="connsiteY1-3418" fmla="*/ 883301 h 38465141"/>
                <a:gd name="connsiteX2-3419" fmla="*/ 6400800 w 15270480"/>
                <a:gd name="connsiteY2-3420" fmla="*/ 2529221 h 38465141"/>
                <a:gd name="connsiteX3-3421" fmla="*/ 6309360 w 15270480"/>
                <a:gd name="connsiteY3-3422" fmla="*/ 2803541 h 38465141"/>
                <a:gd name="connsiteX4-3423" fmla="*/ 6492240 w 15270480"/>
                <a:gd name="connsiteY4-3424" fmla="*/ 2803541 h 38465141"/>
                <a:gd name="connsiteX5-3425" fmla="*/ 6492240 w 15270480"/>
                <a:gd name="connsiteY5-3426" fmla="*/ 4083701 h 38465141"/>
                <a:gd name="connsiteX6-3427" fmla="*/ 6126480 w 15270480"/>
                <a:gd name="connsiteY6-3428" fmla="*/ 4358021 h 38465141"/>
                <a:gd name="connsiteX7-3429" fmla="*/ 5943600 w 15270480"/>
                <a:gd name="connsiteY7-3430" fmla="*/ 5272421 h 38465141"/>
                <a:gd name="connsiteX8-3431" fmla="*/ 6949440 w 15270480"/>
                <a:gd name="connsiteY8-3432" fmla="*/ 5912501 h 38465141"/>
                <a:gd name="connsiteX9-3433" fmla="*/ 9052560 w 15270480"/>
                <a:gd name="connsiteY9-3434" fmla="*/ 6552581 h 38465141"/>
                <a:gd name="connsiteX10-3435" fmla="*/ 9052560 w 15270480"/>
                <a:gd name="connsiteY10-3436" fmla="*/ 13410581 h 38465141"/>
                <a:gd name="connsiteX11-3437" fmla="*/ 9326880 w 15270480"/>
                <a:gd name="connsiteY11-3438" fmla="*/ 14965061 h 38465141"/>
                <a:gd name="connsiteX12-3439" fmla="*/ 9326880 w 15270480"/>
                <a:gd name="connsiteY12-3440" fmla="*/ 15788021 h 38465141"/>
                <a:gd name="connsiteX13-3441" fmla="*/ 9509760 w 15270480"/>
                <a:gd name="connsiteY13-3442" fmla="*/ 20908661 h 38465141"/>
                <a:gd name="connsiteX14-3443" fmla="*/ 9784080 w 15270480"/>
                <a:gd name="connsiteY14-3444" fmla="*/ 22188821 h 38465141"/>
                <a:gd name="connsiteX15-3445" fmla="*/ 10241280 w 15270480"/>
                <a:gd name="connsiteY15-3446" fmla="*/ 26212181 h 38465141"/>
                <a:gd name="connsiteX16-3447" fmla="*/ 11338560 w 15270480"/>
                <a:gd name="connsiteY16-3448" fmla="*/ 31332821 h 38465141"/>
                <a:gd name="connsiteX17-3449" fmla="*/ 12161520 w 15270480"/>
                <a:gd name="connsiteY17-3450" fmla="*/ 35630501 h 38465141"/>
                <a:gd name="connsiteX18-3451" fmla="*/ 13350240 w 15270480"/>
                <a:gd name="connsiteY18-3452" fmla="*/ 37093541 h 38465141"/>
                <a:gd name="connsiteX19-3453" fmla="*/ 15179040 w 15270480"/>
                <a:gd name="connsiteY19-3454" fmla="*/ 37642181 h 38465141"/>
                <a:gd name="connsiteX20-3455" fmla="*/ 15270480 w 15270480"/>
                <a:gd name="connsiteY20-3456" fmla="*/ 37916501 h 38465141"/>
                <a:gd name="connsiteX21-3457" fmla="*/ 13075920 w 15270480"/>
                <a:gd name="connsiteY21-3458" fmla="*/ 38282261 h 38465141"/>
                <a:gd name="connsiteX22-3459" fmla="*/ 12070080 w 15270480"/>
                <a:gd name="connsiteY22-3460" fmla="*/ 38282261 h 38465141"/>
                <a:gd name="connsiteX23-3461" fmla="*/ 10789920 w 15270480"/>
                <a:gd name="connsiteY23-3462" fmla="*/ 37093541 h 38465141"/>
                <a:gd name="connsiteX24-3463" fmla="*/ 10698480 w 15270480"/>
                <a:gd name="connsiteY24-3464" fmla="*/ 37733621 h 38465141"/>
                <a:gd name="connsiteX25-3465" fmla="*/ 9509760 w 15270480"/>
                <a:gd name="connsiteY25-3466" fmla="*/ 37733621 h 38465141"/>
                <a:gd name="connsiteX26-3467" fmla="*/ 9784080 w 15270480"/>
                <a:gd name="connsiteY26-3468" fmla="*/ 35356181 h 38465141"/>
                <a:gd name="connsiteX27-3469" fmla="*/ 7406640 w 15270480"/>
                <a:gd name="connsiteY27-3470" fmla="*/ 29321141 h 38465141"/>
                <a:gd name="connsiteX28-3471" fmla="*/ 6492240 w 15270480"/>
                <a:gd name="connsiteY28-3472" fmla="*/ 24749141 h 38465141"/>
                <a:gd name="connsiteX29-3473" fmla="*/ 5669280 w 15270480"/>
                <a:gd name="connsiteY29-3474" fmla="*/ 22828901 h 38465141"/>
                <a:gd name="connsiteX30-3475" fmla="*/ 5029200 w 15270480"/>
                <a:gd name="connsiteY30-3476" fmla="*/ 26303621 h 38465141"/>
                <a:gd name="connsiteX31-3477" fmla="*/ 5029200 w 15270480"/>
                <a:gd name="connsiteY31-3478" fmla="*/ 30326981 h 38465141"/>
                <a:gd name="connsiteX32-3479" fmla="*/ 4754880 w 15270480"/>
                <a:gd name="connsiteY32-3480" fmla="*/ 32338661 h 38465141"/>
                <a:gd name="connsiteX33-3481" fmla="*/ 4754880 w 15270480"/>
                <a:gd name="connsiteY33-3482" fmla="*/ 36179141 h 38465141"/>
                <a:gd name="connsiteX34-3483" fmla="*/ 4754880 w 15270480"/>
                <a:gd name="connsiteY34-3484" fmla="*/ 37642181 h 38465141"/>
                <a:gd name="connsiteX35-3485" fmla="*/ 4114800 w 15270480"/>
                <a:gd name="connsiteY35-3486" fmla="*/ 38007941 h 38465141"/>
                <a:gd name="connsiteX36-3487" fmla="*/ 4114800 w 15270480"/>
                <a:gd name="connsiteY36-3488" fmla="*/ 38007941 h 38465141"/>
                <a:gd name="connsiteX37-3489" fmla="*/ 3108960 w 15270480"/>
                <a:gd name="connsiteY37-3490" fmla="*/ 38465141 h 38465141"/>
                <a:gd name="connsiteX38-3491" fmla="*/ 640080 w 15270480"/>
                <a:gd name="connsiteY38-3492" fmla="*/ 38099381 h 38465141"/>
                <a:gd name="connsiteX39-3493" fmla="*/ 2377440 w 15270480"/>
                <a:gd name="connsiteY39-3494" fmla="*/ 36453461 h 38465141"/>
                <a:gd name="connsiteX40-3495" fmla="*/ 2011680 w 15270480"/>
                <a:gd name="connsiteY40-3496" fmla="*/ 35081861 h 38465141"/>
                <a:gd name="connsiteX41-3497" fmla="*/ 2468880 w 15270480"/>
                <a:gd name="connsiteY41-3498" fmla="*/ 33984581 h 38465141"/>
                <a:gd name="connsiteX42-3499" fmla="*/ 1737360 w 15270480"/>
                <a:gd name="connsiteY42-3500" fmla="*/ 32704421 h 38465141"/>
                <a:gd name="connsiteX43-3501" fmla="*/ 1737360 w 15270480"/>
                <a:gd name="connsiteY43-3502" fmla="*/ 22554581 h 38465141"/>
                <a:gd name="connsiteX44-3503" fmla="*/ 1280160 w 15270480"/>
                <a:gd name="connsiteY44-3504" fmla="*/ 21548741 h 38465141"/>
                <a:gd name="connsiteX45-3505" fmla="*/ 1280160 w 15270480"/>
                <a:gd name="connsiteY45-3506" fmla="*/ 21091541 h 38465141"/>
                <a:gd name="connsiteX46-3507" fmla="*/ 0 w 15270480"/>
                <a:gd name="connsiteY46-3508" fmla="*/ 21091541 h 38465141"/>
                <a:gd name="connsiteX47-3509" fmla="*/ 457200 w 15270480"/>
                <a:gd name="connsiteY47-3510" fmla="*/ 12861941 h 38465141"/>
                <a:gd name="connsiteX48-3511" fmla="*/ 548640 w 15270480"/>
                <a:gd name="connsiteY48-3512" fmla="*/ 11398901 h 38465141"/>
                <a:gd name="connsiteX49-3513" fmla="*/ 914400 w 15270480"/>
                <a:gd name="connsiteY49-3514" fmla="*/ 7741301 h 38465141"/>
                <a:gd name="connsiteX50-3515" fmla="*/ 3840480 w 15270480"/>
                <a:gd name="connsiteY50-3516" fmla="*/ 6735461 h 38465141"/>
                <a:gd name="connsiteX51-3517" fmla="*/ 3840480 w 15270480"/>
                <a:gd name="connsiteY51-3518" fmla="*/ 6003941 h 38465141"/>
                <a:gd name="connsiteX52-3519" fmla="*/ 3566160 w 15270480"/>
                <a:gd name="connsiteY52-3520" fmla="*/ 4266581 h 38465141"/>
                <a:gd name="connsiteX53-3521" fmla="*/ 3021079 w 15270480"/>
                <a:gd name="connsiteY53-3522" fmla="*/ 4139385 h 38465141"/>
                <a:gd name="connsiteX54-3523" fmla="*/ 2641380 w 15270480"/>
                <a:gd name="connsiteY54-3524" fmla="*/ 3331424 h 38465141"/>
                <a:gd name="connsiteX55-3525" fmla="*/ 2926080 w 15270480"/>
                <a:gd name="connsiteY55-3526" fmla="*/ 3352181 h 38465141"/>
                <a:gd name="connsiteX56-3527" fmla="*/ 2560320 w 15270480"/>
                <a:gd name="connsiteY56-3528" fmla="*/ 1706261 h 38465141"/>
                <a:gd name="connsiteX57-3529" fmla="*/ 2834640 w 15270480"/>
                <a:gd name="connsiteY57-3530" fmla="*/ 1340501 h 38465141"/>
                <a:gd name="connsiteX58-3531" fmla="*/ 3566160 w 15270480"/>
                <a:gd name="connsiteY58-3532" fmla="*/ 334661 h 38465141"/>
                <a:gd name="connsiteX59-3533" fmla="*/ 4490347 w 15270480"/>
                <a:gd name="connsiteY59-3534" fmla="*/ 45720 h 38465141"/>
                <a:gd name="connsiteX60-3535" fmla="*/ 5577840 w 15270480"/>
                <a:gd name="connsiteY60-3536" fmla="*/ 608981 h 38465141"/>
                <a:gd name="connsiteX0-3537" fmla="*/ 5577840 w 15270480"/>
                <a:gd name="connsiteY0-3538" fmla="*/ 608981 h 38465141"/>
                <a:gd name="connsiteX1-3539" fmla="*/ 6400800 w 15270480"/>
                <a:gd name="connsiteY1-3540" fmla="*/ 883301 h 38465141"/>
                <a:gd name="connsiteX2-3541" fmla="*/ 6400800 w 15270480"/>
                <a:gd name="connsiteY2-3542" fmla="*/ 2529221 h 38465141"/>
                <a:gd name="connsiteX3-3543" fmla="*/ 6309360 w 15270480"/>
                <a:gd name="connsiteY3-3544" fmla="*/ 2803541 h 38465141"/>
                <a:gd name="connsiteX4-3545" fmla="*/ 6492240 w 15270480"/>
                <a:gd name="connsiteY4-3546" fmla="*/ 2803541 h 38465141"/>
                <a:gd name="connsiteX5-3547" fmla="*/ 6492240 w 15270480"/>
                <a:gd name="connsiteY5-3548" fmla="*/ 4083701 h 38465141"/>
                <a:gd name="connsiteX6-3549" fmla="*/ 6126480 w 15270480"/>
                <a:gd name="connsiteY6-3550" fmla="*/ 4358021 h 38465141"/>
                <a:gd name="connsiteX7-3551" fmla="*/ 5943600 w 15270480"/>
                <a:gd name="connsiteY7-3552" fmla="*/ 5272421 h 38465141"/>
                <a:gd name="connsiteX8-3553" fmla="*/ 6949440 w 15270480"/>
                <a:gd name="connsiteY8-3554" fmla="*/ 5912501 h 38465141"/>
                <a:gd name="connsiteX9-3555" fmla="*/ 9052560 w 15270480"/>
                <a:gd name="connsiteY9-3556" fmla="*/ 6552581 h 38465141"/>
                <a:gd name="connsiteX10-3557" fmla="*/ 9052560 w 15270480"/>
                <a:gd name="connsiteY10-3558" fmla="*/ 13410581 h 38465141"/>
                <a:gd name="connsiteX11-3559" fmla="*/ 9326880 w 15270480"/>
                <a:gd name="connsiteY11-3560" fmla="*/ 14965061 h 38465141"/>
                <a:gd name="connsiteX12-3561" fmla="*/ 9326880 w 15270480"/>
                <a:gd name="connsiteY12-3562" fmla="*/ 15788021 h 38465141"/>
                <a:gd name="connsiteX13-3563" fmla="*/ 9509760 w 15270480"/>
                <a:gd name="connsiteY13-3564" fmla="*/ 20908661 h 38465141"/>
                <a:gd name="connsiteX14-3565" fmla="*/ 9784080 w 15270480"/>
                <a:gd name="connsiteY14-3566" fmla="*/ 22188821 h 38465141"/>
                <a:gd name="connsiteX15-3567" fmla="*/ 10241280 w 15270480"/>
                <a:gd name="connsiteY15-3568" fmla="*/ 26212181 h 38465141"/>
                <a:gd name="connsiteX16-3569" fmla="*/ 11338560 w 15270480"/>
                <a:gd name="connsiteY16-3570" fmla="*/ 31332821 h 38465141"/>
                <a:gd name="connsiteX17-3571" fmla="*/ 12161520 w 15270480"/>
                <a:gd name="connsiteY17-3572" fmla="*/ 35630501 h 38465141"/>
                <a:gd name="connsiteX18-3573" fmla="*/ 13350240 w 15270480"/>
                <a:gd name="connsiteY18-3574" fmla="*/ 37093541 h 38465141"/>
                <a:gd name="connsiteX19-3575" fmla="*/ 15179040 w 15270480"/>
                <a:gd name="connsiteY19-3576" fmla="*/ 37642181 h 38465141"/>
                <a:gd name="connsiteX20-3577" fmla="*/ 15270480 w 15270480"/>
                <a:gd name="connsiteY20-3578" fmla="*/ 37916501 h 38465141"/>
                <a:gd name="connsiteX21-3579" fmla="*/ 13075920 w 15270480"/>
                <a:gd name="connsiteY21-3580" fmla="*/ 38282261 h 38465141"/>
                <a:gd name="connsiteX22-3581" fmla="*/ 12070080 w 15270480"/>
                <a:gd name="connsiteY22-3582" fmla="*/ 38282261 h 38465141"/>
                <a:gd name="connsiteX23-3583" fmla="*/ 10789920 w 15270480"/>
                <a:gd name="connsiteY23-3584" fmla="*/ 37093541 h 38465141"/>
                <a:gd name="connsiteX24-3585" fmla="*/ 10698480 w 15270480"/>
                <a:gd name="connsiteY24-3586" fmla="*/ 37733621 h 38465141"/>
                <a:gd name="connsiteX25-3587" fmla="*/ 9509760 w 15270480"/>
                <a:gd name="connsiteY25-3588" fmla="*/ 37733621 h 38465141"/>
                <a:gd name="connsiteX26-3589" fmla="*/ 9784080 w 15270480"/>
                <a:gd name="connsiteY26-3590" fmla="*/ 35356181 h 38465141"/>
                <a:gd name="connsiteX27-3591" fmla="*/ 7406640 w 15270480"/>
                <a:gd name="connsiteY27-3592" fmla="*/ 29321141 h 38465141"/>
                <a:gd name="connsiteX28-3593" fmla="*/ 6492240 w 15270480"/>
                <a:gd name="connsiteY28-3594" fmla="*/ 24749141 h 38465141"/>
                <a:gd name="connsiteX29-3595" fmla="*/ 5669280 w 15270480"/>
                <a:gd name="connsiteY29-3596" fmla="*/ 22828901 h 38465141"/>
                <a:gd name="connsiteX30-3597" fmla="*/ 5029200 w 15270480"/>
                <a:gd name="connsiteY30-3598" fmla="*/ 26303621 h 38465141"/>
                <a:gd name="connsiteX31-3599" fmla="*/ 5029200 w 15270480"/>
                <a:gd name="connsiteY31-3600" fmla="*/ 30326981 h 38465141"/>
                <a:gd name="connsiteX32-3601" fmla="*/ 4754880 w 15270480"/>
                <a:gd name="connsiteY32-3602" fmla="*/ 32338661 h 38465141"/>
                <a:gd name="connsiteX33-3603" fmla="*/ 4754880 w 15270480"/>
                <a:gd name="connsiteY33-3604" fmla="*/ 36179141 h 38465141"/>
                <a:gd name="connsiteX34-3605" fmla="*/ 4754880 w 15270480"/>
                <a:gd name="connsiteY34-3606" fmla="*/ 37642181 h 38465141"/>
                <a:gd name="connsiteX35-3607" fmla="*/ 4114800 w 15270480"/>
                <a:gd name="connsiteY35-3608" fmla="*/ 38007941 h 38465141"/>
                <a:gd name="connsiteX36-3609" fmla="*/ 4114800 w 15270480"/>
                <a:gd name="connsiteY36-3610" fmla="*/ 38007941 h 38465141"/>
                <a:gd name="connsiteX37-3611" fmla="*/ 3108960 w 15270480"/>
                <a:gd name="connsiteY37-3612" fmla="*/ 38465141 h 38465141"/>
                <a:gd name="connsiteX38-3613" fmla="*/ 640080 w 15270480"/>
                <a:gd name="connsiteY38-3614" fmla="*/ 38099381 h 38465141"/>
                <a:gd name="connsiteX39-3615" fmla="*/ 2377440 w 15270480"/>
                <a:gd name="connsiteY39-3616" fmla="*/ 36453461 h 38465141"/>
                <a:gd name="connsiteX40-3617" fmla="*/ 2011680 w 15270480"/>
                <a:gd name="connsiteY40-3618" fmla="*/ 35081861 h 38465141"/>
                <a:gd name="connsiteX41-3619" fmla="*/ 2468880 w 15270480"/>
                <a:gd name="connsiteY41-3620" fmla="*/ 33984581 h 38465141"/>
                <a:gd name="connsiteX42-3621" fmla="*/ 1737360 w 15270480"/>
                <a:gd name="connsiteY42-3622" fmla="*/ 32704421 h 38465141"/>
                <a:gd name="connsiteX43-3623" fmla="*/ 1737360 w 15270480"/>
                <a:gd name="connsiteY43-3624" fmla="*/ 22554581 h 38465141"/>
                <a:gd name="connsiteX44-3625" fmla="*/ 1280160 w 15270480"/>
                <a:gd name="connsiteY44-3626" fmla="*/ 21548741 h 38465141"/>
                <a:gd name="connsiteX45-3627" fmla="*/ 1280160 w 15270480"/>
                <a:gd name="connsiteY45-3628" fmla="*/ 21091541 h 38465141"/>
                <a:gd name="connsiteX46-3629" fmla="*/ 0 w 15270480"/>
                <a:gd name="connsiteY46-3630" fmla="*/ 21091541 h 38465141"/>
                <a:gd name="connsiteX47-3631" fmla="*/ 457200 w 15270480"/>
                <a:gd name="connsiteY47-3632" fmla="*/ 12861941 h 38465141"/>
                <a:gd name="connsiteX48-3633" fmla="*/ 548640 w 15270480"/>
                <a:gd name="connsiteY48-3634" fmla="*/ 11398901 h 38465141"/>
                <a:gd name="connsiteX49-3635" fmla="*/ 914400 w 15270480"/>
                <a:gd name="connsiteY49-3636" fmla="*/ 7741301 h 38465141"/>
                <a:gd name="connsiteX50-3637" fmla="*/ 3840480 w 15270480"/>
                <a:gd name="connsiteY50-3638" fmla="*/ 6735461 h 38465141"/>
                <a:gd name="connsiteX51-3639" fmla="*/ 3840480 w 15270480"/>
                <a:gd name="connsiteY51-3640" fmla="*/ 6003941 h 38465141"/>
                <a:gd name="connsiteX52-3641" fmla="*/ 3566160 w 15270480"/>
                <a:gd name="connsiteY52-3642" fmla="*/ 4266581 h 38465141"/>
                <a:gd name="connsiteX53-3643" fmla="*/ 3004570 w 15270480"/>
                <a:gd name="connsiteY53-3644" fmla="*/ 4175294 h 38465141"/>
                <a:gd name="connsiteX54-3645" fmla="*/ 2641380 w 15270480"/>
                <a:gd name="connsiteY54-3646" fmla="*/ 3331424 h 38465141"/>
                <a:gd name="connsiteX55-3647" fmla="*/ 2926080 w 15270480"/>
                <a:gd name="connsiteY55-3648" fmla="*/ 3352181 h 38465141"/>
                <a:gd name="connsiteX56-3649" fmla="*/ 2560320 w 15270480"/>
                <a:gd name="connsiteY56-3650" fmla="*/ 1706261 h 38465141"/>
                <a:gd name="connsiteX57-3651" fmla="*/ 2834640 w 15270480"/>
                <a:gd name="connsiteY57-3652" fmla="*/ 1340501 h 38465141"/>
                <a:gd name="connsiteX58-3653" fmla="*/ 3566160 w 15270480"/>
                <a:gd name="connsiteY58-3654" fmla="*/ 334661 h 38465141"/>
                <a:gd name="connsiteX59-3655" fmla="*/ 4490347 w 15270480"/>
                <a:gd name="connsiteY59-3656" fmla="*/ 45720 h 38465141"/>
                <a:gd name="connsiteX60-3657" fmla="*/ 5577840 w 15270480"/>
                <a:gd name="connsiteY60-3658" fmla="*/ 608981 h 38465141"/>
                <a:gd name="connsiteX0-3659" fmla="*/ 5577840 w 15270480"/>
                <a:gd name="connsiteY0-3660" fmla="*/ 608981 h 38465141"/>
                <a:gd name="connsiteX1-3661" fmla="*/ 6400800 w 15270480"/>
                <a:gd name="connsiteY1-3662" fmla="*/ 883301 h 38465141"/>
                <a:gd name="connsiteX2-3663" fmla="*/ 6400800 w 15270480"/>
                <a:gd name="connsiteY2-3664" fmla="*/ 2529221 h 38465141"/>
                <a:gd name="connsiteX3-3665" fmla="*/ 6309360 w 15270480"/>
                <a:gd name="connsiteY3-3666" fmla="*/ 2803541 h 38465141"/>
                <a:gd name="connsiteX4-3667" fmla="*/ 6492240 w 15270480"/>
                <a:gd name="connsiteY4-3668" fmla="*/ 2803541 h 38465141"/>
                <a:gd name="connsiteX5-3669" fmla="*/ 6492240 w 15270480"/>
                <a:gd name="connsiteY5-3670" fmla="*/ 4083701 h 38465141"/>
                <a:gd name="connsiteX6-3671" fmla="*/ 6126480 w 15270480"/>
                <a:gd name="connsiteY6-3672" fmla="*/ 4358021 h 38465141"/>
                <a:gd name="connsiteX7-3673" fmla="*/ 5943600 w 15270480"/>
                <a:gd name="connsiteY7-3674" fmla="*/ 5272421 h 38465141"/>
                <a:gd name="connsiteX8-3675" fmla="*/ 6949440 w 15270480"/>
                <a:gd name="connsiteY8-3676" fmla="*/ 5912501 h 38465141"/>
                <a:gd name="connsiteX9-3677" fmla="*/ 9052560 w 15270480"/>
                <a:gd name="connsiteY9-3678" fmla="*/ 6552581 h 38465141"/>
                <a:gd name="connsiteX10-3679" fmla="*/ 9052560 w 15270480"/>
                <a:gd name="connsiteY10-3680" fmla="*/ 13410581 h 38465141"/>
                <a:gd name="connsiteX11-3681" fmla="*/ 9326880 w 15270480"/>
                <a:gd name="connsiteY11-3682" fmla="*/ 14965061 h 38465141"/>
                <a:gd name="connsiteX12-3683" fmla="*/ 9326880 w 15270480"/>
                <a:gd name="connsiteY12-3684" fmla="*/ 15788021 h 38465141"/>
                <a:gd name="connsiteX13-3685" fmla="*/ 9509760 w 15270480"/>
                <a:gd name="connsiteY13-3686" fmla="*/ 20908661 h 38465141"/>
                <a:gd name="connsiteX14-3687" fmla="*/ 9784080 w 15270480"/>
                <a:gd name="connsiteY14-3688" fmla="*/ 22188821 h 38465141"/>
                <a:gd name="connsiteX15-3689" fmla="*/ 10241280 w 15270480"/>
                <a:gd name="connsiteY15-3690" fmla="*/ 26212181 h 38465141"/>
                <a:gd name="connsiteX16-3691" fmla="*/ 11338560 w 15270480"/>
                <a:gd name="connsiteY16-3692" fmla="*/ 31332821 h 38465141"/>
                <a:gd name="connsiteX17-3693" fmla="*/ 12161520 w 15270480"/>
                <a:gd name="connsiteY17-3694" fmla="*/ 35630501 h 38465141"/>
                <a:gd name="connsiteX18-3695" fmla="*/ 13350240 w 15270480"/>
                <a:gd name="connsiteY18-3696" fmla="*/ 37093541 h 38465141"/>
                <a:gd name="connsiteX19-3697" fmla="*/ 15179040 w 15270480"/>
                <a:gd name="connsiteY19-3698" fmla="*/ 37642181 h 38465141"/>
                <a:gd name="connsiteX20-3699" fmla="*/ 15270480 w 15270480"/>
                <a:gd name="connsiteY20-3700" fmla="*/ 37916501 h 38465141"/>
                <a:gd name="connsiteX21-3701" fmla="*/ 13075920 w 15270480"/>
                <a:gd name="connsiteY21-3702" fmla="*/ 38282261 h 38465141"/>
                <a:gd name="connsiteX22-3703" fmla="*/ 12070080 w 15270480"/>
                <a:gd name="connsiteY22-3704" fmla="*/ 38282261 h 38465141"/>
                <a:gd name="connsiteX23-3705" fmla="*/ 10789920 w 15270480"/>
                <a:gd name="connsiteY23-3706" fmla="*/ 37093541 h 38465141"/>
                <a:gd name="connsiteX24-3707" fmla="*/ 10698480 w 15270480"/>
                <a:gd name="connsiteY24-3708" fmla="*/ 37733621 h 38465141"/>
                <a:gd name="connsiteX25-3709" fmla="*/ 9509760 w 15270480"/>
                <a:gd name="connsiteY25-3710" fmla="*/ 37733621 h 38465141"/>
                <a:gd name="connsiteX26-3711" fmla="*/ 9784080 w 15270480"/>
                <a:gd name="connsiteY26-3712" fmla="*/ 35356181 h 38465141"/>
                <a:gd name="connsiteX27-3713" fmla="*/ 7406640 w 15270480"/>
                <a:gd name="connsiteY27-3714" fmla="*/ 29321141 h 38465141"/>
                <a:gd name="connsiteX28-3715" fmla="*/ 6492240 w 15270480"/>
                <a:gd name="connsiteY28-3716" fmla="*/ 24749141 h 38465141"/>
                <a:gd name="connsiteX29-3717" fmla="*/ 5669280 w 15270480"/>
                <a:gd name="connsiteY29-3718" fmla="*/ 22828901 h 38465141"/>
                <a:gd name="connsiteX30-3719" fmla="*/ 5029200 w 15270480"/>
                <a:gd name="connsiteY30-3720" fmla="*/ 26303621 h 38465141"/>
                <a:gd name="connsiteX31-3721" fmla="*/ 5029200 w 15270480"/>
                <a:gd name="connsiteY31-3722" fmla="*/ 30326981 h 38465141"/>
                <a:gd name="connsiteX32-3723" fmla="*/ 4754880 w 15270480"/>
                <a:gd name="connsiteY32-3724" fmla="*/ 32338661 h 38465141"/>
                <a:gd name="connsiteX33-3725" fmla="*/ 4754880 w 15270480"/>
                <a:gd name="connsiteY33-3726" fmla="*/ 36179141 h 38465141"/>
                <a:gd name="connsiteX34-3727" fmla="*/ 4754880 w 15270480"/>
                <a:gd name="connsiteY34-3728" fmla="*/ 37642181 h 38465141"/>
                <a:gd name="connsiteX35-3729" fmla="*/ 4114800 w 15270480"/>
                <a:gd name="connsiteY35-3730" fmla="*/ 38007941 h 38465141"/>
                <a:gd name="connsiteX36-3731" fmla="*/ 4114800 w 15270480"/>
                <a:gd name="connsiteY36-3732" fmla="*/ 38007941 h 38465141"/>
                <a:gd name="connsiteX37-3733" fmla="*/ 3108960 w 15270480"/>
                <a:gd name="connsiteY37-3734" fmla="*/ 38465141 h 38465141"/>
                <a:gd name="connsiteX38-3735" fmla="*/ 640080 w 15270480"/>
                <a:gd name="connsiteY38-3736" fmla="*/ 38099381 h 38465141"/>
                <a:gd name="connsiteX39-3737" fmla="*/ 2377440 w 15270480"/>
                <a:gd name="connsiteY39-3738" fmla="*/ 36453461 h 38465141"/>
                <a:gd name="connsiteX40-3739" fmla="*/ 2011680 w 15270480"/>
                <a:gd name="connsiteY40-3740" fmla="*/ 35081861 h 38465141"/>
                <a:gd name="connsiteX41-3741" fmla="*/ 2468880 w 15270480"/>
                <a:gd name="connsiteY41-3742" fmla="*/ 33984581 h 38465141"/>
                <a:gd name="connsiteX42-3743" fmla="*/ 1737360 w 15270480"/>
                <a:gd name="connsiteY42-3744" fmla="*/ 32704421 h 38465141"/>
                <a:gd name="connsiteX43-3745" fmla="*/ 1737360 w 15270480"/>
                <a:gd name="connsiteY43-3746" fmla="*/ 22554581 h 38465141"/>
                <a:gd name="connsiteX44-3747" fmla="*/ 1280160 w 15270480"/>
                <a:gd name="connsiteY44-3748" fmla="*/ 21548741 h 38465141"/>
                <a:gd name="connsiteX45-3749" fmla="*/ 1280160 w 15270480"/>
                <a:gd name="connsiteY45-3750" fmla="*/ 21091541 h 38465141"/>
                <a:gd name="connsiteX46-3751" fmla="*/ 0 w 15270480"/>
                <a:gd name="connsiteY46-3752" fmla="*/ 21091541 h 38465141"/>
                <a:gd name="connsiteX47-3753" fmla="*/ 457200 w 15270480"/>
                <a:gd name="connsiteY47-3754" fmla="*/ 12861941 h 38465141"/>
                <a:gd name="connsiteX48-3755" fmla="*/ 548640 w 15270480"/>
                <a:gd name="connsiteY48-3756" fmla="*/ 11398901 h 38465141"/>
                <a:gd name="connsiteX49-3757" fmla="*/ 914400 w 15270480"/>
                <a:gd name="connsiteY49-3758" fmla="*/ 7741301 h 38465141"/>
                <a:gd name="connsiteX50-3759" fmla="*/ 3840480 w 15270480"/>
                <a:gd name="connsiteY50-3760" fmla="*/ 6735461 h 38465141"/>
                <a:gd name="connsiteX51-3761" fmla="*/ 3840480 w 15270480"/>
                <a:gd name="connsiteY51-3762" fmla="*/ 6003941 h 38465141"/>
                <a:gd name="connsiteX52-3763" fmla="*/ 3566160 w 15270480"/>
                <a:gd name="connsiteY52-3764" fmla="*/ 4266581 h 38465141"/>
                <a:gd name="connsiteX53-3765" fmla="*/ 3004570 w 15270480"/>
                <a:gd name="connsiteY53-3766" fmla="*/ 4175294 h 38465141"/>
                <a:gd name="connsiteX54-3767" fmla="*/ 2723923 w 15270480"/>
                <a:gd name="connsiteY54-3768" fmla="*/ 3331424 h 38465141"/>
                <a:gd name="connsiteX55-3769" fmla="*/ 2926080 w 15270480"/>
                <a:gd name="connsiteY55-3770" fmla="*/ 3352181 h 38465141"/>
                <a:gd name="connsiteX56-3771" fmla="*/ 2560320 w 15270480"/>
                <a:gd name="connsiteY56-3772" fmla="*/ 1706261 h 38465141"/>
                <a:gd name="connsiteX57-3773" fmla="*/ 2834640 w 15270480"/>
                <a:gd name="connsiteY57-3774" fmla="*/ 1340501 h 38465141"/>
                <a:gd name="connsiteX58-3775" fmla="*/ 3566160 w 15270480"/>
                <a:gd name="connsiteY58-3776" fmla="*/ 334661 h 38465141"/>
                <a:gd name="connsiteX59-3777" fmla="*/ 4490347 w 15270480"/>
                <a:gd name="connsiteY59-3778" fmla="*/ 45720 h 38465141"/>
                <a:gd name="connsiteX60-3779" fmla="*/ 5577840 w 15270480"/>
                <a:gd name="connsiteY60-3780" fmla="*/ 608981 h 38465141"/>
                <a:gd name="connsiteX0-3781" fmla="*/ 5577840 w 15270480"/>
                <a:gd name="connsiteY0-3782" fmla="*/ 608981 h 38465141"/>
                <a:gd name="connsiteX1-3783" fmla="*/ 6400800 w 15270480"/>
                <a:gd name="connsiteY1-3784" fmla="*/ 883301 h 38465141"/>
                <a:gd name="connsiteX2-3785" fmla="*/ 6400800 w 15270480"/>
                <a:gd name="connsiteY2-3786" fmla="*/ 2529221 h 38465141"/>
                <a:gd name="connsiteX3-3787" fmla="*/ 6309360 w 15270480"/>
                <a:gd name="connsiteY3-3788" fmla="*/ 2803541 h 38465141"/>
                <a:gd name="connsiteX4-3789" fmla="*/ 6492240 w 15270480"/>
                <a:gd name="connsiteY4-3790" fmla="*/ 2803541 h 38465141"/>
                <a:gd name="connsiteX5-3791" fmla="*/ 6492240 w 15270480"/>
                <a:gd name="connsiteY5-3792" fmla="*/ 4083701 h 38465141"/>
                <a:gd name="connsiteX6-3793" fmla="*/ 6126480 w 15270480"/>
                <a:gd name="connsiteY6-3794" fmla="*/ 4358021 h 38465141"/>
                <a:gd name="connsiteX7-3795" fmla="*/ 5943600 w 15270480"/>
                <a:gd name="connsiteY7-3796" fmla="*/ 5272421 h 38465141"/>
                <a:gd name="connsiteX8-3797" fmla="*/ 6949440 w 15270480"/>
                <a:gd name="connsiteY8-3798" fmla="*/ 5912501 h 38465141"/>
                <a:gd name="connsiteX9-3799" fmla="*/ 9052560 w 15270480"/>
                <a:gd name="connsiteY9-3800" fmla="*/ 6552581 h 38465141"/>
                <a:gd name="connsiteX10-3801" fmla="*/ 9052560 w 15270480"/>
                <a:gd name="connsiteY10-3802" fmla="*/ 13410581 h 38465141"/>
                <a:gd name="connsiteX11-3803" fmla="*/ 9326880 w 15270480"/>
                <a:gd name="connsiteY11-3804" fmla="*/ 14965061 h 38465141"/>
                <a:gd name="connsiteX12-3805" fmla="*/ 9326880 w 15270480"/>
                <a:gd name="connsiteY12-3806" fmla="*/ 15788021 h 38465141"/>
                <a:gd name="connsiteX13-3807" fmla="*/ 9509760 w 15270480"/>
                <a:gd name="connsiteY13-3808" fmla="*/ 20908661 h 38465141"/>
                <a:gd name="connsiteX14-3809" fmla="*/ 9784080 w 15270480"/>
                <a:gd name="connsiteY14-3810" fmla="*/ 22188821 h 38465141"/>
                <a:gd name="connsiteX15-3811" fmla="*/ 10241280 w 15270480"/>
                <a:gd name="connsiteY15-3812" fmla="*/ 26212181 h 38465141"/>
                <a:gd name="connsiteX16-3813" fmla="*/ 11338560 w 15270480"/>
                <a:gd name="connsiteY16-3814" fmla="*/ 31332821 h 38465141"/>
                <a:gd name="connsiteX17-3815" fmla="*/ 12161520 w 15270480"/>
                <a:gd name="connsiteY17-3816" fmla="*/ 35630501 h 38465141"/>
                <a:gd name="connsiteX18-3817" fmla="*/ 13350240 w 15270480"/>
                <a:gd name="connsiteY18-3818" fmla="*/ 37093541 h 38465141"/>
                <a:gd name="connsiteX19-3819" fmla="*/ 15179040 w 15270480"/>
                <a:gd name="connsiteY19-3820" fmla="*/ 37642181 h 38465141"/>
                <a:gd name="connsiteX20-3821" fmla="*/ 15270480 w 15270480"/>
                <a:gd name="connsiteY20-3822" fmla="*/ 37916501 h 38465141"/>
                <a:gd name="connsiteX21-3823" fmla="*/ 13075920 w 15270480"/>
                <a:gd name="connsiteY21-3824" fmla="*/ 38282261 h 38465141"/>
                <a:gd name="connsiteX22-3825" fmla="*/ 12070080 w 15270480"/>
                <a:gd name="connsiteY22-3826" fmla="*/ 38282261 h 38465141"/>
                <a:gd name="connsiteX23-3827" fmla="*/ 10789920 w 15270480"/>
                <a:gd name="connsiteY23-3828" fmla="*/ 37093541 h 38465141"/>
                <a:gd name="connsiteX24-3829" fmla="*/ 10698480 w 15270480"/>
                <a:gd name="connsiteY24-3830" fmla="*/ 37733621 h 38465141"/>
                <a:gd name="connsiteX25-3831" fmla="*/ 9509760 w 15270480"/>
                <a:gd name="connsiteY25-3832" fmla="*/ 37733621 h 38465141"/>
                <a:gd name="connsiteX26-3833" fmla="*/ 9784080 w 15270480"/>
                <a:gd name="connsiteY26-3834" fmla="*/ 35356181 h 38465141"/>
                <a:gd name="connsiteX27-3835" fmla="*/ 7406640 w 15270480"/>
                <a:gd name="connsiteY27-3836" fmla="*/ 29321141 h 38465141"/>
                <a:gd name="connsiteX28-3837" fmla="*/ 6492240 w 15270480"/>
                <a:gd name="connsiteY28-3838" fmla="*/ 24749141 h 38465141"/>
                <a:gd name="connsiteX29-3839" fmla="*/ 5669280 w 15270480"/>
                <a:gd name="connsiteY29-3840" fmla="*/ 22828901 h 38465141"/>
                <a:gd name="connsiteX30-3841" fmla="*/ 5029200 w 15270480"/>
                <a:gd name="connsiteY30-3842" fmla="*/ 26303621 h 38465141"/>
                <a:gd name="connsiteX31-3843" fmla="*/ 5029200 w 15270480"/>
                <a:gd name="connsiteY31-3844" fmla="*/ 30326981 h 38465141"/>
                <a:gd name="connsiteX32-3845" fmla="*/ 4754880 w 15270480"/>
                <a:gd name="connsiteY32-3846" fmla="*/ 32338661 h 38465141"/>
                <a:gd name="connsiteX33-3847" fmla="*/ 4754880 w 15270480"/>
                <a:gd name="connsiteY33-3848" fmla="*/ 36179141 h 38465141"/>
                <a:gd name="connsiteX34-3849" fmla="*/ 4754880 w 15270480"/>
                <a:gd name="connsiteY34-3850" fmla="*/ 37642181 h 38465141"/>
                <a:gd name="connsiteX35-3851" fmla="*/ 4114800 w 15270480"/>
                <a:gd name="connsiteY35-3852" fmla="*/ 38007941 h 38465141"/>
                <a:gd name="connsiteX36-3853" fmla="*/ 4114800 w 15270480"/>
                <a:gd name="connsiteY36-3854" fmla="*/ 38007941 h 38465141"/>
                <a:gd name="connsiteX37-3855" fmla="*/ 3108960 w 15270480"/>
                <a:gd name="connsiteY37-3856" fmla="*/ 38465141 h 38465141"/>
                <a:gd name="connsiteX38-3857" fmla="*/ 640080 w 15270480"/>
                <a:gd name="connsiteY38-3858" fmla="*/ 38099381 h 38465141"/>
                <a:gd name="connsiteX39-3859" fmla="*/ 2377440 w 15270480"/>
                <a:gd name="connsiteY39-3860" fmla="*/ 36453461 h 38465141"/>
                <a:gd name="connsiteX40-3861" fmla="*/ 2011680 w 15270480"/>
                <a:gd name="connsiteY40-3862" fmla="*/ 35081861 h 38465141"/>
                <a:gd name="connsiteX41-3863" fmla="*/ 2468880 w 15270480"/>
                <a:gd name="connsiteY41-3864" fmla="*/ 33984581 h 38465141"/>
                <a:gd name="connsiteX42-3865" fmla="*/ 1737360 w 15270480"/>
                <a:gd name="connsiteY42-3866" fmla="*/ 32704421 h 38465141"/>
                <a:gd name="connsiteX43-3867" fmla="*/ 1737360 w 15270480"/>
                <a:gd name="connsiteY43-3868" fmla="*/ 22554581 h 38465141"/>
                <a:gd name="connsiteX44-3869" fmla="*/ 1280160 w 15270480"/>
                <a:gd name="connsiteY44-3870" fmla="*/ 21548741 h 38465141"/>
                <a:gd name="connsiteX45-3871" fmla="*/ 1280160 w 15270480"/>
                <a:gd name="connsiteY45-3872" fmla="*/ 21091541 h 38465141"/>
                <a:gd name="connsiteX46-3873" fmla="*/ 0 w 15270480"/>
                <a:gd name="connsiteY46-3874" fmla="*/ 21091541 h 38465141"/>
                <a:gd name="connsiteX47-3875" fmla="*/ 457200 w 15270480"/>
                <a:gd name="connsiteY47-3876" fmla="*/ 12861941 h 38465141"/>
                <a:gd name="connsiteX48-3877" fmla="*/ 548640 w 15270480"/>
                <a:gd name="connsiteY48-3878" fmla="*/ 11398901 h 38465141"/>
                <a:gd name="connsiteX49-3879" fmla="*/ 914400 w 15270480"/>
                <a:gd name="connsiteY49-3880" fmla="*/ 7741301 h 38465141"/>
                <a:gd name="connsiteX50-3881" fmla="*/ 3840480 w 15270480"/>
                <a:gd name="connsiteY50-3882" fmla="*/ 6735461 h 38465141"/>
                <a:gd name="connsiteX51-3883" fmla="*/ 3840480 w 15270480"/>
                <a:gd name="connsiteY51-3884" fmla="*/ 6003941 h 38465141"/>
                <a:gd name="connsiteX52-3885" fmla="*/ 3483320 w 15270480"/>
                <a:gd name="connsiteY52-3886" fmla="*/ 4157339 h 38465141"/>
                <a:gd name="connsiteX53-3887" fmla="*/ 3004570 w 15270480"/>
                <a:gd name="connsiteY53-3888" fmla="*/ 4175294 h 38465141"/>
                <a:gd name="connsiteX54-3889" fmla="*/ 2723923 w 15270480"/>
                <a:gd name="connsiteY54-3890" fmla="*/ 3331424 h 38465141"/>
                <a:gd name="connsiteX55-3891" fmla="*/ 2926080 w 15270480"/>
                <a:gd name="connsiteY55-3892" fmla="*/ 3352181 h 38465141"/>
                <a:gd name="connsiteX56-3893" fmla="*/ 2560320 w 15270480"/>
                <a:gd name="connsiteY56-3894" fmla="*/ 1706261 h 38465141"/>
                <a:gd name="connsiteX57-3895" fmla="*/ 2834640 w 15270480"/>
                <a:gd name="connsiteY57-3896" fmla="*/ 1340501 h 38465141"/>
                <a:gd name="connsiteX58-3897" fmla="*/ 3566160 w 15270480"/>
                <a:gd name="connsiteY58-3898" fmla="*/ 334661 h 38465141"/>
                <a:gd name="connsiteX59-3899" fmla="*/ 4490347 w 15270480"/>
                <a:gd name="connsiteY59-3900" fmla="*/ 45720 h 38465141"/>
                <a:gd name="connsiteX60-3901" fmla="*/ 5577840 w 15270480"/>
                <a:gd name="connsiteY60-3902" fmla="*/ 608981 h 38465141"/>
                <a:gd name="connsiteX0-3903" fmla="*/ 5577840 w 15270480"/>
                <a:gd name="connsiteY0-3904" fmla="*/ 608981 h 38465141"/>
                <a:gd name="connsiteX1-3905" fmla="*/ 6400800 w 15270480"/>
                <a:gd name="connsiteY1-3906" fmla="*/ 883301 h 38465141"/>
                <a:gd name="connsiteX2-3907" fmla="*/ 6400800 w 15270480"/>
                <a:gd name="connsiteY2-3908" fmla="*/ 2529221 h 38465141"/>
                <a:gd name="connsiteX3-3909" fmla="*/ 6309360 w 15270480"/>
                <a:gd name="connsiteY3-3910" fmla="*/ 2803541 h 38465141"/>
                <a:gd name="connsiteX4-3911" fmla="*/ 6492240 w 15270480"/>
                <a:gd name="connsiteY4-3912" fmla="*/ 2803541 h 38465141"/>
                <a:gd name="connsiteX5-3913" fmla="*/ 6492240 w 15270480"/>
                <a:gd name="connsiteY5-3914" fmla="*/ 4083701 h 38465141"/>
                <a:gd name="connsiteX6-3915" fmla="*/ 6126480 w 15270480"/>
                <a:gd name="connsiteY6-3916" fmla="*/ 4358021 h 38465141"/>
                <a:gd name="connsiteX7-3917" fmla="*/ 5943600 w 15270480"/>
                <a:gd name="connsiteY7-3918" fmla="*/ 5272421 h 38465141"/>
                <a:gd name="connsiteX8-3919" fmla="*/ 6949440 w 15270480"/>
                <a:gd name="connsiteY8-3920" fmla="*/ 5912501 h 38465141"/>
                <a:gd name="connsiteX9-3921" fmla="*/ 9052560 w 15270480"/>
                <a:gd name="connsiteY9-3922" fmla="*/ 6552581 h 38465141"/>
                <a:gd name="connsiteX10-3923" fmla="*/ 9052560 w 15270480"/>
                <a:gd name="connsiteY10-3924" fmla="*/ 13410581 h 38465141"/>
                <a:gd name="connsiteX11-3925" fmla="*/ 9326880 w 15270480"/>
                <a:gd name="connsiteY11-3926" fmla="*/ 14965061 h 38465141"/>
                <a:gd name="connsiteX12-3927" fmla="*/ 9326880 w 15270480"/>
                <a:gd name="connsiteY12-3928" fmla="*/ 15788021 h 38465141"/>
                <a:gd name="connsiteX13-3929" fmla="*/ 9509760 w 15270480"/>
                <a:gd name="connsiteY13-3930" fmla="*/ 20908661 h 38465141"/>
                <a:gd name="connsiteX14-3931" fmla="*/ 9784080 w 15270480"/>
                <a:gd name="connsiteY14-3932" fmla="*/ 22188821 h 38465141"/>
                <a:gd name="connsiteX15-3933" fmla="*/ 10241280 w 15270480"/>
                <a:gd name="connsiteY15-3934" fmla="*/ 26212181 h 38465141"/>
                <a:gd name="connsiteX16-3935" fmla="*/ 11338560 w 15270480"/>
                <a:gd name="connsiteY16-3936" fmla="*/ 31332821 h 38465141"/>
                <a:gd name="connsiteX17-3937" fmla="*/ 12161520 w 15270480"/>
                <a:gd name="connsiteY17-3938" fmla="*/ 35630501 h 38465141"/>
                <a:gd name="connsiteX18-3939" fmla="*/ 13350240 w 15270480"/>
                <a:gd name="connsiteY18-3940" fmla="*/ 37093541 h 38465141"/>
                <a:gd name="connsiteX19-3941" fmla="*/ 15179040 w 15270480"/>
                <a:gd name="connsiteY19-3942" fmla="*/ 37642181 h 38465141"/>
                <a:gd name="connsiteX20-3943" fmla="*/ 15270480 w 15270480"/>
                <a:gd name="connsiteY20-3944" fmla="*/ 37916501 h 38465141"/>
                <a:gd name="connsiteX21-3945" fmla="*/ 13075920 w 15270480"/>
                <a:gd name="connsiteY21-3946" fmla="*/ 38282261 h 38465141"/>
                <a:gd name="connsiteX22-3947" fmla="*/ 12070080 w 15270480"/>
                <a:gd name="connsiteY22-3948" fmla="*/ 38282261 h 38465141"/>
                <a:gd name="connsiteX23-3949" fmla="*/ 10789920 w 15270480"/>
                <a:gd name="connsiteY23-3950" fmla="*/ 37093541 h 38465141"/>
                <a:gd name="connsiteX24-3951" fmla="*/ 10698480 w 15270480"/>
                <a:gd name="connsiteY24-3952" fmla="*/ 37733621 h 38465141"/>
                <a:gd name="connsiteX25-3953" fmla="*/ 9509760 w 15270480"/>
                <a:gd name="connsiteY25-3954" fmla="*/ 37733621 h 38465141"/>
                <a:gd name="connsiteX26-3955" fmla="*/ 9784080 w 15270480"/>
                <a:gd name="connsiteY26-3956" fmla="*/ 35356181 h 38465141"/>
                <a:gd name="connsiteX27-3957" fmla="*/ 7406640 w 15270480"/>
                <a:gd name="connsiteY27-3958" fmla="*/ 29321141 h 38465141"/>
                <a:gd name="connsiteX28-3959" fmla="*/ 6492240 w 15270480"/>
                <a:gd name="connsiteY28-3960" fmla="*/ 24749141 h 38465141"/>
                <a:gd name="connsiteX29-3961" fmla="*/ 5669280 w 15270480"/>
                <a:gd name="connsiteY29-3962" fmla="*/ 22828901 h 38465141"/>
                <a:gd name="connsiteX30-3963" fmla="*/ 5029200 w 15270480"/>
                <a:gd name="connsiteY30-3964" fmla="*/ 26303621 h 38465141"/>
                <a:gd name="connsiteX31-3965" fmla="*/ 5029200 w 15270480"/>
                <a:gd name="connsiteY31-3966" fmla="*/ 30326981 h 38465141"/>
                <a:gd name="connsiteX32-3967" fmla="*/ 4754880 w 15270480"/>
                <a:gd name="connsiteY32-3968" fmla="*/ 32338661 h 38465141"/>
                <a:gd name="connsiteX33-3969" fmla="*/ 4754880 w 15270480"/>
                <a:gd name="connsiteY33-3970" fmla="*/ 36179141 h 38465141"/>
                <a:gd name="connsiteX34-3971" fmla="*/ 4754880 w 15270480"/>
                <a:gd name="connsiteY34-3972" fmla="*/ 37642181 h 38465141"/>
                <a:gd name="connsiteX35-3973" fmla="*/ 4114800 w 15270480"/>
                <a:gd name="connsiteY35-3974" fmla="*/ 38007941 h 38465141"/>
                <a:gd name="connsiteX36-3975" fmla="*/ 4114800 w 15270480"/>
                <a:gd name="connsiteY36-3976" fmla="*/ 38007941 h 38465141"/>
                <a:gd name="connsiteX37-3977" fmla="*/ 3108960 w 15270480"/>
                <a:gd name="connsiteY37-3978" fmla="*/ 38465141 h 38465141"/>
                <a:gd name="connsiteX38-3979" fmla="*/ 640080 w 15270480"/>
                <a:gd name="connsiteY38-3980" fmla="*/ 38099381 h 38465141"/>
                <a:gd name="connsiteX39-3981" fmla="*/ 2377440 w 15270480"/>
                <a:gd name="connsiteY39-3982" fmla="*/ 36453461 h 38465141"/>
                <a:gd name="connsiteX40-3983" fmla="*/ 2011680 w 15270480"/>
                <a:gd name="connsiteY40-3984" fmla="*/ 35081861 h 38465141"/>
                <a:gd name="connsiteX41-3985" fmla="*/ 2468880 w 15270480"/>
                <a:gd name="connsiteY41-3986" fmla="*/ 33984581 h 38465141"/>
                <a:gd name="connsiteX42-3987" fmla="*/ 1737360 w 15270480"/>
                <a:gd name="connsiteY42-3988" fmla="*/ 32704421 h 38465141"/>
                <a:gd name="connsiteX43-3989" fmla="*/ 1737360 w 15270480"/>
                <a:gd name="connsiteY43-3990" fmla="*/ 22554581 h 38465141"/>
                <a:gd name="connsiteX44-3991" fmla="*/ 1280160 w 15270480"/>
                <a:gd name="connsiteY44-3992" fmla="*/ 21548741 h 38465141"/>
                <a:gd name="connsiteX45-3993" fmla="*/ 1280160 w 15270480"/>
                <a:gd name="connsiteY45-3994" fmla="*/ 21091541 h 38465141"/>
                <a:gd name="connsiteX46-3995" fmla="*/ 0 w 15270480"/>
                <a:gd name="connsiteY46-3996" fmla="*/ 21091541 h 38465141"/>
                <a:gd name="connsiteX47-3997" fmla="*/ 457200 w 15270480"/>
                <a:gd name="connsiteY47-3998" fmla="*/ 12861941 h 38465141"/>
                <a:gd name="connsiteX48-3999" fmla="*/ 548640 w 15270480"/>
                <a:gd name="connsiteY48-4000" fmla="*/ 11398901 h 38465141"/>
                <a:gd name="connsiteX49-4001" fmla="*/ 914400 w 15270480"/>
                <a:gd name="connsiteY49-4002" fmla="*/ 7741301 h 38465141"/>
                <a:gd name="connsiteX50-4003" fmla="*/ 3840480 w 15270480"/>
                <a:gd name="connsiteY50-4004" fmla="*/ 6735461 h 38465141"/>
                <a:gd name="connsiteX51-4005" fmla="*/ 3840480 w 15270480"/>
                <a:gd name="connsiteY51-4006" fmla="*/ 6003941 h 38465141"/>
                <a:gd name="connsiteX52-4007" fmla="*/ 3318234 w 15270480"/>
                <a:gd name="connsiteY52-4008" fmla="*/ 4067566 h 38465141"/>
                <a:gd name="connsiteX53-4009" fmla="*/ 3004570 w 15270480"/>
                <a:gd name="connsiteY53-4010" fmla="*/ 4175294 h 38465141"/>
                <a:gd name="connsiteX54-4011" fmla="*/ 2723923 w 15270480"/>
                <a:gd name="connsiteY54-4012" fmla="*/ 3331424 h 38465141"/>
                <a:gd name="connsiteX55-4013" fmla="*/ 2926080 w 15270480"/>
                <a:gd name="connsiteY55-4014" fmla="*/ 3352181 h 38465141"/>
                <a:gd name="connsiteX56-4015" fmla="*/ 2560320 w 15270480"/>
                <a:gd name="connsiteY56-4016" fmla="*/ 1706261 h 38465141"/>
                <a:gd name="connsiteX57-4017" fmla="*/ 2834640 w 15270480"/>
                <a:gd name="connsiteY57-4018" fmla="*/ 1340501 h 38465141"/>
                <a:gd name="connsiteX58-4019" fmla="*/ 3566160 w 15270480"/>
                <a:gd name="connsiteY58-4020" fmla="*/ 334661 h 38465141"/>
                <a:gd name="connsiteX59-4021" fmla="*/ 4490347 w 15270480"/>
                <a:gd name="connsiteY59-4022" fmla="*/ 45720 h 38465141"/>
                <a:gd name="connsiteX60-4023" fmla="*/ 5577840 w 15270480"/>
                <a:gd name="connsiteY60-4024" fmla="*/ 608981 h 38465141"/>
                <a:gd name="connsiteX0-4025" fmla="*/ 5577840 w 15270480"/>
                <a:gd name="connsiteY0-4026" fmla="*/ 608981 h 38465141"/>
                <a:gd name="connsiteX1-4027" fmla="*/ 6400800 w 15270480"/>
                <a:gd name="connsiteY1-4028" fmla="*/ 883301 h 38465141"/>
                <a:gd name="connsiteX2-4029" fmla="*/ 6400800 w 15270480"/>
                <a:gd name="connsiteY2-4030" fmla="*/ 2529221 h 38465141"/>
                <a:gd name="connsiteX3-4031" fmla="*/ 6309360 w 15270480"/>
                <a:gd name="connsiteY3-4032" fmla="*/ 2803541 h 38465141"/>
                <a:gd name="connsiteX4-4033" fmla="*/ 6492240 w 15270480"/>
                <a:gd name="connsiteY4-4034" fmla="*/ 2803541 h 38465141"/>
                <a:gd name="connsiteX5-4035" fmla="*/ 6492240 w 15270480"/>
                <a:gd name="connsiteY5-4036" fmla="*/ 4083701 h 38465141"/>
                <a:gd name="connsiteX6-4037" fmla="*/ 6126480 w 15270480"/>
                <a:gd name="connsiteY6-4038" fmla="*/ 4358021 h 38465141"/>
                <a:gd name="connsiteX7-4039" fmla="*/ 5943600 w 15270480"/>
                <a:gd name="connsiteY7-4040" fmla="*/ 5272421 h 38465141"/>
                <a:gd name="connsiteX8-4041" fmla="*/ 6949440 w 15270480"/>
                <a:gd name="connsiteY8-4042" fmla="*/ 5912501 h 38465141"/>
                <a:gd name="connsiteX9-4043" fmla="*/ 9052560 w 15270480"/>
                <a:gd name="connsiteY9-4044" fmla="*/ 6552581 h 38465141"/>
                <a:gd name="connsiteX10-4045" fmla="*/ 9052560 w 15270480"/>
                <a:gd name="connsiteY10-4046" fmla="*/ 13410581 h 38465141"/>
                <a:gd name="connsiteX11-4047" fmla="*/ 9326880 w 15270480"/>
                <a:gd name="connsiteY11-4048" fmla="*/ 14965061 h 38465141"/>
                <a:gd name="connsiteX12-4049" fmla="*/ 9326880 w 15270480"/>
                <a:gd name="connsiteY12-4050" fmla="*/ 15788021 h 38465141"/>
                <a:gd name="connsiteX13-4051" fmla="*/ 9509760 w 15270480"/>
                <a:gd name="connsiteY13-4052" fmla="*/ 20908661 h 38465141"/>
                <a:gd name="connsiteX14-4053" fmla="*/ 9784080 w 15270480"/>
                <a:gd name="connsiteY14-4054" fmla="*/ 22188821 h 38465141"/>
                <a:gd name="connsiteX15-4055" fmla="*/ 10241280 w 15270480"/>
                <a:gd name="connsiteY15-4056" fmla="*/ 26212181 h 38465141"/>
                <a:gd name="connsiteX16-4057" fmla="*/ 11338560 w 15270480"/>
                <a:gd name="connsiteY16-4058" fmla="*/ 31332821 h 38465141"/>
                <a:gd name="connsiteX17-4059" fmla="*/ 12161520 w 15270480"/>
                <a:gd name="connsiteY17-4060" fmla="*/ 35630501 h 38465141"/>
                <a:gd name="connsiteX18-4061" fmla="*/ 13350240 w 15270480"/>
                <a:gd name="connsiteY18-4062" fmla="*/ 37093541 h 38465141"/>
                <a:gd name="connsiteX19-4063" fmla="*/ 15179040 w 15270480"/>
                <a:gd name="connsiteY19-4064" fmla="*/ 37642181 h 38465141"/>
                <a:gd name="connsiteX20-4065" fmla="*/ 15270480 w 15270480"/>
                <a:gd name="connsiteY20-4066" fmla="*/ 37916501 h 38465141"/>
                <a:gd name="connsiteX21-4067" fmla="*/ 13075920 w 15270480"/>
                <a:gd name="connsiteY21-4068" fmla="*/ 38282261 h 38465141"/>
                <a:gd name="connsiteX22-4069" fmla="*/ 12070080 w 15270480"/>
                <a:gd name="connsiteY22-4070" fmla="*/ 38282261 h 38465141"/>
                <a:gd name="connsiteX23-4071" fmla="*/ 10789920 w 15270480"/>
                <a:gd name="connsiteY23-4072" fmla="*/ 37093541 h 38465141"/>
                <a:gd name="connsiteX24-4073" fmla="*/ 10698480 w 15270480"/>
                <a:gd name="connsiteY24-4074" fmla="*/ 37733621 h 38465141"/>
                <a:gd name="connsiteX25-4075" fmla="*/ 9509760 w 15270480"/>
                <a:gd name="connsiteY25-4076" fmla="*/ 37733621 h 38465141"/>
                <a:gd name="connsiteX26-4077" fmla="*/ 9784080 w 15270480"/>
                <a:gd name="connsiteY26-4078" fmla="*/ 35356181 h 38465141"/>
                <a:gd name="connsiteX27-4079" fmla="*/ 7406640 w 15270480"/>
                <a:gd name="connsiteY27-4080" fmla="*/ 29321141 h 38465141"/>
                <a:gd name="connsiteX28-4081" fmla="*/ 6492240 w 15270480"/>
                <a:gd name="connsiteY28-4082" fmla="*/ 24749141 h 38465141"/>
                <a:gd name="connsiteX29-4083" fmla="*/ 5669280 w 15270480"/>
                <a:gd name="connsiteY29-4084" fmla="*/ 22828901 h 38465141"/>
                <a:gd name="connsiteX30-4085" fmla="*/ 5029200 w 15270480"/>
                <a:gd name="connsiteY30-4086" fmla="*/ 26303621 h 38465141"/>
                <a:gd name="connsiteX31-4087" fmla="*/ 5029200 w 15270480"/>
                <a:gd name="connsiteY31-4088" fmla="*/ 30326981 h 38465141"/>
                <a:gd name="connsiteX32-4089" fmla="*/ 4754880 w 15270480"/>
                <a:gd name="connsiteY32-4090" fmla="*/ 32338661 h 38465141"/>
                <a:gd name="connsiteX33-4091" fmla="*/ 4754880 w 15270480"/>
                <a:gd name="connsiteY33-4092" fmla="*/ 36179141 h 38465141"/>
                <a:gd name="connsiteX34-4093" fmla="*/ 4754880 w 15270480"/>
                <a:gd name="connsiteY34-4094" fmla="*/ 37642181 h 38465141"/>
                <a:gd name="connsiteX35-4095" fmla="*/ 4114800 w 15270480"/>
                <a:gd name="connsiteY35-4096" fmla="*/ 38007941 h 38465141"/>
                <a:gd name="connsiteX36-4097" fmla="*/ 4114800 w 15270480"/>
                <a:gd name="connsiteY36-4098" fmla="*/ 38007941 h 38465141"/>
                <a:gd name="connsiteX37-4099" fmla="*/ 3108960 w 15270480"/>
                <a:gd name="connsiteY37-4100" fmla="*/ 38465141 h 38465141"/>
                <a:gd name="connsiteX38-4101" fmla="*/ 640080 w 15270480"/>
                <a:gd name="connsiteY38-4102" fmla="*/ 38099381 h 38465141"/>
                <a:gd name="connsiteX39-4103" fmla="*/ 2377440 w 15270480"/>
                <a:gd name="connsiteY39-4104" fmla="*/ 36453461 h 38465141"/>
                <a:gd name="connsiteX40-4105" fmla="*/ 2011680 w 15270480"/>
                <a:gd name="connsiteY40-4106" fmla="*/ 35081861 h 38465141"/>
                <a:gd name="connsiteX41-4107" fmla="*/ 2468880 w 15270480"/>
                <a:gd name="connsiteY41-4108" fmla="*/ 33984581 h 38465141"/>
                <a:gd name="connsiteX42-4109" fmla="*/ 1737360 w 15270480"/>
                <a:gd name="connsiteY42-4110" fmla="*/ 32704421 h 38465141"/>
                <a:gd name="connsiteX43-4111" fmla="*/ 1737360 w 15270480"/>
                <a:gd name="connsiteY43-4112" fmla="*/ 22554581 h 38465141"/>
                <a:gd name="connsiteX44-4113" fmla="*/ 1280160 w 15270480"/>
                <a:gd name="connsiteY44-4114" fmla="*/ 21548741 h 38465141"/>
                <a:gd name="connsiteX45-4115" fmla="*/ 1280160 w 15270480"/>
                <a:gd name="connsiteY45-4116" fmla="*/ 21091541 h 38465141"/>
                <a:gd name="connsiteX46-4117" fmla="*/ 0 w 15270480"/>
                <a:gd name="connsiteY46-4118" fmla="*/ 21091541 h 38465141"/>
                <a:gd name="connsiteX47-4119" fmla="*/ 457200 w 15270480"/>
                <a:gd name="connsiteY47-4120" fmla="*/ 12861941 h 38465141"/>
                <a:gd name="connsiteX48-4121" fmla="*/ 548640 w 15270480"/>
                <a:gd name="connsiteY48-4122" fmla="*/ 11398901 h 38465141"/>
                <a:gd name="connsiteX49-4123" fmla="*/ 914400 w 15270480"/>
                <a:gd name="connsiteY49-4124" fmla="*/ 7741301 h 38465141"/>
                <a:gd name="connsiteX50-4125" fmla="*/ 3840480 w 15270480"/>
                <a:gd name="connsiteY50-4126" fmla="*/ 6735461 h 38465141"/>
                <a:gd name="connsiteX51-4127" fmla="*/ 3840480 w 15270480"/>
                <a:gd name="connsiteY51-4128" fmla="*/ 6003941 h 38465141"/>
                <a:gd name="connsiteX52-4129" fmla="*/ 3367760 w 15270480"/>
                <a:gd name="connsiteY52-4130" fmla="*/ 4455741 h 38465141"/>
                <a:gd name="connsiteX53-4131" fmla="*/ 3004570 w 15270480"/>
                <a:gd name="connsiteY53-4132" fmla="*/ 4175294 h 38465141"/>
                <a:gd name="connsiteX54-4133" fmla="*/ 2723923 w 15270480"/>
                <a:gd name="connsiteY54-4134" fmla="*/ 3331424 h 38465141"/>
                <a:gd name="connsiteX55-4135" fmla="*/ 2926080 w 15270480"/>
                <a:gd name="connsiteY55-4136" fmla="*/ 3352181 h 38465141"/>
                <a:gd name="connsiteX56-4137" fmla="*/ 2560320 w 15270480"/>
                <a:gd name="connsiteY56-4138" fmla="*/ 1706261 h 38465141"/>
                <a:gd name="connsiteX57-4139" fmla="*/ 2834640 w 15270480"/>
                <a:gd name="connsiteY57-4140" fmla="*/ 1340501 h 38465141"/>
                <a:gd name="connsiteX58-4141" fmla="*/ 3566160 w 15270480"/>
                <a:gd name="connsiteY58-4142" fmla="*/ 334661 h 38465141"/>
                <a:gd name="connsiteX59-4143" fmla="*/ 4490347 w 15270480"/>
                <a:gd name="connsiteY59-4144" fmla="*/ 45720 h 38465141"/>
                <a:gd name="connsiteX60-4145" fmla="*/ 5577840 w 15270480"/>
                <a:gd name="connsiteY60-4146" fmla="*/ 608981 h 38465141"/>
                <a:gd name="connsiteX0-4147" fmla="*/ 5577840 w 15270480"/>
                <a:gd name="connsiteY0-4148" fmla="*/ 608981 h 38465141"/>
                <a:gd name="connsiteX1-4149" fmla="*/ 6400800 w 15270480"/>
                <a:gd name="connsiteY1-4150" fmla="*/ 883301 h 38465141"/>
                <a:gd name="connsiteX2-4151" fmla="*/ 6400800 w 15270480"/>
                <a:gd name="connsiteY2-4152" fmla="*/ 2529221 h 38465141"/>
                <a:gd name="connsiteX3-4153" fmla="*/ 6309360 w 15270480"/>
                <a:gd name="connsiteY3-4154" fmla="*/ 2803541 h 38465141"/>
                <a:gd name="connsiteX4-4155" fmla="*/ 6492240 w 15270480"/>
                <a:gd name="connsiteY4-4156" fmla="*/ 2803541 h 38465141"/>
                <a:gd name="connsiteX5-4157" fmla="*/ 6492240 w 15270480"/>
                <a:gd name="connsiteY5-4158" fmla="*/ 4083701 h 38465141"/>
                <a:gd name="connsiteX6-4159" fmla="*/ 6126480 w 15270480"/>
                <a:gd name="connsiteY6-4160" fmla="*/ 4358021 h 38465141"/>
                <a:gd name="connsiteX7-4161" fmla="*/ 5943600 w 15270480"/>
                <a:gd name="connsiteY7-4162" fmla="*/ 5272421 h 38465141"/>
                <a:gd name="connsiteX8-4163" fmla="*/ 6949440 w 15270480"/>
                <a:gd name="connsiteY8-4164" fmla="*/ 5912501 h 38465141"/>
                <a:gd name="connsiteX9-4165" fmla="*/ 9052560 w 15270480"/>
                <a:gd name="connsiteY9-4166" fmla="*/ 6552581 h 38465141"/>
                <a:gd name="connsiteX10-4167" fmla="*/ 9052560 w 15270480"/>
                <a:gd name="connsiteY10-4168" fmla="*/ 13410581 h 38465141"/>
                <a:gd name="connsiteX11-4169" fmla="*/ 9326880 w 15270480"/>
                <a:gd name="connsiteY11-4170" fmla="*/ 14965061 h 38465141"/>
                <a:gd name="connsiteX12-4171" fmla="*/ 9326880 w 15270480"/>
                <a:gd name="connsiteY12-4172" fmla="*/ 15788021 h 38465141"/>
                <a:gd name="connsiteX13-4173" fmla="*/ 9509760 w 15270480"/>
                <a:gd name="connsiteY13-4174" fmla="*/ 20908661 h 38465141"/>
                <a:gd name="connsiteX14-4175" fmla="*/ 9784080 w 15270480"/>
                <a:gd name="connsiteY14-4176" fmla="*/ 22188821 h 38465141"/>
                <a:gd name="connsiteX15-4177" fmla="*/ 10241280 w 15270480"/>
                <a:gd name="connsiteY15-4178" fmla="*/ 26212181 h 38465141"/>
                <a:gd name="connsiteX16-4179" fmla="*/ 11338560 w 15270480"/>
                <a:gd name="connsiteY16-4180" fmla="*/ 31332821 h 38465141"/>
                <a:gd name="connsiteX17-4181" fmla="*/ 12161520 w 15270480"/>
                <a:gd name="connsiteY17-4182" fmla="*/ 35630501 h 38465141"/>
                <a:gd name="connsiteX18-4183" fmla="*/ 13350240 w 15270480"/>
                <a:gd name="connsiteY18-4184" fmla="*/ 37093541 h 38465141"/>
                <a:gd name="connsiteX19-4185" fmla="*/ 15179040 w 15270480"/>
                <a:gd name="connsiteY19-4186" fmla="*/ 37642181 h 38465141"/>
                <a:gd name="connsiteX20-4187" fmla="*/ 15270480 w 15270480"/>
                <a:gd name="connsiteY20-4188" fmla="*/ 37916501 h 38465141"/>
                <a:gd name="connsiteX21-4189" fmla="*/ 13075920 w 15270480"/>
                <a:gd name="connsiteY21-4190" fmla="*/ 38282261 h 38465141"/>
                <a:gd name="connsiteX22-4191" fmla="*/ 12070080 w 15270480"/>
                <a:gd name="connsiteY22-4192" fmla="*/ 38282261 h 38465141"/>
                <a:gd name="connsiteX23-4193" fmla="*/ 10789920 w 15270480"/>
                <a:gd name="connsiteY23-4194" fmla="*/ 37093541 h 38465141"/>
                <a:gd name="connsiteX24-4195" fmla="*/ 10698480 w 15270480"/>
                <a:gd name="connsiteY24-4196" fmla="*/ 37733621 h 38465141"/>
                <a:gd name="connsiteX25-4197" fmla="*/ 9509760 w 15270480"/>
                <a:gd name="connsiteY25-4198" fmla="*/ 37733621 h 38465141"/>
                <a:gd name="connsiteX26-4199" fmla="*/ 9784080 w 15270480"/>
                <a:gd name="connsiteY26-4200" fmla="*/ 35356181 h 38465141"/>
                <a:gd name="connsiteX27-4201" fmla="*/ 7406640 w 15270480"/>
                <a:gd name="connsiteY27-4202" fmla="*/ 29321141 h 38465141"/>
                <a:gd name="connsiteX28-4203" fmla="*/ 6492240 w 15270480"/>
                <a:gd name="connsiteY28-4204" fmla="*/ 24749141 h 38465141"/>
                <a:gd name="connsiteX29-4205" fmla="*/ 5669280 w 15270480"/>
                <a:gd name="connsiteY29-4206" fmla="*/ 22828901 h 38465141"/>
                <a:gd name="connsiteX30-4207" fmla="*/ 5029200 w 15270480"/>
                <a:gd name="connsiteY30-4208" fmla="*/ 26303621 h 38465141"/>
                <a:gd name="connsiteX31-4209" fmla="*/ 5029200 w 15270480"/>
                <a:gd name="connsiteY31-4210" fmla="*/ 30326981 h 38465141"/>
                <a:gd name="connsiteX32-4211" fmla="*/ 4754880 w 15270480"/>
                <a:gd name="connsiteY32-4212" fmla="*/ 32338661 h 38465141"/>
                <a:gd name="connsiteX33-4213" fmla="*/ 4754880 w 15270480"/>
                <a:gd name="connsiteY33-4214" fmla="*/ 36179141 h 38465141"/>
                <a:gd name="connsiteX34-4215" fmla="*/ 4754880 w 15270480"/>
                <a:gd name="connsiteY34-4216" fmla="*/ 37642181 h 38465141"/>
                <a:gd name="connsiteX35-4217" fmla="*/ 4114800 w 15270480"/>
                <a:gd name="connsiteY35-4218" fmla="*/ 38007941 h 38465141"/>
                <a:gd name="connsiteX36-4219" fmla="*/ 4114800 w 15270480"/>
                <a:gd name="connsiteY36-4220" fmla="*/ 38007941 h 38465141"/>
                <a:gd name="connsiteX37-4221" fmla="*/ 3108960 w 15270480"/>
                <a:gd name="connsiteY37-4222" fmla="*/ 38465141 h 38465141"/>
                <a:gd name="connsiteX38-4223" fmla="*/ 640080 w 15270480"/>
                <a:gd name="connsiteY38-4224" fmla="*/ 38099381 h 38465141"/>
                <a:gd name="connsiteX39-4225" fmla="*/ 2377440 w 15270480"/>
                <a:gd name="connsiteY39-4226" fmla="*/ 36453461 h 38465141"/>
                <a:gd name="connsiteX40-4227" fmla="*/ 2011680 w 15270480"/>
                <a:gd name="connsiteY40-4228" fmla="*/ 35081861 h 38465141"/>
                <a:gd name="connsiteX41-4229" fmla="*/ 2468880 w 15270480"/>
                <a:gd name="connsiteY41-4230" fmla="*/ 33984581 h 38465141"/>
                <a:gd name="connsiteX42-4231" fmla="*/ 1737360 w 15270480"/>
                <a:gd name="connsiteY42-4232" fmla="*/ 32704421 h 38465141"/>
                <a:gd name="connsiteX43-4233" fmla="*/ 1737360 w 15270480"/>
                <a:gd name="connsiteY43-4234" fmla="*/ 22554581 h 38465141"/>
                <a:gd name="connsiteX44-4235" fmla="*/ 1280160 w 15270480"/>
                <a:gd name="connsiteY44-4236" fmla="*/ 21548741 h 38465141"/>
                <a:gd name="connsiteX45-4237" fmla="*/ 1280160 w 15270480"/>
                <a:gd name="connsiteY45-4238" fmla="*/ 21091541 h 38465141"/>
                <a:gd name="connsiteX46-4239" fmla="*/ 0 w 15270480"/>
                <a:gd name="connsiteY46-4240" fmla="*/ 21091541 h 38465141"/>
                <a:gd name="connsiteX47-4241" fmla="*/ 457200 w 15270480"/>
                <a:gd name="connsiteY47-4242" fmla="*/ 12861941 h 38465141"/>
                <a:gd name="connsiteX48-4243" fmla="*/ 548640 w 15270480"/>
                <a:gd name="connsiteY48-4244" fmla="*/ 11398901 h 38465141"/>
                <a:gd name="connsiteX49-4245" fmla="*/ 914400 w 15270480"/>
                <a:gd name="connsiteY49-4246" fmla="*/ 7741301 h 38465141"/>
                <a:gd name="connsiteX50-4247" fmla="*/ 3840480 w 15270480"/>
                <a:gd name="connsiteY50-4248" fmla="*/ 6735461 h 38465141"/>
                <a:gd name="connsiteX51-4249" fmla="*/ 3840480 w 15270480"/>
                <a:gd name="connsiteY51-4250" fmla="*/ 6003941 h 38465141"/>
                <a:gd name="connsiteX52-4251" fmla="*/ 3367760 w 15270480"/>
                <a:gd name="connsiteY52-4252" fmla="*/ 4455741 h 38465141"/>
                <a:gd name="connsiteX53-4253" fmla="*/ 3004570 w 15270480"/>
                <a:gd name="connsiteY53-4254" fmla="*/ 4175294 h 38465141"/>
                <a:gd name="connsiteX54-4255" fmla="*/ 2723923 w 15270480"/>
                <a:gd name="connsiteY54-4256" fmla="*/ 3331424 h 38465141"/>
                <a:gd name="connsiteX55-4257" fmla="*/ 2926080 w 15270480"/>
                <a:gd name="connsiteY55-4258" fmla="*/ 3352181 h 38465141"/>
                <a:gd name="connsiteX56-4259" fmla="*/ 2560320 w 15270480"/>
                <a:gd name="connsiteY56-4260" fmla="*/ 1706261 h 38465141"/>
                <a:gd name="connsiteX57-4261" fmla="*/ 2834640 w 15270480"/>
                <a:gd name="connsiteY57-4262" fmla="*/ 1340501 h 38465141"/>
                <a:gd name="connsiteX58-4263" fmla="*/ 3566160 w 15270480"/>
                <a:gd name="connsiteY58-4264" fmla="*/ 334661 h 38465141"/>
                <a:gd name="connsiteX59-4265" fmla="*/ 4490347 w 15270480"/>
                <a:gd name="connsiteY59-4266" fmla="*/ 45720 h 38465141"/>
                <a:gd name="connsiteX60-4267" fmla="*/ 5577840 w 15270480"/>
                <a:gd name="connsiteY60-4268" fmla="*/ 608981 h 38465141"/>
                <a:gd name="connsiteX0-4269" fmla="*/ 5577840 w 15270480"/>
                <a:gd name="connsiteY0-4270" fmla="*/ 608981 h 38465141"/>
                <a:gd name="connsiteX1-4271" fmla="*/ 6400800 w 15270480"/>
                <a:gd name="connsiteY1-4272" fmla="*/ 883301 h 38465141"/>
                <a:gd name="connsiteX2-4273" fmla="*/ 6400800 w 15270480"/>
                <a:gd name="connsiteY2-4274" fmla="*/ 2529221 h 38465141"/>
                <a:gd name="connsiteX3-4275" fmla="*/ 6309360 w 15270480"/>
                <a:gd name="connsiteY3-4276" fmla="*/ 2803541 h 38465141"/>
                <a:gd name="connsiteX4-4277" fmla="*/ 6492240 w 15270480"/>
                <a:gd name="connsiteY4-4278" fmla="*/ 2803541 h 38465141"/>
                <a:gd name="connsiteX5-4279" fmla="*/ 6492240 w 15270480"/>
                <a:gd name="connsiteY5-4280" fmla="*/ 4083701 h 38465141"/>
                <a:gd name="connsiteX6-4281" fmla="*/ 6126480 w 15270480"/>
                <a:gd name="connsiteY6-4282" fmla="*/ 4358021 h 38465141"/>
                <a:gd name="connsiteX7-4283" fmla="*/ 5943600 w 15270480"/>
                <a:gd name="connsiteY7-4284" fmla="*/ 5272421 h 38465141"/>
                <a:gd name="connsiteX8-4285" fmla="*/ 6949440 w 15270480"/>
                <a:gd name="connsiteY8-4286" fmla="*/ 5912501 h 38465141"/>
                <a:gd name="connsiteX9-4287" fmla="*/ 9052560 w 15270480"/>
                <a:gd name="connsiteY9-4288" fmla="*/ 6552581 h 38465141"/>
                <a:gd name="connsiteX10-4289" fmla="*/ 9052560 w 15270480"/>
                <a:gd name="connsiteY10-4290" fmla="*/ 13410581 h 38465141"/>
                <a:gd name="connsiteX11-4291" fmla="*/ 9326880 w 15270480"/>
                <a:gd name="connsiteY11-4292" fmla="*/ 14965061 h 38465141"/>
                <a:gd name="connsiteX12-4293" fmla="*/ 9326880 w 15270480"/>
                <a:gd name="connsiteY12-4294" fmla="*/ 15788021 h 38465141"/>
                <a:gd name="connsiteX13-4295" fmla="*/ 9509760 w 15270480"/>
                <a:gd name="connsiteY13-4296" fmla="*/ 20908661 h 38465141"/>
                <a:gd name="connsiteX14-4297" fmla="*/ 9784080 w 15270480"/>
                <a:gd name="connsiteY14-4298" fmla="*/ 22188821 h 38465141"/>
                <a:gd name="connsiteX15-4299" fmla="*/ 10241280 w 15270480"/>
                <a:gd name="connsiteY15-4300" fmla="*/ 26212181 h 38465141"/>
                <a:gd name="connsiteX16-4301" fmla="*/ 11338560 w 15270480"/>
                <a:gd name="connsiteY16-4302" fmla="*/ 31332821 h 38465141"/>
                <a:gd name="connsiteX17-4303" fmla="*/ 12161520 w 15270480"/>
                <a:gd name="connsiteY17-4304" fmla="*/ 35630501 h 38465141"/>
                <a:gd name="connsiteX18-4305" fmla="*/ 13350240 w 15270480"/>
                <a:gd name="connsiteY18-4306" fmla="*/ 37093541 h 38465141"/>
                <a:gd name="connsiteX19-4307" fmla="*/ 15179040 w 15270480"/>
                <a:gd name="connsiteY19-4308" fmla="*/ 37642181 h 38465141"/>
                <a:gd name="connsiteX20-4309" fmla="*/ 15270480 w 15270480"/>
                <a:gd name="connsiteY20-4310" fmla="*/ 37916501 h 38465141"/>
                <a:gd name="connsiteX21-4311" fmla="*/ 13075920 w 15270480"/>
                <a:gd name="connsiteY21-4312" fmla="*/ 38282261 h 38465141"/>
                <a:gd name="connsiteX22-4313" fmla="*/ 12070080 w 15270480"/>
                <a:gd name="connsiteY22-4314" fmla="*/ 38282261 h 38465141"/>
                <a:gd name="connsiteX23-4315" fmla="*/ 10789920 w 15270480"/>
                <a:gd name="connsiteY23-4316" fmla="*/ 37093541 h 38465141"/>
                <a:gd name="connsiteX24-4317" fmla="*/ 10698480 w 15270480"/>
                <a:gd name="connsiteY24-4318" fmla="*/ 37733621 h 38465141"/>
                <a:gd name="connsiteX25-4319" fmla="*/ 9509760 w 15270480"/>
                <a:gd name="connsiteY25-4320" fmla="*/ 37733621 h 38465141"/>
                <a:gd name="connsiteX26-4321" fmla="*/ 9784080 w 15270480"/>
                <a:gd name="connsiteY26-4322" fmla="*/ 35356181 h 38465141"/>
                <a:gd name="connsiteX27-4323" fmla="*/ 7406640 w 15270480"/>
                <a:gd name="connsiteY27-4324" fmla="*/ 29321141 h 38465141"/>
                <a:gd name="connsiteX28-4325" fmla="*/ 6492240 w 15270480"/>
                <a:gd name="connsiteY28-4326" fmla="*/ 24749141 h 38465141"/>
                <a:gd name="connsiteX29-4327" fmla="*/ 5669280 w 15270480"/>
                <a:gd name="connsiteY29-4328" fmla="*/ 22828901 h 38465141"/>
                <a:gd name="connsiteX30-4329" fmla="*/ 5029200 w 15270480"/>
                <a:gd name="connsiteY30-4330" fmla="*/ 26303621 h 38465141"/>
                <a:gd name="connsiteX31-4331" fmla="*/ 5029200 w 15270480"/>
                <a:gd name="connsiteY31-4332" fmla="*/ 30326981 h 38465141"/>
                <a:gd name="connsiteX32-4333" fmla="*/ 4754880 w 15270480"/>
                <a:gd name="connsiteY32-4334" fmla="*/ 32338661 h 38465141"/>
                <a:gd name="connsiteX33-4335" fmla="*/ 4754880 w 15270480"/>
                <a:gd name="connsiteY33-4336" fmla="*/ 36179141 h 38465141"/>
                <a:gd name="connsiteX34-4337" fmla="*/ 4754880 w 15270480"/>
                <a:gd name="connsiteY34-4338" fmla="*/ 37642181 h 38465141"/>
                <a:gd name="connsiteX35-4339" fmla="*/ 4114800 w 15270480"/>
                <a:gd name="connsiteY35-4340" fmla="*/ 38007941 h 38465141"/>
                <a:gd name="connsiteX36-4341" fmla="*/ 4114800 w 15270480"/>
                <a:gd name="connsiteY36-4342" fmla="*/ 38007941 h 38465141"/>
                <a:gd name="connsiteX37-4343" fmla="*/ 3108960 w 15270480"/>
                <a:gd name="connsiteY37-4344" fmla="*/ 38465141 h 38465141"/>
                <a:gd name="connsiteX38-4345" fmla="*/ 640080 w 15270480"/>
                <a:gd name="connsiteY38-4346" fmla="*/ 38099381 h 38465141"/>
                <a:gd name="connsiteX39-4347" fmla="*/ 2377440 w 15270480"/>
                <a:gd name="connsiteY39-4348" fmla="*/ 36453461 h 38465141"/>
                <a:gd name="connsiteX40-4349" fmla="*/ 2011680 w 15270480"/>
                <a:gd name="connsiteY40-4350" fmla="*/ 35081861 h 38465141"/>
                <a:gd name="connsiteX41-4351" fmla="*/ 2468880 w 15270480"/>
                <a:gd name="connsiteY41-4352" fmla="*/ 33984581 h 38465141"/>
                <a:gd name="connsiteX42-4353" fmla="*/ 1737360 w 15270480"/>
                <a:gd name="connsiteY42-4354" fmla="*/ 32704421 h 38465141"/>
                <a:gd name="connsiteX43-4355" fmla="*/ 1737360 w 15270480"/>
                <a:gd name="connsiteY43-4356" fmla="*/ 22554581 h 38465141"/>
                <a:gd name="connsiteX44-4357" fmla="*/ 1280160 w 15270480"/>
                <a:gd name="connsiteY44-4358" fmla="*/ 21548741 h 38465141"/>
                <a:gd name="connsiteX45-4359" fmla="*/ 1280160 w 15270480"/>
                <a:gd name="connsiteY45-4360" fmla="*/ 21091541 h 38465141"/>
                <a:gd name="connsiteX46-4361" fmla="*/ 0 w 15270480"/>
                <a:gd name="connsiteY46-4362" fmla="*/ 21091541 h 38465141"/>
                <a:gd name="connsiteX47-4363" fmla="*/ 457200 w 15270480"/>
                <a:gd name="connsiteY47-4364" fmla="*/ 12861941 h 38465141"/>
                <a:gd name="connsiteX48-4365" fmla="*/ 548640 w 15270480"/>
                <a:gd name="connsiteY48-4366" fmla="*/ 11398901 h 38465141"/>
                <a:gd name="connsiteX49-4367" fmla="*/ 914400 w 15270480"/>
                <a:gd name="connsiteY49-4368" fmla="*/ 7741301 h 38465141"/>
                <a:gd name="connsiteX50-4369" fmla="*/ 3840480 w 15270480"/>
                <a:gd name="connsiteY50-4370" fmla="*/ 6735461 h 38465141"/>
                <a:gd name="connsiteX51-4371" fmla="*/ 3840480 w 15270480"/>
                <a:gd name="connsiteY51-4372" fmla="*/ 6003941 h 38465141"/>
                <a:gd name="connsiteX52-4373" fmla="*/ 3367760 w 15270480"/>
                <a:gd name="connsiteY52-4374" fmla="*/ 4455741 h 38465141"/>
                <a:gd name="connsiteX53-4375" fmla="*/ 3004570 w 15270480"/>
                <a:gd name="connsiteY53-4376" fmla="*/ 4455741 h 38465141"/>
                <a:gd name="connsiteX54-4377" fmla="*/ 2723923 w 15270480"/>
                <a:gd name="connsiteY54-4378" fmla="*/ 3331424 h 38465141"/>
                <a:gd name="connsiteX55-4379" fmla="*/ 2926080 w 15270480"/>
                <a:gd name="connsiteY55-4380" fmla="*/ 3352181 h 38465141"/>
                <a:gd name="connsiteX56-4381" fmla="*/ 2560320 w 15270480"/>
                <a:gd name="connsiteY56-4382" fmla="*/ 1706261 h 38465141"/>
                <a:gd name="connsiteX57-4383" fmla="*/ 2834640 w 15270480"/>
                <a:gd name="connsiteY57-4384" fmla="*/ 1340501 h 38465141"/>
                <a:gd name="connsiteX58-4385" fmla="*/ 3566160 w 15270480"/>
                <a:gd name="connsiteY58-4386" fmla="*/ 334661 h 38465141"/>
                <a:gd name="connsiteX59-4387" fmla="*/ 4490347 w 15270480"/>
                <a:gd name="connsiteY59-4388" fmla="*/ 45720 h 38465141"/>
                <a:gd name="connsiteX60-4389" fmla="*/ 5577840 w 15270480"/>
                <a:gd name="connsiteY60-4390" fmla="*/ 608981 h 38465141"/>
                <a:gd name="connsiteX0-4391" fmla="*/ 5761511 w 15270480"/>
                <a:gd name="connsiteY0-4392" fmla="*/ 601204 h 38464030"/>
                <a:gd name="connsiteX1-4393" fmla="*/ 6400800 w 15270480"/>
                <a:gd name="connsiteY1-4394" fmla="*/ 882190 h 38464030"/>
                <a:gd name="connsiteX2-4395" fmla="*/ 6400800 w 15270480"/>
                <a:gd name="connsiteY2-4396" fmla="*/ 2528110 h 38464030"/>
                <a:gd name="connsiteX3-4397" fmla="*/ 6309360 w 15270480"/>
                <a:gd name="connsiteY3-4398" fmla="*/ 2802430 h 38464030"/>
                <a:gd name="connsiteX4-4399" fmla="*/ 6492240 w 15270480"/>
                <a:gd name="connsiteY4-4400" fmla="*/ 2802430 h 38464030"/>
                <a:gd name="connsiteX5-4401" fmla="*/ 6492240 w 15270480"/>
                <a:gd name="connsiteY5-4402" fmla="*/ 4082590 h 38464030"/>
                <a:gd name="connsiteX6-4403" fmla="*/ 6126480 w 15270480"/>
                <a:gd name="connsiteY6-4404" fmla="*/ 4356910 h 38464030"/>
                <a:gd name="connsiteX7-4405" fmla="*/ 5943600 w 15270480"/>
                <a:gd name="connsiteY7-4406" fmla="*/ 5271310 h 38464030"/>
                <a:gd name="connsiteX8-4407" fmla="*/ 6949440 w 15270480"/>
                <a:gd name="connsiteY8-4408" fmla="*/ 5911390 h 38464030"/>
                <a:gd name="connsiteX9-4409" fmla="*/ 9052560 w 15270480"/>
                <a:gd name="connsiteY9-4410" fmla="*/ 6551470 h 38464030"/>
                <a:gd name="connsiteX10-4411" fmla="*/ 9052560 w 15270480"/>
                <a:gd name="connsiteY10-4412" fmla="*/ 13409470 h 38464030"/>
                <a:gd name="connsiteX11-4413" fmla="*/ 9326880 w 15270480"/>
                <a:gd name="connsiteY11-4414" fmla="*/ 14963950 h 38464030"/>
                <a:gd name="connsiteX12-4415" fmla="*/ 9326880 w 15270480"/>
                <a:gd name="connsiteY12-4416" fmla="*/ 15786910 h 38464030"/>
                <a:gd name="connsiteX13-4417" fmla="*/ 9509760 w 15270480"/>
                <a:gd name="connsiteY13-4418" fmla="*/ 20907550 h 38464030"/>
                <a:gd name="connsiteX14-4419" fmla="*/ 9784080 w 15270480"/>
                <a:gd name="connsiteY14-4420" fmla="*/ 22187710 h 38464030"/>
                <a:gd name="connsiteX15-4421" fmla="*/ 10241280 w 15270480"/>
                <a:gd name="connsiteY15-4422" fmla="*/ 26211070 h 38464030"/>
                <a:gd name="connsiteX16-4423" fmla="*/ 11338560 w 15270480"/>
                <a:gd name="connsiteY16-4424" fmla="*/ 31331710 h 38464030"/>
                <a:gd name="connsiteX17-4425" fmla="*/ 12161520 w 15270480"/>
                <a:gd name="connsiteY17-4426" fmla="*/ 35629390 h 38464030"/>
                <a:gd name="connsiteX18-4427" fmla="*/ 13350240 w 15270480"/>
                <a:gd name="connsiteY18-4428" fmla="*/ 37092430 h 38464030"/>
                <a:gd name="connsiteX19-4429" fmla="*/ 15179040 w 15270480"/>
                <a:gd name="connsiteY19-4430" fmla="*/ 37641070 h 38464030"/>
                <a:gd name="connsiteX20-4431" fmla="*/ 15270480 w 15270480"/>
                <a:gd name="connsiteY20-4432" fmla="*/ 37915390 h 38464030"/>
                <a:gd name="connsiteX21-4433" fmla="*/ 13075920 w 15270480"/>
                <a:gd name="connsiteY21-4434" fmla="*/ 38281150 h 38464030"/>
                <a:gd name="connsiteX22-4435" fmla="*/ 12070080 w 15270480"/>
                <a:gd name="connsiteY22-4436" fmla="*/ 38281150 h 38464030"/>
                <a:gd name="connsiteX23-4437" fmla="*/ 10789920 w 15270480"/>
                <a:gd name="connsiteY23-4438" fmla="*/ 37092430 h 38464030"/>
                <a:gd name="connsiteX24-4439" fmla="*/ 10698480 w 15270480"/>
                <a:gd name="connsiteY24-4440" fmla="*/ 37732510 h 38464030"/>
                <a:gd name="connsiteX25-4441" fmla="*/ 9509760 w 15270480"/>
                <a:gd name="connsiteY25-4442" fmla="*/ 37732510 h 38464030"/>
                <a:gd name="connsiteX26-4443" fmla="*/ 9784080 w 15270480"/>
                <a:gd name="connsiteY26-4444" fmla="*/ 35355070 h 38464030"/>
                <a:gd name="connsiteX27-4445" fmla="*/ 7406640 w 15270480"/>
                <a:gd name="connsiteY27-4446" fmla="*/ 29320030 h 38464030"/>
                <a:gd name="connsiteX28-4447" fmla="*/ 6492240 w 15270480"/>
                <a:gd name="connsiteY28-4448" fmla="*/ 24748030 h 38464030"/>
                <a:gd name="connsiteX29-4449" fmla="*/ 5669280 w 15270480"/>
                <a:gd name="connsiteY29-4450" fmla="*/ 22827790 h 38464030"/>
                <a:gd name="connsiteX30-4451" fmla="*/ 5029200 w 15270480"/>
                <a:gd name="connsiteY30-4452" fmla="*/ 26302510 h 38464030"/>
                <a:gd name="connsiteX31-4453" fmla="*/ 5029200 w 15270480"/>
                <a:gd name="connsiteY31-4454" fmla="*/ 30325870 h 38464030"/>
                <a:gd name="connsiteX32-4455" fmla="*/ 4754880 w 15270480"/>
                <a:gd name="connsiteY32-4456" fmla="*/ 32337550 h 38464030"/>
                <a:gd name="connsiteX33-4457" fmla="*/ 4754880 w 15270480"/>
                <a:gd name="connsiteY33-4458" fmla="*/ 36178030 h 38464030"/>
                <a:gd name="connsiteX34-4459" fmla="*/ 4754880 w 15270480"/>
                <a:gd name="connsiteY34-4460" fmla="*/ 37641070 h 38464030"/>
                <a:gd name="connsiteX35-4461" fmla="*/ 4114800 w 15270480"/>
                <a:gd name="connsiteY35-4462" fmla="*/ 38006830 h 38464030"/>
                <a:gd name="connsiteX36-4463" fmla="*/ 4114800 w 15270480"/>
                <a:gd name="connsiteY36-4464" fmla="*/ 38006830 h 38464030"/>
                <a:gd name="connsiteX37-4465" fmla="*/ 3108960 w 15270480"/>
                <a:gd name="connsiteY37-4466" fmla="*/ 38464030 h 38464030"/>
                <a:gd name="connsiteX38-4467" fmla="*/ 640080 w 15270480"/>
                <a:gd name="connsiteY38-4468" fmla="*/ 38098270 h 38464030"/>
                <a:gd name="connsiteX39-4469" fmla="*/ 2377440 w 15270480"/>
                <a:gd name="connsiteY39-4470" fmla="*/ 36452350 h 38464030"/>
                <a:gd name="connsiteX40-4471" fmla="*/ 2011680 w 15270480"/>
                <a:gd name="connsiteY40-4472" fmla="*/ 35080750 h 38464030"/>
                <a:gd name="connsiteX41-4473" fmla="*/ 2468880 w 15270480"/>
                <a:gd name="connsiteY41-4474" fmla="*/ 33983470 h 38464030"/>
                <a:gd name="connsiteX42-4475" fmla="*/ 1737360 w 15270480"/>
                <a:gd name="connsiteY42-4476" fmla="*/ 32703310 h 38464030"/>
                <a:gd name="connsiteX43-4477" fmla="*/ 1737360 w 15270480"/>
                <a:gd name="connsiteY43-4478" fmla="*/ 22553470 h 38464030"/>
                <a:gd name="connsiteX44-4479" fmla="*/ 1280160 w 15270480"/>
                <a:gd name="connsiteY44-4480" fmla="*/ 21547630 h 38464030"/>
                <a:gd name="connsiteX45-4481" fmla="*/ 1280160 w 15270480"/>
                <a:gd name="connsiteY45-4482" fmla="*/ 21090430 h 38464030"/>
                <a:gd name="connsiteX46-4483" fmla="*/ 0 w 15270480"/>
                <a:gd name="connsiteY46-4484" fmla="*/ 21090430 h 38464030"/>
                <a:gd name="connsiteX47-4485" fmla="*/ 457200 w 15270480"/>
                <a:gd name="connsiteY47-4486" fmla="*/ 12860830 h 38464030"/>
                <a:gd name="connsiteX48-4487" fmla="*/ 548640 w 15270480"/>
                <a:gd name="connsiteY48-4488" fmla="*/ 11397790 h 38464030"/>
                <a:gd name="connsiteX49-4489" fmla="*/ 914400 w 15270480"/>
                <a:gd name="connsiteY49-4490" fmla="*/ 7740190 h 38464030"/>
                <a:gd name="connsiteX50-4491" fmla="*/ 3840480 w 15270480"/>
                <a:gd name="connsiteY50-4492" fmla="*/ 6734350 h 38464030"/>
                <a:gd name="connsiteX51-4493" fmla="*/ 3840480 w 15270480"/>
                <a:gd name="connsiteY51-4494" fmla="*/ 6002830 h 38464030"/>
                <a:gd name="connsiteX52-4495" fmla="*/ 3367760 w 15270480"/>
                <a:gd name="connsiteY52-4496" fmla="*/ 4454630 h 38464030"/>
                <a:gd name="connsiteX53-4497" fmla="*/ 3004570 w 15270480"/>
                <a:gd name="connsiteY53-4498" fmla="*/ 4454630 h 38464030"/>
                <a:gd name="connsiteX54-4499" fmla="*/ 2723923 w 15270480"/>
                <a:gd name="connsiteY54-4500" fmla="*/ 3330313 h 38464030"/>
                <a:gd name="connsiteX55-4501" fmla="*/ 2926080 w 15270480"/>
                <a:gd name="connsiteY55-4502" fmla="*/ 3351070 h 38464030"/>
                <a:gd name="connsiteX56-4503" fmla="*/ 2560320 w 15270480"/>
                <a:gd name="connsiteY56-4504" fmla="*/ 1705150 h 38464030"/>
                <a:gd name="connsiteX57-4505" fmla="*/ 2834640 w 15270480"/>
                <a:gd name="connsiteY57-4506" fmla="*/ 1339390 h 38464030"/>
                <a:gd name="connsiteX58-4507" fmla="*/ 3566160 w 15270480"/>
                <a:gd name="connsiteY58-4508" fmla="*/ 333550 h 38464030"/>
                <a:gd name="connsiteX59-4509" fmla="*/ 4490347 w 15270480"/>
                <a:gd name="connsiteY59-4510" fmla="*/ 44609 h 38464030"/>
                <a:gd name="connsiteX60-4511" fmla="*/ 5761511 w 15270480"/>
                <a:gd name="connsiteY60-4512" fmla="*/ 601204 h 38464030"/>
                <a:gd name="connsiteX0-4513" fmla="*/ 5761511 w 15270480"/>
                <a:gd name="connsiteY0-4514" fmla="*/ 726885 h 38481984"/>
                <a:gd name="connsiteX1-4515" fmla="*/ 6400800 w 15270480"/>
                <a:gd name="connsiteY1-4516" fmla="*/ 900144 h 38481984"/>
                <a:gd name="connsiteX2-4517" fmla="*/ 6400800 w 15270480"/>
                <a:gd name="connsiteY2-4518" fmla="*/ 2546064 h 38481984"/>
                <a:gd name="connsiteX3-4519" fmla="*/ 6309360 w 15270480"/>
                <a:gd name="connsiteY3-4520" fmla="*/ 2820384 h 38481984"/>
                <a:gd name="connsiteX4-4521" fmla="*/ 6492240 w 15270480"/>
                <a:gd name="connsiteY4-4522" fmla="*/ 2820384 h 38481984"/>
                <a:gd name="connsiteX5-4523" fmla="*/ 6492240 w 15270480"/>
                <a:gd name="connsiteY5-4524" fmla="*/ 4100544 h 38481984"/>
                <a:gd name="connsiteX6-4525" fmla="*/ 6126480 w 15270480"/>
                <a:gd name="connsiteY6-4526" fmla="*/ 4374864 h 38481984"/>
                <a:gd name="connsiteX7-4527" fmla="*/ 5943600 w 15270480"/>
                <a:gd name="connsiteY7-4528" fmla="*/ 5289264 h 38481984"/>
                <a:gd name="connsiteX8-4529" fmla="*/ 6949440 w 15270480"/>
                <a:gd name="connsiteY8-4530" fmla="*/ 5929344 h 38481984"/>
                <a:gd name="connsiteX9-4531" fmla="*/ 9052560 w 15270480"/>
                <a:gd name="connsiteY9-4532" fmla="*/ 6569424 h 38481984"/>
                <a:gd name="connsiteX10-4533" fmla="*/ 9052560 w 15270480"/>
                <a:gd name="connsiteY10-4534" fmla="*/ 13427424 h 38481984"/>
                <a:gd name="connsiteX11-4535" fmla="*/ 9326880 w 15270480"/>
                <a:gd name="connsiteY11-4536" fmla="*/ 14981904 h 38481984"/>
                <a:gd name="connsiteX12-4537" fmla="*/ 9326880 w 15270480"/>
                <a:gd name="connsiteY12-4538" fmla="*/ 15804864 h 38481984"/>
                <a:gd name="connsiteX13-4539" fmla="*/ 9509760 w 15270480"/>
                <a:gd name="connsiteY13-4540" fmla="*/ 20925504 h 38481984"/>
                <a:gd name="connsiteX14-4541" fmla="*/ 9784080 w 15270480"/>
                <a:gd name="connsiteY14-4542" fmla="*/ 22205664 h 38481984"/>
                <a:gd name="connsiteX15-4543" fmla="*/ 10241280 w 15270480"/>
                <a:gd name="connsiteY15-4544" fmla="*/ 26229024 h 38481984"/>
                <a:gd name="connsiteX16-4545" fmla="*/ 11338560 w 15270480"/>
                <a:gd name="connsiteY16-4546" fmla="*/ 31349664 h 38481984"/>
                <a:gd name="connsiteX17-4547" fmla="*/ 12161520 w 15270480"/>
                <a:gd name="connsiteY17-4548" fmla="*/ 35647344 h 38481984"/>
                <a:gd name="connsiteX18-4549" fmla="*/ 13350240 w 15270480"/>
                <a:gd name="connsiteY18-4550" fmla="*/ 37110384 h 38481984"/>
                <a:gd name="connsiteX19-4551" fmla="*/ 15179040 w 15270480"/>
                <a:gd name="connsiteY19-4552" fmla="*/ 37659024 h 38481984"/>
                <a:gd name="connsiteX20-4553" fmla="*/ 15270480 w 15270480"/>
                <a:gd name="connsiteY20-4554" fmla="*/ 37933344 h 38481984"/>
                <a:gd name="connsiteX21-4555" fmla="*/ 13075920 w 15270480"/>
                <a:gd name="connsiteY21-4556" fmla="*/ 38299104 h 38481984"/>
                <a:gd name="connsiteX22-4557" fmla="*/ 12070080 w 15270480"/>
                <a:gd name="connsiteY22-4558" fmla="*/ 38299104 h 38481984"/>
                <a:gd name="connsiteX23-4559" fmla="*/ 10789920 w 15270480"/>
                <a:gd name="connsiteY23-4560" fmla="*/ 37110384 h 38481984"/>
                <a:gd name="connsiteX24-4561" fmla="*/ 10698480 w 15270480"/>
                <a:gd name="connsiteY24-4562" fmla="*/ 37750464 h 38481984"/>
                <a:gd name="connsiteX25-4563" fmla="*/ 9509760 w 15270480"/>
                <a:gd name="connsiteY25-4564" fmla="*/ 37750464 h 38481984"/>
                <a:gd name="connsiteX26-4565" fmla="*/ 9784080 w 15270480"/>
                <a:gd name="connsiteY26-4566" fmla="*/ 35373024 h 38481984"/>
                <a:gd name="connsiteX27-4567" fmla="*/ 7406640 w 15270480"/>
                <a:gd name="connsiteY27-4568" fmla="*/ 29337984 h 38481984"/>
                <a:gd name="connsiteX28-4569" fmla="*/ 6492240 w 15270480"/>
                <a:gd name="connsiteY28-4570" fmla="*/ 24765984 h 38481984"/>
                <a:gd name="connsiteX29-4571" fmla="*/ 5669280 w 15270480"/>
                <a:gd name="connsiteY29-4572" fmla="*/ 22845744 h 38481984"/>
                <a:gd name="connsiteX30-4573" fmla="*/ 5029200 w 15270480"/>
                <a:gd name="connsiteY30-4574" fmla="*/ 26320464 h 38481984"/>
                <a:gd name="connsiteX31-4575" fmla="*/ 5029200 w 15270480"/>
                <a:gd name="connsiteY31-4576" fmla="*/ 30343824 h 38481984"/>
                <a:gd name="connsiteX32-4577" fmla="*/ 4754880 w 15270480"/>
                <a:gd name="connsiteY32-4578" fmla="*/ 32355504 h 38481984"/>
                <a:gd name="connsiteX33-4579" fmla="*/ 4754880 w 15270480"/>
                <a:gd name="connsiteY33-4580" fmla="*/ 36195984 h 38481984"/>
                <a:gd name="connsiteX34-4581" fmla="*/ 4754880 w 15270480"/>
                <a:gd name="connsiteY34-4582" fmla="*/ 37659024 h 38481984"/>
                <a:gd name="connsiteX35-4583" fmla="*/ 4114800 w 15270480"/>
                <a:gd name="connsiteY35-4584" fmla="*/ 38024784 h 38481984"/>
                <a:gd name="connsiteX36-4585" fmla="*/ 4114800 w 15270480"/>
                <a:gd name="connsiteY36-4586" fmla="*/ 38024784 h 38481984"/>
                <a:gd name="connsiteX37-4587" fmla="*/ 3108960 w 15270480"/>
                <a:gd name="connsiteY37-4588" fmla="*/ 38481984 h 38481984"/>
                <a:gd name="connsiteX38-4589" fmla="*/ 640080 w 15270480"/>
                <a:gd name="connsiteY38-4590" fmla="*/ 38116224 h 38481984"/>
                <a:gd name="connsiteX39-4591" fmla="*/ 2377440 w 15270480"/>
                <a:gd name="connsiteY39-4592" fmla="*/ 36470304 h 38481984"/>
                <a:gd name="connsiteX40-4593" fmla="*/ 2011680 w 15270480"/>
                <a:gd name="connsiteY40-4594" fmla="*/ 35098704 h 38481984"/>
                <a:gd name="connsiteX41-4595" fmla="*/ 2468880 w 15270480"/>
                <a:gd name="connsiteY41-4596" fmla="*/ 34001424 h 38481984"/>
                <a:gd name="connsiteX42-4597" fmla="*/ 1737360 w 15270480"/>
                <a:gd name="connsiteY42-4598" fmla="*/ 32721264 h 38481984"/>
                <a:gd name="connsiteX43-4599" fmla="*/ 1737360 w 15270480"/>
                <a:gd name="connsiteY43-4600" fmla="*/ 22571424 h 38481984"/>
                <a:gd name="connsiteX44-4601" fmla="*/ 1280160 w 15270480"/>
                <a:gd name="connsiteY44-4602" fmla="*/ 21565584 h 38481984"/>
                <a:gd name="connsiteX45-4603" fmla="*/ 1280160 w 15270480"/>
                <a:gd name="connsiteY45-4604" fmla="*/ 21108384 h 38481984"/>
                <a:gd name="connsiteX46-4605" fmla="*/ 0 w 15270480"/>
                <a:gd name="connsiteY46-4606" fmla="*/ 21108384 h 38481984"/>
                <a:gd name="connsiteX47-4607" fmla="*/ 457200 w 15270480"/>
                <a:gd name="connsiteY47-4608" fmla="*/ 12878784 h 38481984"/>
                <a:gd name="connsiteX48-4609" fmla="*/ 548640 w 15270480"/>
                <a:gd name="connsiteY48-4610" fmla="*/ 11415744 h 38481984"/>
                <a:gd name="connsiteX49-4611" fmla="*/ 914400 w 15270480"/>
                <a:gd name="connsiteY49-4612" fmla="*/ 7758144 h 38481984"/>
                <a:gd name="connsiteX50-4613" fmla="*/ 3840480 w 15270480"/>
                <a:gd name="connsiteY50-4614" fmla="*/ 6752304 h 38481984"/>
                <a:gd name="connsiteX51-4615" fmla="*/ 3840480 w 15270480"/>
                <a:gd name="connsiteY51-4616" fmla="*/ 6020784 h 38481984"/>
                <a:gd name="connsiteX52-4617" fmla="*/ 3367760 w 15270480"/>
                <a:gd name="connsiteY52-4618" fmla="*/ 4472584 h 38481984"/>
                <a:gd name="connsiteX53-4619" fmla="*/ 3004570 w 15270480"/>
                <a:gd name="connsiteY53-4620" fmla="*/ 4472584 h 38481984"/>
                <a:gd name="connsiteX54-4621" fmla="*/ 2723923 w 15270480"/>
                <a:gd name="connsiteY54-4622" fmla="*/ 3348267 h 38481984"/>
                <a:gd name="connsiteX55-4623" fmla="*/ 2926080 w 15270480"/>
                <a:gd name="connsiteY55-4624" fmla="*/ 3369024 h 38481984"/>
                <a:gd name="connsiteX56-4625" fmla="*/ 2560320 w 15270480"/>
                <a:gd name="connsiteY56-4626" fmla="*/ 1723104 h 38481984"/>
                <a:gd name="connsiteX57-4627" fmla="*/ 2834640 w 15270480"/>
                <a:gd name="connsiteY57-4628" fmla="*/ 1357344 h 38481984"/>
                <a:gd name="connsiteX58-4629" fmla="*/ 3566160 w 15270480"/>
                <a:gd name="connsiteY58-4630" fmla="*/ 351504 h 38481984"/>
                <a:gd name="connsiteX59-4631" fmla="*/ 4490347 w 15270480"/>
                <a:gd name="connsiteY59-4632" fmla="*/ 62563 h 38481984"/>
                <a:gd name="connsiteX60-4633" fmla="*/ 5761511 w 15270480"/>
                <a:gd name="connsiteY60-4634" fmla="*/ 726885 h 38481984"/>
                <a:gd name="connsiteX0-4635" fmla="*/ 5761511 w 15270480"/>
                <a:gd name="connsiteY0-4636" fmla="*/ 798704 h 38553803"/>
                <a:gd name="connsiteX1-4637" fmla="*/ 6400800 w 15270480"/>
                <a:gd name="connsiteY1-4638" fmla="*/ 971963 h 38553803"/>
                <a:gd name="connsiteX2-4639" fmla="*/ 6400800 w 15270480"/>
                <a:gd name="connsiteY2-4640" fmla="*/ 2617883 h 38553803"/>
                <a:gd name="connsiteX3-4641" fmla="*/ 6309360 w 15270480"/>
                <a:gd name="connsiteY3-4642" fmla="*/ 2892203 h 38553803"/>
                <a:gd name="connsiteX4-4643" fmla="*/ 6492240 w 15270480"/>
                <a:gd name="connsiteY4-4644" fmla="*/ 2892203 h 38553803"/>
                <a:gd name="connsiteX5-4645" fmla="*/ 6492240 w 15270480"/>
                <a:gd name="connsiteY5-4646" fmla="*/ 4172363 h 38553803"/>
                <a:gd name="connsiteX6-4647" fmla="*/ 6126480 w 15270480"/>
                <a:gd name="connsiteY6-4648" fmla="*/ 4446683 h 38553803"/>
                <a:gd name="connsiteX7-4649" fmla="*/ 5943600 w 15270480"/>
                <a:gd name="connsiteY7-4650" fmla="*/ 5361083 h 38553803"/>
                <a:gd name="connsiteX8-4651" fmla="*/ 6949440 w 15270480"/>
                <a:gd name="connsiteY8-4652" fmla="*/ 6001163 h 38553803"/>
                <a:gd name="connsiteX9-4653" fmla="*/ 9052560 w 15270480"/>
                <a:gd name="connsiteY9-4654" fmla="*/ 6641243 h 38553803"/>
                <a:gd name="connsiteX10-4655" fmla="*/ 9052560 w 15270480"/>
                <a:gd name="connsiteY10-4656" fmla="*/ 13499243 h 38553803"/>
                <a:gd name="connsiteX11-4657" fmla="*/ 9326880 w 15270480"/>
                <a:gd name="connsiteY11-4658" fmla="*/ 15053723 h 38553803"/>
                <a:gd name="connsiteX12-4659" fmla="*/ 9326880 w 15270480"/>
                <a:gd name="connsiteY12-4660" fmla="*/ 15876683 h 38553803"/>
                <a:gd name="connsiteX13-4661" fmla="*/ 9509760 w 15270480"/>
                <a:gd name="connsiteY13-4662" fmla="*/ 20997323 h 38553803"/>
                <a:gd name="connsiteX14-4663" fmla="*/ 9784080 w 15270480"/>
                <a:gd name="connsiteY14-4664" fmla="*/ 22277483 h 38553803"/>
                <a:gd name="connsiteX15-4665" fmla="*/ 10241280 w 15270480"/>
                <a:gd name="connsiteY15-4666" fmla="*/ 26300843 h 38553803"/>
                <a:gd name="connsiteX16-4667" fmla="*/ 11338560 w 15270480"/>
                <a:gd name="connsiteY16-4668" fmla="*/ 31421483 h 38553803"/>
                <a:gd name="connsiteX17-4669" fmla="*/ 12161520 w 15270480"/>
                <a:gd name="connsiteY17-4670" fmla="*/ 35719163 h 38553803"/>
                <a:gd name="connsiteX18-4671" fmla="*/ 13350240 w 15270480"/>
                <a:gd name="connsiteY18-4672" fmla="*/ 37182203 h 38553803"/>
                <a:gd name="connsiteX19-4673" fmla="*/ 15179040 w 15270480"/>
                <a:gd name="connsiteY19-4674" fmla="*/ 37730843 h 38553803"/>
                <a:gd name="connsiteX20-4675" fmla="*/ 15270480 w 15270480"/>
                <a:gd name="connsiteY20-4676" fmla="*/ 38005163 h 38553803"/>
                <a:gd name="connsiteX21-4677" fmla="*/ 13075920 w 15270480"/>
                <a:gd name="connsiteY21-4678" fmla="*/ 38370923 h 38553803"/>
                <a:gd name="connsiteX22-4679" fmla="*/ 12070080 w 15270480"/>
                <a:gd name="connsiteY22-4680" fmla="*/ 38370923 h 38553803"/>
                <a:gd name="connsiteX23-4681" fmla="*/ 10789920 w 15270480"/>
                <a:gd name="connsiteY23-4682" fmla="*/ 37182203 h 38553803"/>
                <a:gd name="connsiteX24-4683" fmla="*/ 10698480 w 15270480"/>
                <a:gd name="connsiteY24-4684" fmla="*/ 37822283 h 38553803"/>
                <a:gd name="connsiteX25-4685" fmla="*/ 9509760 w 15270480"/>
                <a:gd name="connsiteY25-4686" fmla="*/ 37822283 h 38553803"/>
                <a:gd name="connsiteX26-4687" fmla="*/ 9784080 w 15270480"/>
                <a:gd name="connsiteY26-4688" fmla="*/ 35444843 h 38553803"/>
                <a:gd name="connsiteX27-4689" fmla="*/ 7406640 w 15270480"/>
                <a:gd name="connsiteY27-4690" fmla="*/ 29409803 h 38553803"/>
                <a:gd name="connsiteX28-4691" fmla="*/ 6492240 w 15270480"/>
                <a:gd name="connsiteY28-4692" fmla="*/ 24837803 h 38553803"/>
                <a:gd name="connsiteX29-4693" fmla="*/ 5669280 w 15270480"/>
                <a:gd name="connsiteY29-4694" fmla="*/ 22917563 h 38553803"/>
                <a:gd name="connsiteX30-4695" fmla="*/ 5029200 w 15270480"/>
                <a:gd name="connsiteY30-4696" fmla="*/ 26392283 h 38553803"/>
                <a:gd name="connsiteX31-4697" fmla="*/ 5029200 w 15270480"/>
                <a:gd name="connsiteY31-4698" fmla="*/ 30415643 h 38553803"/>
                <a:gd name="connsiteX32-4699" fmla="*/ 4754880 w 15270480"/>
                <a:gd name="connsiteY32-4700" fmla="*/ 32427323 h 38553803"/>
                <a:gd name="connsiteX33-4701" fmla="*/ 4754880 w 15270480"/>
                <a:gd name="connsiteY33-4702" fmla="*/ 36267803 h 38553803"/>
                <a:gd name="connsiteX34-4703" fmla="*/ 4754880 w 15270480"/>
                <a:gd name="connsiteY34-4704" fmla="*/ 37730843 h 38553803"/>
                <a:gd name="connsiteX35-4705" fmla="*/ 4114800 w 15270480"/>
                <a:gd name="connsiteY35-4706" fmla="*/ 38096603 h 38553803"/>
                <a:gd name="connsiteX36-4707" fmla="*/ 4114800 w 15270480"/>
                <a:gd name="connsiteY36-4708" fmla="*/ 38096603 h 38553803"/>
                <a:gd name="connsiteX37-4709" fmla="*/ 3108960 w 15270480"/>
                <a:gd name="connsiteY37-4710" fmla="*/ 38553803 h 38553803"/>
                <a:gd name="connsiteX38-4711" fmla="*/ 640080 w 15270480"/>
                <a:gd name="connsiteY38-4712" fmla="*/ 38188043 h 38553803"/>
                <a:gd name="connsiteX39-4713" fmla="*/ 2377440 w 15270480"/>
                <a:gd name="connsiteY39-4714" fmla="*/ 36542123 h 38553803"/>
                <a:gd name="connsiteX40-4715" fmla="*/ 2011680 w 15270480"/>
                <a:gd name="connsiteY40-4716" fmla="*/ 35170523 h 38553803"/>
                <a:gd name="connsiteX41-4717" fmla="*/ 2468880 w 15270480"/>
                <a:gd name="connsiteY41-4718" fmla="*/ 34073243 h 38553803"/>
                <a:gd name="connsiteX42-4719" fmla="*/ 1737360 w 15270480"/>
                <a:gd name="connsiteY42-4720" fmla="*/ 32793083 h 38553803"/>
                <a:gd name="connsiteX43-4721" fmla="*/ 1737360 w 15270480"/>
                <a:gd name="connsiteY43-4722" fmla="*/ 22643243 h 38553803"/>
                <a:gd name="connsiteX44-4723" fmla="*/ 1280160 w 15270480"/>
                <a:gd name="connsiteY44-4724" fmla="*/ 21637403 h 38553803"/>
                <a:gd name="connsiteX45-4725" fmla="*/ 1280160 w 15270480"/>
                <a:gd name="connsiteY45-4726" fmla="*/ 21180203 h 38553803"/>
                <a:gd name="connsiteX46-4727" fmla="*/ 0 w 15270480"/>
                <a:gd name="connsiteY46-4728" fmla="*/ 21180203 h 38553803"/>
                <a:gd name="connsiteX47-4729" fmla="*/ 457200 w 15270480"/>
                <a:gd name="connsiteY47-4730" fmla="*/ 12950603 h 38553803"/>
                <a:gd name="connsiteX48-4731" fmla="*/ 548640 w 15270480"/>
                <a:gd name="connsiteY48-4732" fmla="*/ 11487563 h 38553803"/>
                <a:gd name="connsiteX49-4733" fmla="*/ 914400 w 15270480"/>
                <a:gd name="connsiteY49-4734" fmla="*/ 7829963 h 38553803"/>
                <a:gd name="connsiteX50-4735" fmla="*/ 3840480 w 15270480"/>
                <a:gd name="connsiteY50-4736" fmla="*/ 6824123 h 38553803"/>
                <a:gd name="connsiteX51-4737" fmla="*/ 3840480 w 15270480"/>
                <a:gd name="connsiteY51-4738" fmla="*/ 6092603 h 38553803"/>
                <a:gd name="connsiteX52-4739" fmla="*/ 3367760 w 15270480"/>
                <a:gd name="connsiteY52-4740" fmla="*/ 4544403 h 38553803"/>
                <a:gd name="connsiteX53-4741" fmla="*/ 3004570 w 15270480"/>
                <a:gd name="connsiteY53-4742" fmla="*/ 4544403 h 38553803"/>
                <a:gd name="connsiteX54-4743" fmla="*/ 2723923 w 15270480"/>
                <a:gd name="connsiteY54-4744" fmla="*/ 3420086 h 38553803"/>
                <a:gd name="connsiteX55-4745" fmla="*/ 2926080 w 15270480"/>
                <a:gd name="connsiteY55-4746" fmla="*/ 3440843 h 38553803"/>
                <a:gd name="connsiteX56-4747" fmla="*/ 2560320 w 15270480"/>
                <a:gd name="connsiteY56-4748" fmla="*/ 1794923 h 38553803"/>
                <a:gd name="connsiteX57-4749" fmla="*/ 2834640 w 15270480"/>
                <a:gd name="connsiteY57-4750" fmla="*/ 1429163 h 38553803"/>
                <a:gd name="connsiteX58-4751" fmla="*/ 3566160 w 15270480"/>
                <a:gd name="connsiteY58-4752" fmla="*/ 423323 h 38553803"/>
                <a:gd name="connsiteX59-4753" fmla="*/ 4886554 w 15270480"/>
                <a:gd name="connsiteY59-4754" fmla="*/ 62563 h 38553803"/>
                <a:gd name="connsiteX60-4755" fmla="*/ 5761511 w 15270480"/>
                <a:gd name="connsiteY60-4756" fmla="*/ 798704 h 38553803"/>
                <a:gd name="connsiteX0-4757" fmla="*/ 5761511 w 15270480"/>
                <a:gd name="connsiteY0-4758" fmla="*/ 819929 h 38575028"/>
                <a:gd name="connsiteX1-4759" fmla="*/ 6400800 w 15270480"/>
                <a:gd name="connsiteY1-4760" fmla="*/ 993188 h 38575028"/>
                <a:gd name="connsiteX2-4761" fmla="*/ 6400800 w 15270480"/>
                <a:gd name="connsiteY2-4762" fmla="*/ 2639108 h 38575028"/>
                <a:gd name="connsiteX3-4763" fmla="*/ 6309360 w 15270480"/>
                <a:gd name="connsiteY3-4764" fmla="*/ 2913428 h 38575028"/>
                <a:gd name="connsiteX4-4765" fmla="*/ 6492240 w 15270480"/>
                <a:gd name="connsiteY4-4766" fmla="*/ 2913428 h 38575028"/>
                <a:gd name="connsiteX5-4767" fmla="*/ 6492240 w 15270480"/>
                <a:gd name="connsiteY5-4768" fmla="*/ 4193588 h 38575028"/>
                <a:gd name="connsiteX6-4769" fmla="*/ 6126480 w 15270480"/>
                <a:gd name="connsiteY6-4770" fmla="*/ 4467908 h 38575028"/>
                <a:gd name="connsiteX7-4771" fmla="*/ 5943600 w 15270480"/>
                <a:gd name="connsiteY7-4772" fmla="*/ 5382308 h 38575028"/>
                <a:gd name="connsiteX8-4773" fmla="*/ 6949440 w 15270480"/>
                <a:gd name="connsiteY8-4774" fmla="*/ 6022388 h 38575028"/>
                <a:gd name="connsiteX9-4775" fmla="*/ 9052560 w 15270480"/>
                <a:gd name="connsiteY9-4776" fmla="*/ 6662468 h 38575028"/>
                <a:gd name="connsiteX10-4777" fmla="*/ 9052560 w 15270480"/>
                <a:gd name="connsiteY10-4778" fmla="*/ 13520468 h 38575028"/>
                <a:gd name="connsiteX11-4779" fmla="*/ 9326880 w 15270480"/>
                <a:gd name="connsiteY11-4780" fmla="*/ 15074948 h 38575028"/>
                <a:gd name="connsiteX12-4781" fmla="*/ 9326880 w 15270480"/>
                <a:gd name="connsiteY12-4782" fmla="*/ 15897908 h 38575028"/>
                <a:gd name="connsiteX13-4783" fmla="*/ 9509760 w 15270480"/>
                <a:gd name="connsiteY13-4784" fmla="*/ 21018548 h 38575028"/>
                <a:gd name="connsiteX14-4785" fmla="*/ 9784080 w 15270480"/>
                <a:gd name="connsiteY14-4786" fmla="*/ 22298708 h 38575028"/>
                <a:gd name="connsiteX15-4787" fmla="*/ 10241280 w 15270480"/>
                <a:gd name="connsiteY15-4788" fmla="*/ 26322068 h 38575028"/>
                <a:gd name="connsiteX16-4789" fmla="*/ 11338560 w 15270480"/>
                <a:gd name="connsiteY16-4790" fmla="*/ 31442708 h 38575028"/>
                <a:gd name="connsiteX17-4791" fmla="*/ 12161520 w 15270480"/>
                <a:gd name="connsiteY17-4792" fmla="*/ 35740388 h 38575028"/>
                <a:gd name="connsiteX18-4793" fmla="*/ 13350240 w 15270480"/>
                <a:gd name="connsiteY18-4794" fmla="*/ 37203428 h 38575028"/>
                <a:gd name="connsiteX19-4795" fmla="*/ 15179040 w 15270480"/>
                <a:gd name="connsiteY19-4796" fmla="*/ 37752068 h 38575028"/>
                <a:gd name="connsiteX20-4797" fmla="*/ 15270480 w 15270480"/>
                <a:gd name="connsiteY20-4798" fmla="*/ 38026388 h 38575028"/>
                <a:gd name="connsiteX21-4799" fmla="*/ 13075920 w 15270480"/>
                <a:gd name="connsiteY21-4800" fmla="*/ 38392148 h 38575028"/>
                <a:gd name="connsiteX22-4801" fmla="*/ 12070080 w 15270480"/>
                <a:gd name="connsiteY22-4802" fmla="*/ 38392148 h 38575028"/>
                <a:gd name="connsiteX23-4803" fmla="*/ 10789920 w 15270480"/>
                <a:gd name="connsiteY23-4804" fmla="*/ 37203428 h 38575028"/>
                <a:gd name="connsiteX24-4805" fmla="*/ 10698480 w 15270480"/>
                <a:gd name="connsiteY24-4806" fmla="*/ 37843508 h 38575028"/>
                <a:gd name="connsiteX25-4807" fmla="*/ 9509760 w 15270480"/>
                <a:gd name="connsiteY25-4808" fmla="*/ 37843508 h 38575028"/>
                <a:gd name="connsiteX26-4809" fmla="*/ 9784080 w 15270480"/>
                <a:gd name="connsiteY26-4810" fmla="*/ 35466068 h 38575028"/>
                <a:gd name="connsiteX27-4811" fmla="*/ 7406640 w 15270480"/>
                <a:gd name="connsiteY27-4812" fmla="*/ 29431028 h 38575028"/>
                <a:gd name="connsiteX28-4813" fmla="*/ 6492240 w 15270480"/>
                <a:gd name="connsiteY28-4814" fmla="*/ 24859028 h 38575028"/>
                <a:gd name="connsiteX29-4815" fmla="*/ 5669280 w 15270480"/>
                <a:gd name="connsiteY29-4816" fmla="*/ 22938788 h 38575028"/>
                <a:gd name="connsiteX30-4817" fmla="*/ 5029200 w 15270480"/>
                <a:gd name="connsiteY30-4818" fmla="*/ 26413508 h 38575028"/>
                <a:gd name="connsiteX31-4819" fmla="*/ 5029200 w 15270480"/>
                <a:gd name="connsiteY31-4820" fmla="*/ 30436868 h 38575028"/>
                <a:gd name="connsiteX32-4821" fmla="*/ 4754880 w 15270480"/>
                <a:gd name="connsiteY32-4822" fmla="*/ 32448548 h 38575028"/>
                <a:gd name="connsiteX33-4823" fmla="*/ 4754880 w 15270480"/>
                <a:gd name="connsiteY33-4824" fmla="*/ 36289028 h 38575028"/>
                <a:gd name="connsiteX34-4825" fmla="*/ 4754880 w 15270480"/>
                <a:gd name="connsiteY34-4826" fmla="*/ 37752068 h 38575028"/>
                <a:gd name="connsiteX35-4827" fmla="*/ 4114800 w 15270480"/>
                <a:gd name="connsiteY35-4828" fmla="*/ 38117828 h 38575028"/>
                <a:gd name="connsiteX36-4829" fmla="*/ 4114800 w 15270480"/>
                <a:gd name="connsiteY36-4830" fmla="*/ 38117828 h 38575028"/>
                <a:gd name="connsiteX37-4831" fmla="*/ 3108960 w 15270480"/>
                <a:gd name="connsiteY37-4832" fmla="*/ 38575028 h 38575028"/>
                <a:gd name="connsiteX38-4833" fmla="*/ 640080 w 15270480"/>
                <a:gd name="connsiteY38-4834" fmla="*/ 38209268 h 38575028"/>
                <a:gd name="connsiteX39-4835" fmla="*/ 2377440 w 15270480"/>
                <a:gd name="connsiteY39-4836" fmla="*/ 36563348 h 38575028"/>
                <a:gd name="connsiteX40-4837" fmla="*/ 2011680 w 15270480"/>
                <a:gd name="connsiteY40-4838" fmla="*/ 35191748 h 38575028"/>
                <a:gd name="connsiteX41-4839" fmla="*/ 2468880 w 15270480"/>
                <a:gd name="connsiteY41-4840" fmla="*/ 34094468 h 38575028"/>
                <a:gd name="connsiteX42-4841" fmla="*/ 1737360 w 15270480"/>
                <a:gd name="connsiteY42-4842" fmla="*/ 32814308 h 38575028"/>
                <a:gd name="connsiteX43-4843" fmla="*/ 1737360 w 15270480"/>
                <a:gd name="connsiteY43-4844" fmla="*/ 22664468 h 38575028"/>
                <a:gd name="connsiteX44-4845" fmla="*/ 1280160 w 15270480"/>
                <a:gd name="connsiteY44-4846" fmla="*/ 21658628 h 38575028"/>
                <a:gd name="connsiteX45-4847" fmla="*/ 1280160 w 15270480"/>
                <a:gd name="connsiteY45-4848" fmla="*/ 21201428 h 38575028"/>
                <a:gd name="connsiteX46-4849" fmla="*/ 0 w 15270480"/>
                <a:gd name="connsiteY46-4850" fmla="*/ 21201428 h 38575028"/>
                <a:gd name="connsiteX47-4851" fmla="*/ 457200 w 15270480"/>
                <a:gd name="connsiteY47-4852" fmla="*/ 12971828 h 38575028"/>
                <a:gd name="connsiteX48-4853" fmla="*/ 548640 w 15270480"/>
                <a:gd name="connsiteY48-4854" fmla="*/ 11508788 h 38575028"/>
                <a:gd name="connsiteX49-4855" fmla="*/ 914400 w 15270480"/>
                <a:gd name="connsiteY49-4856" fmla="*/ 7851188 h 38575028"/>
                <a:gd name="connsiteX50-4857" fmla="*/ 3840480 w 15270480"/>
                <a:gd name="connsiteY50-4858" fmla="*/ 6845348 h 38575028"/>
                <a:gd name="connsiteX51-4859" fmla="*/ 3840480 w 15270480"/>
                <a:gd name="connsiteY51-4860" fmla="*/ 6113828 h 38575028"/>
                <a:gd name="connsiteX52-4861" fmla="*/ 3367760 w 15270480"/>
                <a:gd name="connsiteY52-4862" fmla="*/ 4565628 h 38575028"/>
                <a:gd name="connsiteX53-4863" fmla="*/ 3004570 w 15270480"/>
                <a:gd name="connsiteY53-4864" fmla="*/ 4565628 h 38575028"/>
                <a:gd name="connsiteX54-4865" fmla="*/ 2723923 w 15270480"/>
                <a:gd name="connsiteY54-4866" fmla="*/ 3441311 h 38575028"/>
                <a:gd name="connsiteX55-4867" fmla="*/ 2926080 w 15270480"/>
                <a:gd name="connsiteY55-4868" fmla="*/ 3462068 h 38575028"/>
                <a:gd name="connsiteX56-4869" fmla="*/ 2560320 w 15270480"/>
                <a:gd name="connsiteY56-4870" fmla="*/ 1816148 h 38575028"/>
                <a:gd name="connsiteX57-4871" fmla="*/ 2834640 w 15270480"/>
                <a:gd name="connsiteY57-4872" fmla="*/ 1450388 h 38575028"/>
                <a:gd name="connsiteX58-4873" fmla="*/ 3565863 w 15270480"/>
                <a:gd name="connsiteY58-4874" fmla="*/ 317199 h 38575028"/>
                <a:gd name="connsiteX59-4875" fmla="*/ 4886554 w 15270480"/>
                <a:gd name="connsiteY59-4876" fmla="*/ 83788 h 38575028"/>
                <a:gd name="connsiteX60-4877" fmla="*/ 5761511 w 15270480"/>
                <a:gd name="connsiteY60-4878" fmla="*/ 819929 h 38575028"/>
                <a:gd name="connsiteX0-4879" fmla="*/ 5761511 w 15270480"/>
                <a:gd name="connsiteY0-4880" fmla="*/ 819929 h 38575028"/>
                <a:gd name="connsiteX1-4881" fmla="*/ 6400800 w 15270480"/>
                <a:gd name="connsiteY1-4882" fmla="*/ 993188 h 38575028"/>
                <a:gd name="connsiteX2-4883" fmla="*/ 6400800 w 15270480"/>
                <a:gd name="connsiteY2-4884" fmla="*/ 2639108 h 38575028"/>
                <a:gd name="connsiteX3-4885" fmla="*/ 6309360 w 15270480"/>
                <a:gd name="connsiteY3-4886" fmla="*/ 2913428 h 38575028"/>
                <a:gd name="connsiteX4-4887" fmla="*/ 6492240 w 15270480"/>
                <a:gd name="connsiteY4-4888" fmla="*/ 2913428 h 38575028"/>
                <a:gd name="connsiteX5-4889" fmla="*/ 6492240 w 15270480"/>
                <a:gd name="connsiteY5-4890" fmla="*/ 4193588 h 38575028"/>
                <a:gd name="connsiteX6-4891" fmla="*/ 6126480 w 15270480"/>
                <a:gd name="connsiteY6-4892" fmla="*/ 4467908 h 38575028"/>
                <a:gd name="connsiteX7-4893" fmla="*/ 5943600 w 15270480"/>
                <a:gd name="connsiteY7-4894" fmla="*/ 5382308 h 38575028"/>
                <a:gd name="connsiteX8-4895" fmla="*/ 6949440 w 15270480"/>
                <a:gd name="connsiteY8-4896" fmla="*/ 6022388 h 38575028"/>
                <a:gd name="connsiteX9-4897" fmla="*/ 9052560 w 15270480"/>
                <a:gd name="connsiteY9-4898" fmla="*/ 6662468 h 38575028"/>
                <a:gd name="connsiteX10-4899" fmla="*/ 9052560 w 15270480"/>
                <a:gd name="connsiteY10-4900" fmla="*/ 13520468 h 38575028"/>
                <a:gd name="connsiteX11-4901" fmla="*/ 9326880 w 15270480"/>
                <a:gd name="connsiteY11-4902" fmla="*/ 15074948 h 38575028"/>
                <a:gd name="connsiteX12-4903" fmla="*/ 9326880 w 15270480"/>
                <a:gd name="connsiteY12-4904" fmla="*/ 15897908 h 38575028"/>
                <a:gd name="connsiteX13-4905" fmla="*/ 9509760 w 15270480"/>
                <a:gd name="connsiteY13-4906" fmla="*/ 21018548 h 38575028"/>
                <a:gd name="connsiteX14-4907" fmla="*/ 9784080 w 15270480"/>
                <a:gd name="connsiteY14-4908" fmla="*/ 22298708 h 38575028"/>
                <a:gd name="connsiteX15-4909" fmla="*/ 10241280 w 15270480"/>
                <a:gd name="connsiteY15-4910" fmla="*/ 26322068 h 38575028"/>
                <a:gd name="connsiteX16-4911" fmla="*/ 11338560 w 15270480"/>
                <a:gd name="connsiteY16-4912" fmla="*/ 31442708 h 38575028"/>
                <a:gd name="connsiteX17-4913" fmla="*/ 12161520 w 15270480"/>
                <a:gd name="connsiteY17-4914" fmla="*/ 35740388 h 38575028"/>
                <a:gd name="connsiteX18-4915" fmla="*/ 13350240 w 15270480"/>
                <a:gd name="connsiteY18-4916" fmla="*/ 37203428 h 38575028"/>
                <a:gd name="connsiteX19-4917" fmla="*/ 15179040 w 15270480"/>
                <a:gd name="connsiteY19-4918" fmla="*/ 37752068 h 38575028"/>
                <a:gd name="connsiteX20-4919" fmla="*/ 15270480 w 15270480"/>
                <a:gd name="connsiteY20-4920" fmla="*/ 38026388 h 38575028"/>
                <a:gd name="connsiteX21-4921" fmla="*/ 13075920 w 15270480"/>
                <a:gd name="connsiteY21-4922" fmla="*/ 38392148 h 38575028"/>
                <a:gd name="connsiteX22-4923" fmla="*/ 12070080 w 15270480"/>
                <a:gd name="connsiteY22-4924" fmla="*/ 38392148 h 38575028"/>
                <a:gd name="connsiteX23-4925" fmla="*/ 10789920 w 15270480"/>
                <a:gd name="connsiteY23-4926" fmla="*/ 37203428 h 38575028"/>
                <a:gd name="connsiteX24-4927" fmla="*/ 10698480 w 15270480"/>
                <a:gd name="connsiteY24-4928" fmla="*/ 37843508 h 38575028"/>
                <a:gd name="connsiteX25-4929" fmla="*/ 9509760 w 15270480"/>
                <a:gd name="connsiteY25-4930" fmla="*/ 37843508 h 38575028"/>
                <a:gd name="connsiteX26-4931" fmla="*/ 9784080 w 15270480"/>
                <a:gd name="connsiteY26-4932" fmla="*/ 35466068 h 38575028"/>
                <a:gd name="connsiteX27-4933" fmla="*/ 7406640 w 15270480"/>
                <a:gd name="connsiteY27-4934" fmla="*/ 29431028 h 38575028"/>
                <a:gd name="connsiteX28-4935" fmla="*/ 6492240 w 15270480"/>
                <a:gd name="connsiteY28-4936" fmla="*/ 24859028 h 38575028"/>
                <a:gd name="connsiteX29-4937" fmla="*/ 5669280 w 15270480"/>
                <a:gd name="connsiteY29-4938" fmla="*/ 22938788 h 38575028"/>
                <a:gd name="connsiteX30-4939" fmla="*/ 5029200 w 15270480"/>
                <a:gd name="connsiteY30-4940" fmla="*/ 26413508 h 38575028"/>
                <a:gd name="connsiteX31-4941" fmla="*/ 5029200 w 15270480"/>
                <a:gd name="connsiteY31-4942" fmla="*/ 30436868 h 38575028"/>
                <a:gd name="connsiteX32-4943" fmla="*/ 4754880 w 15270480"/>
                <a:gd name="connsiteY32-4944" fmla="*/ 32448548 h 38575028"/>
                <a:gd name="connsiteX33-4945" fmla="*/ 4754880 w 15270480"/>
                <a:gd name="connsiteY33-4946" fmla="*/ 36289028 h 38575028"/>
                <a:gd name="connsiteX34-4947" fmla="*/ 4754880 w 15270480"/>
                <a:gd name="connsiteY34-4948" fmla="*/ 37752068 h 38575028"/>
                <a:gd name="connsiteX35-4949" fmla="*/ 4114800 w 15270480"/>
                <a:gd name="connsiteY35-4950" fmla="*/ 38117828 h 38575028"/>
                <a:gd name="connsiteX36-4951" fmla="*/ 4114800 w 15270480"/>
                <a:gd name="connsiteY36-4952" fmla="*/ 38117828 h 38575028"/>
                <a:gd name="connsiteX37-4953" fmla="*/ 3108960 w 15270480"/>
                <a:gd name="connsiteY37-4954" fmla="*/ 38575028 h 38575028"/>
                <a:gd name="connsiteX38-4955" fmla="*/ 640080 w 15270480"/>
                <a:gd name="connsiteY38-4956" fmla="*/ 38209268 h 38575028"/>
                <a:gd name="connsiteX39-4957" fmla="*/ 2377440 w 15270480"/>
                <a:gd name="connsiteY39-4958" fmla="*/ 36563348 h 38575028"/>
                <a:gd name="connsiteX40-4959" fmla="*/ 2011680 w 15270480"/>
                <a:gd name="connsiteY40-4960" fmla="*/ 35191748 h 38575028"/>
                <a:gd name="connsiteX41-4961" fmla="*/ 2468880 w 15270480"/>
                <a:gd name="connsiteY41-4962" fmla="*/ 34094468 h 38575028"/>
                <a:gd name="connsiteX42-4963" fmla="*/ 1737360 w 15270480"/>
                <a:gd name="connsiteY42-4964" fmla="*/ 32814308 h 38575028"/>
                <a:gd name="connsiteX43-4965" fmla="*/ 1737360 w 15270480"/>
                <a:gd name="connsiteY43-4966" fmla="*/ 22664468 h 38575028"/>
                <a:gd name="connsiteX44-4967" fmla="*/ 1280160 w 15270480"/>
                <a:gd name="connsiteY44-4968" fmla="*/ 21658628 h 38575028"/>
                <a:gd name="connsiteX45-4969" fmla="*/ 1280160 w 15270480"/>
                <a:gd name="connsiteY45-4970" fmla="*/ 21201428 h 38575028"/>
                <a:gd name="connsiteX46-4971" fmla="*/ 0 w 15270480"/>
                <a:gd name="connsiteY46-4972" fmla="*/ 21201428 h 38575028"/>
                <a:gd name="connsiteX47-4973" fmla="*/ 457200 w 15270480"/>
                <a:gd name="connsiteY47-4974" fmla="*/ 12971828 h 38575028"/>
                <a:gd name="connsiteX48-4975" fmla="*/ 548640 w 15270480"/>
                <a:gd name="connsiteY48-4976" fmla="*/ 11508788 h 38575028"/>
                <a:gd name="connsiteX49-4977" fmla="*/ 914400 w 15270480"/>
                <a:gd name="connsiteY49-4978" fmla="*/ 7851188 h 38575028"/>
                <a:gd name="connsiteX50-4979" fmla="*/ 3840480 w 15270480"/>
                <a:gd name="connsiteY50-4980" fmla="*/ 6845348 h 38575028"/>
                <a:gd name="connsiteX51-4981" fmla="*/ 3840480 w 15270480"/>
                <a:gd name="connsiteY51-4982" fmla="*/ 6113828 h 38575028"/>
                <a:gd name="connsiteX52-4983" fmla="*/ 3367760 w 15270480"/>
                <a:gd name="connsiteY52-4984" fmla="*/ 4565628 h 38575028"/>
                <a:gd name="connsiteX53-4985" fmla="*/ 3004570 w 15270480"/>
                <a:gd name="connsiteY53-4986" fmla="*/ 4565628 h 38575028"/>
                <a:gd name="connsiteX54-4987" fmla="*/ 2723923 w 15270480"/>
                <a:gd name="connsiteY54-4988" fmla="*/ 3441311 h 38575028"/>
                <a:gd name="connsiteX55-4989" fmla="*/ 2926080 w 15270480"/>
                <a:gd name="connsiteY55-4990" fmla="*/ 3462068 h 38575028"/>
                <a:gd name="connsiteX56-4991" fmla="*/ 2560320 w 15270480"/>
                <a:gd name="connsiteY56-4992" fmla="*/ 1816148 h 38575028"/>
                <a:gd name="connsiteX57-4993" fmla="*/ 2834640 w 15270480"/>
                <a:gd name="connsiteY57-4994" fmla="*/ 1450388 h 38575028"/>
                <a:gd name="connsiteX58-4995" fmla="*/ 3565863 w 15270480"/>
                <a:gd name="connsiteY58-4996" fmla="*/ 317199 h 38575028"/>
                <a:gd name="connsiteX59-4997" fmla="*/ 4886554 w 15270480"/>
                <a:gd name="connsiteY59-4998" fmla="*/ 83788 h 38575028"/>
                <a:gd name="connsiteX60-4999" fmla="*/ 5761511 w 15270480"/>
                <a:gd name="connsiteY60-5000" fmla="*/ 819929 h 38575028"/>
                <a:gd name="connsiteX0-5001" fmla="*/ 5761511 w 15270480"/>
                <a:gd name="connsiteY0-5002" fmla="*/ 819929 h 38575028"/>
                <a:gd name="connsiteX1-5003" fmla="*/ 6400800 w 15270480"/>
                <a:gd name="connsiteY1-5004" fmla="*/ 993188 h 38575028"/>
                <a:gd name="connsiteX2-5005" fmla="*/ 6400800 w 15270480"/>
                <a:gd name="connsiteY2-5006" fmla="*/ 2639108 h 38575028"/>
                <a:gd name="connsiteX3-5007" fmla="*/ 6309360 w 15270480"/>
                <a:gd name="connsiteY3-5008" fmla="*/ 2913428 h 38575028"/>
                <a:gd name="connsiteX4-5009" fmla="*/ 6492240 w 15270480"/>
                <a:gd name="connsiteY4-5010" fmla="*/ 2913428 h 38575028"/>
                <a:gd name="connsiteX5-5011" fmla="*/ 6492240 w 15270480"/>
                <a:gd name="connsiteY5-5012" fmla="*/ 4193588 h 38575028"/>
                <a:gd name="connsiteX6-5013" fmla="*/ 6126480 w 15270480"/>
                <a:gd name="connsiteY6-5014" fmla="*/ 4467908 h 38575028"/>
                <a:gd name="connsiteX7-5015" fmla="*/ 5943600 w 15270480"/>
                <a:gd name="connsiteY7-5016" fmla="*/ 5382308 h 38575028"/>
                <a:gd name="connsiteX8-5017" fmla="*/ 6949440 w 15270480"/>
                <a:gd name="connsiteY8-5018" fmla="*/ 6022388 h 38575028"/>
                <a:gd name="connsiteX9-5019" fmla="*/ 9052560 w 15270480"/>
                <a:gd name="connsiteY9-5020" fmla="*/ 6662468 h 38575028"/>
                <a:gd name="connsiteX10-5021" fmla="*/ 9052560 w 15270480"/>
                <a:gd name="connsiteY10-5022" fmla="*/ 13520468 h 38575028"/>
                <a:gd name="connsiteX11-5023" fmla="*/ 9326880 w 15270480"/>
                <a:gd name="connsiteY11-5024" fmla="*/ 15074948 h 38575028"/>
                <a:gd name="connsiteX12-5025" fmla="*/ 9326880 w 15270480"/>
                <a:gd name="connsiteY12-5026" fmla="*/ 15897908 h 38575028"/>
                <a:gd name="connsiteX13-5027" fmla="*/ 9509760 w 15270480"/>
                <a:gd name="connsiteY13-5028" fmla="*/ 21018548 h 38575028"/>
                <a:gd name="connsiteX14-5029" fmla="*/ 9784080 w 15270480"/>
                <a:gd name="connsiteY14-5030" fmla="*/ 22298708 h 38575028"/>
                <a:gd name="connsiteX15-5031" fmla="*/ 10241280 w 15270480"/>
                <a:gd name="connsiteY15-5032" fmla="*/ 26322068 h 38575028"/>
                <a:gd name="connsiteX16-5033" fmla="*/ 11338560 w 15270480"/>
                <a:gd name="connsiteY16-5034" fmla="*/ 31442708 h 38575028"/>
                <a:gd name="connsiteX17-5035" fmla="*/ 12161520 w 15270480"/>
                <a:gd name="connsiteY17-5036" fmla="*/ 35740388 h 38575028"/>
                <a:gd name="connsiteX18-5037" fmla="*/ 13350240 w 15270480"/>
                <a:gd name="connsiteY18-5038" fmla="*/ 37203428 h 38575028"/>
                <a:gd name="connsiteX19-5039" fmla="*/ 15179040 w 15270480"/>
                <a:gd name="connsiteY19-5040" fmla="*/ 37752068 h 38575028"/>
                <a:gd name="connsiteX20-5041" fmla="*/ 15270480 w 15270480"/>
                <a:gd name="connsiteY20-5042" fmla="*/ 38026388 h 38575028"/>
                <a:gd name="connsiteX21-5043" fmla="*/ 13075920 w 15270480"/>
                <a:gd name="connsiteY21-5044" fmla="*/ 38392148 h 38575028"/>
                <a:gd name="connsiteX22-5045" fmla="*/ 12070080 w 15270480"/>
                <a:gd name="connsiteY22-5046" fmla="*/ 38392148 h 38575028"/>
                <a:gd name="connsiteX23-5047" fmla="*/ 10789920 w 15270480"/>
                <a:gd name="connsiteY23-5048" fmla="*/ 37203428 h 38575028"/>
                <a:gd name="connsiteX24-5049" fmla="*/ 10698480 w 15270480"/>
                <a:gd name="connsiteY24-5050" fmla="*/ 37843508 h 38575028"/>
                <a:gd name="connsiteX25-5051" fmla="*/ 9509760 w 15270480"/>
                <a:gd name="connsiteY25-5052" fmla="*/ 37843508 h 38575028"/>
                <a:gd name="connsiteX26-5053" fmla="*/ 9784080 w 15270480"/>
                <a:gd name="connsiteY26-5054" fmla="*/ 35466068 h 38575028"/>
                <a:gd name="connsiteX27-5055" fmla="*/ 7406640 w 15270480"/>
                <a:gd name="connsiteY27-5056" fmla="*/ 29431028 h 38575028"/>
                <a:gd name="connsiteX28-5057" fmla="*/ 6492240 w 15270480"/>
                <a:gd name="connsiteY28-5058" fmla="*/ 24859028 h 38575028"/>
                <a:gd name="connsiteX29-5059" fmla="*/ 5669280 w 15270480"/>
                <a:gd name="connsiteY29-5060" fmla="*/ 22938788 h 38575028"/>
                <a:gd name="connsiteX30-5061" fmla="*/ 5029200 w 15270480"/>
                <a:gd name="connsiteY30-5062" fmla="*/ 26413508 h 38575028"/>
                <a:gd name="connsiteX31-5063" fmla="*/ 5029200 w 15270480"/>
                <a:gd name="connsiteY31-5064" fmla="*/ 30436868 h 38575028"/>
                <a:gd name="connsiteX32-5065" fmla="*/ 4754880 w 15270480"/>
                <a:gd name="connsiteY32-5066" fmla="*/ 32448548 h 38575028"/>
                <a:gd name="connsiteX33-5067" fmla="*/ 4754880 w 15270480"/>
                <a:gd name="connsiteY33-5068" fmla="*/ 36289028 h 38575028"/>
                <a:gd name="connsiteX34-5069" fmla="*/ 4754880 w 15270480"/>
                <a:gd name="connsiteY34-5070" fmla="*/ 37752068 h 38575028"/>
                <a:gd name="connsiteX35-5071" fmla="*/ 4114800 w 15270480"/>
                <a:gd name="connsiteY35-5072" fmla="*/ 38117828 h 38575028"/>
                <a:gd name="connsiteX36-5073" fmla="*/ 4114800 w 15270480"/>
                <a:gd name="connsiteY36-5074" fmla="*/ 38117828 h 38575028"/>
                <a:gd name="connsiteX37-5075" fmla="*/ 3108960 w 15270480"/>
                <a:gd name="connsiteY37-5076" fmla="*/ 38575028 h 38575028"/>
                <a:gd name="connsiteX38-5077" fmla="*/ 640080 w 15270480"/>
                <a:gd name="connsiteY38-5078" fmla="*/ 38209268 h 38575028"/>
                <a:gd name="connsiteX39-5079" fmla="*/ 2377440 w 15270480"/>
                <a:gd name="connsiteY39-5080" fmla="*/ 36563348 h 38575028"/>
                <a:gd name="connsiteX40-5081" fmla="*/ 2011680 w 15270480"/>
                <a:gd name="connsiteY40-5082" fmla="*/ 35191748 h 38575028"/>
                <a:gd name="connsiteX41-5083" fmla="*/ 2468880 w 15270480"/>
                <a:gd name="connsiteY41-5084" fmla="*/ 34094468 h 38575028"/>
                <a:gd name="connsiteX42-5085" fmla="*/ 1737360 w 15270480"/>
                <a:gd name="connsiteY42-5086" fmla="*/ 32814308 h 38575028"/>
                <a:gd name="connsiteX43-5087" fmla="*/ 1737360 w 15270480"/>
                <a:gd name="connsiteY43-5088" fmla="*/ 22664468 h 38575028"/>
                <a:gd name="connsiteX44-5089" fmla="*/ 1280160 w 15270480"/>
                <a:gd name="connsiteY44-5090" fmla="*/ 21658628 h 38575028"/>
                <a:gd name="connsiteX45-5091" fmla="*/ 1280160 w 15270480"/>
                <a:gd name="connsiteY45-5092" fmla="*/ 21201428 h 38575028"/>
                <a:gd name="connsiteX46-5093" fmla="*/ 0 w 15270480"/>
                <a:gd name="connsiteY46-5094" fmla="*/ 21201428 h 38575028"/>
                <a:gd name="connsiteX47-5095" fmla="*/ 457200 w 15270480"/>
                <a:gd name="connsiteY47-5096" fmla="*/ 12971828 h 38575028"/>
                <a:gd name="connsiteX48-5097" fmla="*/ 548640 w 15270480"/>
                <a:gd name="connsiteY48-5098" fmla="*/ 11508788 h 38575028"/>
                <a:gd name="connsiteX49-5099" fmla="*/ 914400 w 15270480"/>
                <a:gd name="connsiteY49-5100" fmla="*/ 7851188 h 38575028"/>
                <a:gd name="connsiteX50-5101" fmla="*/ 3840480 w 15270480"/>
                <a:gd name="connsiteY50-5102" fmla="*/ 6845348 h 38575028"/>
                <a:gd name="connsiteX51-5103" fmla="*/ 3840480 w 15270480"/>
                <a:gd name="connsiteY51-5104" fmla="*/ 6113828 h 38575028"/>
                <a:gd name="connsiteX52-5105" fmla="*/ 3367760 w 15270480"/>
                <a:gd name="connsiteY52-5106" fmla="*/ 4565628 h 38575028"/>
                <a:gd name="connsiteX53-5107" fmla="*/ 3004570 w 15270480"/>
                <a:gd name="connsiteY53-5108" fmla="*/ 4565628 h 38575028"/>
                <a:gd name="connsiteX54-5109" fmla="*/ 2723923 w 15270480"/>
                <a:gd name="connsiteY54-5110" fmla="*/ 3441311 h 38575028"/>
                <a:gd name="connsiteX55-5111" fmla="*/ 2926080 w 15270480"/>
                <a:gd name="connsiteY55-5112" fmla="*/ 3462068 h 38575028"/>
                <a:gd name="connsiteX56-5113" fmla="*/ 2560320 w 15270480"/>
                <a:gd name="connsiteY56-5114" fmla="*/ 1816148 h 38575028"/>
                <a:gd name="connsiteX57-5115" fmla="*/ 2834640 w 15270480"/>
                <a:gd name="connsiteY57-5116" fmla="*/ 1450388 h 38575028"/>
                <a:gd name="connsiteX58-5117" fmla="*/ 3565863 w 15270480"/>
                <a:gd name="connsiteY58-5118" fmla="*/ 317199 h 38575028"/>
                <a:gd name="connsiteX59-5119" fmla="*/ 4886554 w 15270480"/>
                <a:gd name="connsiteY59-5120" fmla="*/ 83788 h 38575028"/>
                <a:gd name="connsiteX60-5121" fmla="*/ 5761511 w 15270480"/>
                <a:gd name="connsiteY60-5122" fmla="*/ 819929 h 38575028"/>
                <a:gd name="connsiteX0-5123" fmla="*/ 5761511 w 15270480"/>
                <a:gd name="connsiteY0-5124" fmla="*/ 819929 h 38575028"/>
                <a:gd name="connsiteX1-5125" fmla="*/ 6400800 w 15270480"/>
                <a:gd name="connsiteY1-5126" fmla="*/ 993188 h 38575028"/>
                <a:gd name="connsiteX2-5127" fmla="*/ 6400800 w 15270480"/>
                <a:gd name="connsiteY2-5128" fmla="*/ 2639108 h 38575028"/>
                <a:gd name="connsiteX3-5129" fmla="*/ 6309360 w 15270480"/>
                <a:gd name="connsiteY3-5130" fmla="*/ 2913428 h 38575028"/>
                <a:gd name="connsiteX4-5131" fmla="*/ 6492240 w 15270480"/>
                <a:gd name="connsiteY4-5132" fmla="*/ 2913428 h 38575028"/>
                <a:gd name="connsiteX5-5133" fmla="*/ 6492240 w 15270480"/>
                <a:gd name="connsiteY5-5134" fmla="*/ 4193588 h 38575028"/>
                <a:gd name="connsiteX6-5135" fmla="*/ 6126480 w 15270480"/>
                <a:gd name="connsiteY6-5136" fmla="*/ 4467908 h 38575028"/>
                <a:gd name="connsiteX7-5137" fmla="*/ 5943600 w 15270480"/>
                <a:gd name="connsiteY7-5138" fmla="*/ 5382308 h 38575028"/>
                <a:gd name="connsiteX8-5139" fmla="*/ 6949440 w 15270480"/>
                <a:gd name="connsiteY8-5140" fmla="*/ 6022388 h 38575028"/>
                <a:gd name="connsiteX9-5141" fmla="*/ 9052560 w 15270480"/>
                <a:gd name="connsiteY9-5142" fmla="*/ 6662468 h 38575028"/>
                <a:gd name="connsiteX10-5143" fmla="*/ 9052560 w 15270480"/>
                <a:gd name="connsiteY10-5144" fmla="*/ 13520468 h 38575028"/>
                <a:gd name="connsiteX11-5145" fmla="*/ 9326880 w 15270480"/>
                <a:gd name="connsiteY11-5146" fmla="*/ 15074948 h 38575028"/>
                <a:gd name="connsiteX12-5147" fmla="*/ 9326880 w 15270480"/>
                <a:gd name="connsiteY12-5148" fmla="*/ 15897908 h 38575028"/>
                <a:gd name="connsiteX13-5149" fmla="*/ 9509760 w 15270480"/>
                <a:gd name="connsiteY13-5150" fmla="*/ 21018548 h 38575028"/>
                <a:gd name="connsiteX14-5151" fmla="*/ 9784080 w 15270480"/>
                <a:gd name="connsiteY14-5152" fmla="*/ 22298708 h 38575028"/>
                <a:gd name="connsiteX15-5153" fmla="*/ 10241280 w 15270480"/>
                <a:gd name="connsiteY15-5154" fmla="*/ 26322068 h 38575028"/>
                <a:gd name="connsiteX16-5155" fmla="*/ 11338560 w 15270480"/>
                <a:gd name="connsiteY16-5156" fmla="*/ 31442708 h 38575028"/>
                <a:gd name="connsiteX17-5157" fmla="*/ 12161520 w 15270480"/>
                <a:gd name="connsiteY17-5158" fmla="*/ 35740388 h 38575028"/>
                <a:gd name="connsiteX18-5159" fmla="*/ 13350240 w 15270480"/>
                <a:gd name="connsiteY18-5160" fmla="*/ 37203428 h 38575028"/>
                <a:gd name="connsiteX19-5161" fmla="*/ 15179040 w 15270480"/>
                <a:gd name="connsiteY19-5162" fmla="*/ 37752068 h 38575028"/>
                <a:gd name="connsiteX20-5163" fmla="*/ 15270480 w 15270480"/>
                <a:gd name="connsiteY20-5164" fmla="*/ 38026388 h 38575028"/>
                <a:gd name="connsiteX21-5165" fmla="*/ 13075920 w 15270480"/>
                <a:gd name="connsiteY21-5166" fmla="*/ 38392148 h 38575028"/>
                <a:gd name="connsiteX22-5167" fmla="*/ 12070080 w 15270480"/>
                <a:gd name="connsiteY22-5168" fmla="*/ 38392148 h 38575028"/>
                <a:gd name="connsiteX23-5169" fmla="*/ 10789920 w 15270480"/>
                <a:gd name="connsiteY23-5170" fmla="*/ 37203428 h 38575028"/>
                <a:gd name="connsiteX24-5171" fmla="*/ 10698480 w 15270480"/>
                <a:gd name="connsiteY24-5172" fmla="*/ 37843508 h 38575028"/>
                <a:gd name="connsiteX25-5173" fmla="*/ 9509760 w 15270480"/>
                <a:gd name="connsiteY25-5174" fmla="*/ 37843508 h 38575028"/>
                <a:gd name="connsiteX26-5175" fmla="*/ 9784080 w 15270480"/>
                <a:gd name="connsiteY26-5176" fmla="*/ 35466068 h 38575028"/>
                <a:gd name="connsiteX27-5177" fmla="*/ 7406640 w 15270480"/>
                <a:gd name="connsiteY27-5178" fmla="*/ 29431028 h 38575028"/>
                <a:gd name="connsiteX28-5179" fmla="*/ 6492240 w 15270480"/>
                <a:gd name="connsiteY28-5180" fmla="*/ 24859028 h 38575028"/>
                <a:gd name="connsiteX29-5181" fmla="*/ 5669280 w 15270480"/>
                <a:gd name="connsiteY29-5182" fmla="*/ 22938788 h 38575028"/>
                <a:gd name="connsiteX30-5183" fmla="*/ 5029200 w 15270480"/>
                <a:gd name="connsiteY30-5184" fmla="*/ 26413508 h 38575028"/>
                <a:gd name="connsiteX31-5185" fmla="*/ 5029200 w 15270480"/>
                <a:gd name="connsiteY31-5186" fmla="*/ 30436868 h 38575028"/>
                <a:gd name="connsiteX32-5187" fmla="*/ 4754880 w 15270480"/>
                <a:gd name="connsiteY32-5188" fmla="*/ 32448548 h 38575028"/>
                <a:gd name="connsiteX33-5189" fmla="*/ 4754880 w 15270480"/>
                <a:gd name="connsiteY33-5190" fmla="*/ 36289028 h 38575028"/>
                <a:gd name="connsiteX34-5191" fmla="*/ 4754880 w 15270480"/>
                <a:gd name="connsiteY34-5192" fmla="*/ 37752068 h 38575028"/>
                <a:gd name="connsiteX35-5193" fmla="*/ 4114800 w 15270480"/>
                <a:gd name="connsiteY35-5194" fmla="*/ 38117828 h 38575028"/>
                <a:gd name="connsiteX36-5195" fmla="*/ 4114800 w 15270480"/>
                <a:gd name="connsiteY36-5196" fmla="*/ 38117828 h 38575028"/>
                <a:gd name="connsiteX37-5197" fmla="*/ 3108960 w 15270480"/>
                <a:gd name="connsiteY37-5198" fmla="*/ 38575028 h 38575028"/>
                <a:gd name="connsiteX38-5199" fmla="*/ 640080 w 15270480"/>
                <a:gd name="connsiteY38-5200" fmla="*/ 38209268 h 38575028"/>
                <a:gd name="connsiteX39-5201" fmla="*/ 2377440 w 15270480"/>
                <a:gd name="connsiteY39-5202" fmla="*/ 36563348 h 38575028"/>
                <a:gd name="connsiteX40-5203" fmla="*/ 2011680 w 15270480"/>
                <a:gd name="connsiteY40-5204" fmla="*/ 35191748 h 38575028"/>
                <a:gd name="connsiteX41-5205" fmla="*/ 2468880 w 15270480"/>
                <a:gd name="connsiteY41-5206" fmla="*/ 34094468 h 38575028"/>
                <a:gd name="connsiteX42-5207" fmla="*/ 1737360 w 15270480"/>
                <a:gd name="connsiteY42-5208" fmla="*/ 32814308 h 38575028"/>
                <a:gd name="connsiteX43-5209" fmla="*/ 1737360 w 15270480"/>
                <a:gd name="connsiteY43-5210" fmla="*/ 22664468 h 38575028"/>
                <a:gd name="connsiteX44-5211" fmla="*/ 1280160 w 15270480"/>
                <a:gd name="connsiteY44-5212" fmla="*/ 21658628 h 38575028"/>
                <a:gd name="connsiteX45-5213" fmla="*/ 1280160 w 15270480"/>
                <a:gd name="connsiteY45-5214" fmla="*/ 21201428 h 38575028"/>
                <a:gd name="connsiteX46-5215" fmla="*/ 0 w 15270480"/>
                <a:gd name="connsiteY46-5216" fmla="*/ 21201428 h 38575028"/>
                <a:gd name="connsiteX47-5217" fmla="*/ 457200 w 15270480"/>
                <a:gd name="connsiteY47-5218" fmla="*/ 12971828 h 38575028"/>
                <a:gd name="connsiteX48-5219" fmla="*/ 548640 w 15270480"/>
                <a:gd name="connsiteY48-5220" fmla="*/ 11508788 h 38575028"/>
                <a:gd name="connsiteX49-5221" fmla="*/ 914400 w 15270480"/>
                <a:gd name="connsiteY49-5222" fmla="*/ 7851188 h 38575028"/>
                <a:gd name="connsiteX50-5223" fmla="*/ 3840480 w 15270480"/>
                <a:gd name="connsiteY50-5224" fmla="*/ 6845348 h 38575028"/>
                <a:gd name="connsiteX51-5225" fmla="*/ 3840480 w 15270480"/>
                <a:gd name="connsiteY51-5226" fmla="*/ 6113828 h 38575028"/>
                <a:gd name="connsiteX52-5227" fmla="*/ 3367760 w 15270480"/>
                <a:gd name="connsiteY52-5228" fmla="*/ 4565628 h 38575028"/>
                <a:gd name="connsiteX53-5229" fmla="*/ 3004570 w 15270480"/>
                <a:gd name="connsiteY53-5230" fmla="*/ 4565628 h 38575028"/>
                <a:gd name="connsiteX54-5231" fmla="*/ 2723923 w 15270480"/>
                <a:gd name="connsiteY54-5232" fmla="*/ 3441311 h 38575028"/>
                <a:gd name="connsiteX55-5233" fmla="*/ 2926080 w 15270480"/>
                <a:gd name="connsiteY55-5234" fmla="*/ 3462068 h 38575028"/>
                <a:gd name="connsiteX56-5235" fmla="*/ 2560320 w 15270480"/>
                <a:gd name="connsiteY56-5236" fmla="*/ 1816148 h 38575028"/>
                <a:gd name="connsiteX57-5237" fmla="*/ 2834640 w 15270480"/>
                <a:gd name="connsiteY57-5238" fmla="*/ 1450388 h 38575028"/>
                <a:gd name="connsiteX58-5239" fmla="*/ 3565863 w 15270480"/>
                <a:gd name="connsiteY58-5240" fmla="*/ 317199 h 38575028"/>
                <a:gd name="connsiteX59-5241" fmla="*/ 4886554 w 15270480"/>
                <a:gd name="connsiteY59-5242" fmla="*/ 83788 h 38575028"/>
                <a:gd name="connsiteX60-5243" fmla="*/ 5761511 w 15270480"/>
                <a:gd name="connsiteY60-5244" fmla="*/ 819929 h 38575028"/>
                <a:gd name="connsiteX0-5245" fmla="*/ 5761511 w 15270480"/>
                <a:gd name="connsiteY0-5246" fmla="*/ 819929 h 38575028"/>
                <a:gd name="connsiteX1-5247" fmla="*/ 6400800 w 15270480"/>
                <a:gd name="connsiteY1-5248" fmla="*/ 993188 h 38575028"/>
                <a:gd name="connsiteX2-5249" fmla="*/ 6400800 w 15270480"/>
                <a:gd name="connsiteY2-5250" fmla="*/ 2639108 h 38575028"/>
                <a:gd name="connsiteX3-5251" fmla="*/ 6309360 w 15270480"/>
                <a:gd name="connsiteY3-5252" fmla="*/ 2913428 h 38575028"/>
                <a:gd name="connsiteX4-5253" fmla="*/ 6492240 w 15270480"/>
                <a:gd name="connsiteY4-5254" fmla="*/ 2913428 h 38575028"/>
                <a:gd name="connsiteX5-5255" fmla="*/ 6492240 w 15270480"/>
                <a:gd name="connsiteY5-5256" fmla="*/ 4193588 h 38575028"/>
                <a:gd name="connsiteX6-5257" fmla="*/ 6126480 w 15270480"/>
                <a:gd name="connsiteY6-5258" fmla="*/ 4467908 h 38575028"/>
                <a:gd name="connsiteX7-5259" fmla="*/ 5943600 w 15270480"/>
                <a:gd name="connsiteY7-5260" fmla="*/ 5382308 h 38575028"/>
                <a:gd name="connsiteX8-5261" fmla="*/ 6949440 w 15270480"/>
                <a:gd name="connsiteY8-5262" fmla="*/ 6022388 h 38575028"/>
                <a:gd name="connsiteX9-5263" fmla="*/ 9052560 w 15270480"/>
                <a:gd name="connsiteY9-5264" fmla="*/ 6662468 h 38575028"/>
                <a:gd name="connsiteX10-5265" fmla="*/ 9052560 w 15270480"/>
                <a:gd name="connsiteY10-5266" fmla="*/ 13520468 h 38575028"/>
                <a:gd name="connsiteX11-5267" fmla="*/ 9326880 w 15270480"/>
                <a:gd name="connsiteY11-5268" fmla="*/ 15074948 h 38575028"/>
                <a:gd name="connsiteX12-5269" fmla="*/ 9326880 w 15270480"/>
                <a:gd name="connsiteY12-5270" fmla="*/ 15897908 h 38575028"/>
                <a:gd name="connsiteX13-5271" fmla="*/ 9509760 w 15270480"/>
                <a:gd name="connsiteY13-5272" fmla="*/ 21018548 h 38575028"/>
                <a:gd name="connsiteX14-5273" fmla="*/ 9784080 w 15270480"/>
                <a:gd name="connsiteY14-5274" fmla="*/ 22298708 h 38575028"/>
                <a:gd name="connsiteX15-5275" fmla="*/ 10241280 w 15270480"/>
                <a:gd name="connsiteY15-5276" fmla="*/ 26322068 h 38575028"/>
                <a:gd name="connsiteX16-5277" fmla="*/ 11338560 w 15270480"/>
                <a:gd name="connsiteY16-5278" fmla="*/ 31442708 h 38575028"/>
                <a:gd name="connsiteX17-5279" fmla="*/ 12161520 w 15270480"/>
                <a:gd name="connsiteY17-5280" fmla="*/ 35740388 h 38575028"/>
                <a:gd name="connsiteX18-5281" fmla="*/ 13350240 w 15270480"/>
                <a:gd name="connsiteY18-5282" fmla="*/ 37203428 h 38575028"/>
                <a:gd name="connsiteX19-5283" fmla="*/ 15179040 w 15270480"/>
                <a:gd name="connsiteY19-5284" fmla="*/ 37752068 h 38575028"/>
                <a:gd name="connsiteX20-5285" fmla="*/ 15270480 w 15270480"/>
                <a:gd name="connsiteY20-5286" fmla="*/ 38026388 h 38575028"/>
                <a:gd name="connsiteX21-5287" fmla="*/ 13075920 w 15270480"/>
                <a:gd name="connsiteY21-5288" fmla="*/ 38392148 h 38575028"/>
                <a:gd name="connsiteX22-5289" fmla="*/ 12070080 w 15270480"/>
                <a:gd name="connsiteY22-5290" fmla="*/ 38392148 h 38575028"/>
                <a:gd name="connsiteX23-5291" fmla="*/ 10789920 w 15270480"/>
                <a:gd name="connsiteY23-5292" fmla="*/ 37203428 h 38575028"/>
                <a:gd name="connsiteX24-5293" fmla="*/ 10698480 w 15270480"/>
                <a:gd name="connsiteY24-5294" fmla="*/ 37843508 h 38575028"/>
                <a:gd name="connsiteX25-5295" fmla="*/ 9509760 w 15270480"/>
                <a:gd name="connsiteY25-5296" fmla="*/ 37843508 h 38575028"/>
                <a:gd name="connsiteX26-5297" fmla="*/ 9784080 w 15270480"/>
                <a:gd name="connsiteY26-5298" fmla="*/ 35466068 h 38575028"/>
                <a:gd name="connsiteX27-5299" fmla="*/ 7406640 w 15270480"/>
                <a:gd name="connsiteY27-5300" fmla="*/ 29431028 h 38575028"/>
                <a:gd name="connsiteX28-5301" fmla="*/ 6492240 w 15270480"/>
                <a:gd name="connsiteY28-5302" fmla="*/ 24859028 h 38575028"/>
                <a:gd name="connsiteX29-5303" fmla="*/ 5669280 w 15270480"/>
                <a:gd name="connsiteY29-5304" fmla="*/ 22938788 h 38575028"/>
                <a:gd name="connsiteX30-5305" fmla="*/ 5029200 w 15270480"/>
                <a:gd name="connsiteY30-5306" fmla="*/ 26413508 h 38575028"/>
                <a:gd name="connsiteX31-5307" fmla="*/ 5029200 w 15270480"/>
                <a:gd name="connsiteY31-5308" fmla="*/ 30436868 h 38575028"/>
                <a:gd name="connsiteX32-5309" fmla="*/ 4754880 w 15270480"/>
                <a:gd name="connsiteY32-5310" fmla="*/ 32448548 h 38575028"/>
                <a:gd name="connsiteX33-5311" fmla="*/ 4754880 w 15270480"/>
                <a:gd name="connsiteY33-5312" fmla="*/ 36289028 h 38575028"/>
                <a:gd name="connsiteX34-5313" fmla="*/ 4754880 w 15270480"/>
                <a:gd name="connsiteY34-5314" fmla="*/ 37752068 h 38575028"/>
                <a:gd name="connsiteX35-5315" fmla="*/ 4114800 w 15270480"/>
                <a:gd name="connsiteY35-5316" fmla="*/ 38117828 h 38575028"/>
                <a:gd name="connsiteX36-5317" fmla="*/ 4114800 w 15270480"/>
                <a:gd name="connsiteY36-5318" fmla="*/ 38117828 h 38575028"/>
                <a:gd name="connsiteX37-5319" fmla="*/ 3108960 w 15270480"/>
                <a:gd name="connsiteY37-5320" fmla="*/ 38575028 h 38575028"/>
                <a:gd name="connsiteX38-5321" fmla="*/ 640080 w 15270480"/>
                <a:gd name="connsiteY38-5322" fmla="*/ 38209268 h 38575028"/>
                <a:gd name="connsiteX39-5323" fmla="*/ 2377440 w 15270480"/>
                <a:gd name="connsiteY39-5324" fmla="*/ 36563348 h 38575028"/>
                <a:gd name="connsiteX40-5325" fmla="*/ 2011680 w 15270480"/>
                <a:gd name="connsiteY40-5326" fmla="*/ 35191748 h 38575028"/>
                <a:gd name="connsiteX41-5327" fmla="*/ 2468880 w 15270480"/>
                <a:gd name="connsiteY41-5328" fmla="*/ 34094468 h 38575028"/>
                <a:gd name="connsiteX42-5329" fmla="*/ 1737360 w 15270480"/>
                <a:gd name="connsiteY42-5330" fmla="*/ 32814308 h 38575028"/>
                <a:gd name="connsiteX43-5331" fmla="*/ 1737360 w 15270480"/>
                <a:gd name="connsiteY43-5332" fmla="*/ 22664468 h 38575028"/>
                <a:gd name="connsiteX44-5333" fmla="*/ 1280160 w 15270480"/>
                <a:gd name="connsiteY44-5334" fmla="*/ 21658628 h 38575028"/>
                <a:gd name="connsiteX45-5335" fmla="*/ 1280160 w 15270480"/>
                <a:gd name="connsiteY45-5336" fmla="*/ 21201428 h 38575028"/>
                <a:gd name="connsiteX46-5337" fmla="*/ 0 w 15270480"/>
                <a:gd name="connsiteY46-5338" fmla="*/ 21201428 h 38575028"/>
                <a:gd name="connsiteX47-5339" fmla="*/ 457200 w 15270480"/>
                <a:gd name="connsiteY47-5340" fmla="*/ 12971828 h 38575028"/>
                <a:gd name="connsiteX48-5341" fmla="*/ 548640 w 15270480"/>
                <a:gd name="connsiteY48-5342" fmla="*/ 11508788 h 38575028"/>
                <a:gd name="connsiteX49-5343" fmla="*/ 914400 w 15270480"/>
                <a:gd name="connsiteY49-5344" fmla="*/ 7851188 h 38575028"/>
                <a:gd name="connsiteX50-5345" fmla="*/ 3840480 w 15270480"/>
                <a:gd name="connsiteY50-5346" fmla="*/ 6845348 h 38575028"/>
                <a:gd name="connsiteX51-5347" fmla="*/ 3840480 w 15270480"/>
                <a:gd name="connsiteY51-5348" fmla="*/ 6113828 h 38575028"/>
                <a:gd name="connsiteX52-5349" fmla="*/ 3367760 w 15270480"/>
                <a:gd name="connsiteY52-5350" fmla="*/ 4565628 h 38575028"/>
                <a:gd name="connsiteX53-5351" fmla="*/ 3070605 w 15270480"/>
                <a:gd name="connsiteY53-5352" fmla="*/ 4565628 h 38575028"/>
                <a:gd name="connsiteX54-5353" fmla="*/ 2723923 w 15270480"/>
                <a:gd name="connsiteY54-5354" fmla="*/ 3441311 h 38575028"/>
                <a:gd name="connsiteX55-5355" fmla="*/ 2926080 w 15270480"/>
                <a:gd name="connsiteY55-5356" fmla="*/ 3462068 h 38575028"/>
                <a:gd name="connsiteX56-5357" fmla="*/ 2560320 w 15270480"/>
                <a:gd name="connsiteY56-5358" fmla="*/ 1816148 h 38575028"/>
                <a:gd name="connsiteX57-5359" fmla="*/ 2834640 w 15270480"/>
                <a:gd name="connsiteY57-5360" fmla="*/ 1450388 h 38575028"/>
                <a:gd name="connsiteX58-5361" fmla="*/ 3565863 w 15270480"/>
                <a:gd name="connsiteY58-5362" fmla="*/ 317199 h 38575028"/>
                <a:gd name="connsiteX59-5363" fmla="*/ 4886554 w 15270480"/>
                <a:gd name="connsiteY59-5364" fmla="*/ 83788 h 38575028"/>
                <a:gd name="connsiteX60-5365" fmla="*/ 5761511 w 15270480"/>
                <a:gd name="connsiteY60-5366" fmla="*/ 819929 h 38575028"/>
                <a:gd name="connsiteX0-5367" fmla="*/ 5761511 w 15270480"/>
                <a:gd name="connsiteY0-5368" fmla="*/ 819929 h 38575028"/>
                <a:gd name="connsiteX1-5369" fmla="*/ 6400800 w 15270480"/>
                <a:gd name="connsiteY1-5370" fmla="*/ 993188 h 38575028"/>
                <a:gd name="connsiteX2-5371" fmla="*/ 6400800 w 15270480"/>
                <a:gd name="connsiteY2-5372" fmla="*/ 2639108 h 38575028"/>
                <a:gd name="connsiteX3-5373" fmla="*/ 6309360 w 15270480"/>
                <a:gd name="connsiteY3-5374" fmla="*/ 2913428 h 38575028"/>
                <a:gd name="connsiteX4-5375" fmla="*/ 6492240 w 15270480"/>
                <a:gd name="connsiteY4-5376" fmla="*/ 2913428 h 38575028"/>
                <a:gd name="connsiteX5-5377" fmla="*/ 6492240 w 15270480"/>
                <a:gd name="connsiteY5-5378" fmla="*/ 4193588 h 38575028"/>
                <a:gd name="connsiteX6-5379" fmla="*/ 6126480 w 15270480"/>
                <a:gd name="connsiteY6-5380" fmla="*/ 4467908 h 38575028"/>
                <a:gd name="connsiteX7-5381" fmla="*/ 5943600 w 15270480"/>
                <a:gd name="connsiteY7-5382" fmla="*/ 5382308 h 38575028"/>
                <a:gd name="connsiteX8-5383" fmla="*/ 6949440 w 15270480"/>
                <a:gd name="connsiteY8-5384" fmla="*/ 6022388 h 38575028"/>
                <a:gd name="connsiteX9-5385" fmla="*/ 9052560 w 15270480"/>
                <a:gd name="connsiteY9-5386" fmla="*/ 6662468 h 38575028"/>
                <a:gd name="connsiteX10-5387" fmla="*/ 9052560 w 15270480"/>
                <a:gd name="connsiteY10-5388" fmla="*/ 13520468 h 38575028"/>
                <a:gd name="connsiteX11-5389" fmla="*/ 9326880 w 15270480"/>
                <a:gd name="connsiteY11-5390" fmla="*/ 15074948 h 38575028"/>
                <a:gd name="connsiteX12-5391" fmla="*/ 9326880 w 15270480"/>
                <a:gd name="connsiteY12-5392" fmla="*/ 15897908 h 38575028"/>
                <a:gd name="connsiteX13-5393" fmla="*/ 9509760 w 15270480"/>
                <a:gd name="connsiteY13-5394" fmla="*/ 21018548 h 38575028"/>
                <a:gd name="connsiteX14-5395" fmla="*/ 9784080 w 15270480"/>
                <a:gd name="connsiteY14-5396" fmla="*/ 22298708 h 38575028"/>
                <a:gd name="connsiteX15-5397" fmla="*/ 10241280 w 15270480"/>
                <a:gd name="connsiteY15-5398" fmla="*/ 26322068 h 38575028"/>
                <a:gd name="connsiteX16-5399" fmla="*/ 11338560 w 15270480"/>
                <a:gd name="connsiteY16-5400" fmla="*/ 31442708 h 38575028"/>
                <a:gd name="connsiteX17-5401" fmla="*/ 12161520 w 15270480"/>
                <a:gd name="connsiteY17-5402" fmla="*/ 35740388 h 38575028"/>
                <a:gd name="connsiteX18-5403" fmla="*/ 13350240 w 15270480"/>
                <a:gd name="connsiteY18-5404" fmla="*/ 37203428 h 38575028"/>
                <a:gd name="connsiteX19-5405" fmla="*/ 15179040 w 15270480"/>
                <a:gd name="connsiteY19-5406" fmla="*/ 37752068 h 38575028"/>
                <a:gd name="connsiteX20-5407" fmla="*/ 15270480 w 15270480"/>
                <a:gd name="connsiteY20-5408" fmla="*/ 38026388 h 38575028"/>
                <a:gd name="connsiteX21-5409" fmla="*/ 13075920 w 15270480"/>
                <a:gd name="connsiteY21-5410" fmla="*/ 38392148 h 38575028"/>
                <a:gd name="connsiteX22-5411" fmla="*/ 12070080 w 15270480"/>
                <a:gd name="connsiteY22-5412" fmla="*/ 38392148 h 38575028"/>
                <a:gd name="connsiteX23-5413" fmla="*/ 10789920 w 15270480"/>
                <a:gd name="connsiteY23-5414" fmla="*/ 37203428 h 38575028"/>
                <a:gd name="connsiteX24-5415" fmla="*/ 10698480 w 15270480"/>
                <a:gd name="connsiteY24-5416" fmla="*/ 37843508 h 38575028"/>
                <a:gd name="connsiteX25-5417" fmla="*/ 9509760 w 15270480"/>
                <a:gd name="connsiteY25-5418" fmla="*/ 37843508 h 38575028"/>
                <a:gd name="connsiteX26-5419" fmla="*/ 9784080 w 15270480"/>
                <a:gd name="connsiteY26-5420" fmla="*/ 35466068 h 38575028"/>
                <a:gd name="connsiteX27-5421" fmla="*/ 7406640 w 15270480"/>
                <a:gd name="connsiteY27-5422" fmla="*/ 29431028 h 38575028"/>
                <a:gd name="connsiteX28-5423" fmla="*/ 6492240 w 15270480"/>
                <a:gd name="connsiteY28-5424" fmla="*/ 24859028 h 38575028"/>
                <a:gd name="connsiteX29-5425" fmla="*/ 5669280 w 15270480"/>
                <a:gd name="connsiteY29-5426" fmla="*/ 22938788 h 38575028"/>
                <a:gd name="connsiteX30-5427" fmla="*/ 5029200 w 15270480"/>
                <a:gd name="connsiteY30-5428" fmla="*/ 26413508 h 38575028"/>
                <a:gd name="connsiteX31-5429" fmla="*/ 5029200 w 15270480"/>
                <a:gd name="connsiteY31-5430" fmla="*/ 30436868 h 38575028"/>
                <a:gd name="connsiteX32-5431" fmla="*/ 4754880 w 15270480"/>
                <a:gd name="connsiteY32-5432" fmla="*/ 32448548 h 38575028"/>
                <a:gd name="connsiteX33-5433" fmla="*/ 4754880 w 15270480"/>
                <a:gd name="connsiteY33-5434" fmla="*/ 36289028 h 38575028"/>
                <a:gd name="connsiteX34-5435" fmla="*/ 4754880 w 15270480"/>
                <a:gd name="connsiteY34-5436" fmla="*/ 37752068 h 38575028"/>
                <a:gd name="connsiteX35-5437" fmla="*/ 4114800 w 15270480"/>
                <a:gd name="connsiteY35-5438" fmla="*/ 38117828 h 38575028"/>
                <a:gd name="connsiteX36-5439" fmla="*/ 4114800 w 15270480"/>
                <a:gd name="connsiteY36-5440" fmla="*/ 38117828 h 38575028"/>
                <a:gd name="connsiteX37-5441" fmla="*/ 3108960 w 15270480"/>
                <a:gd name="connsiteY37-5442" fmla="*/ 38575028 h 38575028"/>
                <a:gd name="connsiteX38-5443" fmla="*/ 640080 w 15270480"/>
                <a:gd name="connsiteY38-5444" fmla="*/ 38209268 h 38575028"/>
                <a:gd name="connsiteX39-5445" fmla="*/ 2377440 w 15270480"/>
                <a:gd name="connsiteY39-5446" fmla="*/ 36563348 h 38575028"/>
                <a:gd name="connsiteX40-5447" fmla="*/ 2011680 w 15270480"/>
                <a:gd name="connsiteY40-5448" fmla="*/ 35191748 h 38575028"/>
                <a:gd name="connsiteX41-5449" fmla="*/ 2468880 w 15270480"/>
                <a:gd name="connsiteY41-5450" fmla="*/ 34094468 h 38575028"/>
                <a:gd name="connsiteX42-5451" fmla="*/ 1737360 w 15270480"/>
                <a:gd name="connsiteY42-5452" fmla="*/ 32814308 h 38575028"/>
                <a:gd name="connsiteX43-5453" fmla="*/ 1737360 w 15270480"/>
                <a:gd name="connsiteY43-5454" fmla="*/ 22664468 h 38575028"/>
                <a:gd name="connsiteX44-5455" fmla="*/ 1280160 w 15270480"/>
                <a:gd name="connsiteY44-5456" fmla="*/ 21658628 h 38575028"/>
                <a:gd name="connsiteX45-5457" fmla="*/ 1280160 w 15270480"/>
                <a:gd name="connsiteY45-5458" fmla="*/ 21201428 h 38575028"/>
                <a:gd name="connsiteX46-5459" fmla="*/ 0 w 15270480"/>
                <a:gd name="connsiteY46-5460" fmla="*/ 21201428 h 38575028"/>
                <a:gd name="connsiteX47-5461" fmla="*/ 457200 w 15270480"/>
                <a:gd name="connsiteY47-5462" fmla="*/ 12971828 h 38575028"/>
                <a:gd name="connsiteX48-5463" fmla="*/ 548640 w 15270480"/>
                <a:gd name="connsiteY48-5464" fmla="*/ 11508788 h 38575028"/>
                <a:gd name="connsiteX49-5465" fmla="*/ 914400 w 15270480"/>
                <a:gd name="connsiteY49-5466" fmla="*/ 7851188 h 38575028"/>
                <a:gd name="connsiteX50-5467" fmla="*/ 3840480 w 15270480"/>
                <a:gd name="connsiteY50-5468" fmla="*/ 6845348 h 38575028"/>
                <a:gd name="connsiteX51-5469" fmla="*/ 3840480 w 15270480"/>
                <a:gd name="connsiteY51-5470" fmla="*/ 6113828 h 38575028"/>
                <a:gd name="connsiteX52-5471" fmla="*/ 3367760 w 15270480"/>
                <a:gd name="connsiteY52-5472" fmla="*/ 4565628 h 38575028"/>
                <a:gd name="connsiteX53-5473" fmla="*/ 3070605 w 15270480"/>
                <a:gd name="connsiteY53-5474" fmla="*/ 4565628 h 38575028"/>
                <a:gd name="connsiteX54-5475" fmla="*/ 2723923 w 15270480"/>
                <a:gd name="connsiteY54-5476" fmla="*/ 3441311 h 38575028"/>
                <a:gd name="connsiteX55-5477" fmla="*/ 2926080 w 15270480"/>
                <a:gd name="connsiteY55-5478" fmla="*/ 3462068 h 38575028"/>
                <a:gd name="connsiteX56-5479" fmla="*/ 2560320 w 15270480"/>
                <a:gd name="connsiteY56-5480" fmla="*/ 1816148 h 38575028"/>
                <a:gd name="connsiteX57-5481" fmla="*/ 2834640 w 15270480"/>
                <a:gd name="connsiteY57-5482" fmla="*/ 1450388 h 38575028"/>
                <a:gd name="connsiteX58-5483" fmla="*/ 3565863 w 15270480"/>
                <a:gd name="connsiteY58-5484" fmla="*/ 317199 h 38575028"/>
                <a:gd name="connsiteX59-5485" fmla="*/ 4886554 w 15270480"/>
                <a:gd name="connsiteY59-5486" fmla="*/ 83788 h 38575028"/>
                <a:gd name="connsiteX60-5487" fmla="*/ 5761511 w 15270480"/>
                <a:gd name="connsiteY60-5488" fmla="*/ 819929 h 38575028"/>
                <a:gd name="connsiteX0-5489" fmla="*/ 5761511 w 15270480"/>
                <a:gd name="connsiteY0-5490" fmla="*/ 819929 h 38575028"/>
                <a:gd name="connsiteX1-5491" fmla="*/ 6400800 w 15270480"/>
                <a:gd name="connsiteY1-5492" fmla="*/ 993188 h 38575028"/>
                <a:gd name="connsiteX2-5493" fmla="*/ 6400800 w 15270480"/>
                <a:gd name="connsiteY2-5494" fmla="*/ 2639108 h 38575028"/>
                <a:gd name="connsiteX3-5495" fmla="*/ 6309360 w 15270480"/>
                <a:gd name="connsiteY3-5496" fmla="*/ 2913428 h 38575028"/>
                <a:gd name="connsiteX4-5497" fmla="*/ 6492240 w 15270480"/>
                <a:gd name="connsiteY4-5498" fmla="*/ 2913428 h 38575028"/>
                <a:gd name="connsiteX5-5499" fmla="*/ 6492240 w 15270480"/>
                <a:gd name="connsiteY5-5500" fmla="*/ 4193588 h 38575028"/>
                <a:gd name="connsiteX6-5501" fmla="*/ 6126480 w 15270480"/>
                <a:gd name="connsiteY6-5502" fmla="*/ 4467908 h 38575028"/>
                <a:gd name="connsiteX7-5503" fmla="*/ 5943600 w 15270480"/>
                <a:gd name="connsiteY7-5504" fmla="*/ 5382308 h 38575028"/>
                <a:gd name="connsiteX8-5505" fmla="*/ 6949440 w 15270480"/>
                <a:gd name="connsiteY8-5506" fmla="*/ 6022388 h 38575028"/>
                <a:gd name="connsiteX9-5507" fmla="*/ 9052560 w 15270480"/>
                <a:gd name="connsiteY9-5508" fmla="*/ 6662468 h 38575028"/>
                <a:gd name="connsiteX10-5509" fmla="*/ 9052560 w 15270480"/>
                <a:gd name="connsiteY10-5510" fmla="*/ 13520468 h 38575028"/>
                <a:gd name="connsiteX11-5511" fmla="*/ 9326880 w 15270480"/>
                <a:gd name="connsiteY11-5512" fmla="*/ 15074948 h 38575028"/>
                <a:gd name="connsiteX12-5513" fmla="*/ 9326880 w 15270480"/>
                <a:gd name="connsiteY12-5514" fmla="*/ 15897908 h 38575028"/>
                <a:gd name="connsiteX13-5515" fmla="*/ 9509760 w 15270480"/>
                <a:gd name="connsiteY13-5516" fmla="*/ 21018548 h 38575028"/>
                <a:gd name="connsiteX14-5517" fmla="*/ 9784080 w 15270480"/>
                <a:gd name="connsiteY14-5518" fmla="*/ 22298708 h 38575028"/>
                <a:gd name="connsiteX15-5519" fmla="*/ 10241280 w 15270480"/>
                <a:gd name="connsiteY15-5520" fmla="*/ 26322068 h 38575028"/>
                <a:gd name="connsiteX16-5521" fmla="*/ 11338560 w 15270480"/>
                <a:gd name="connsiteY16-5522" fmla="*/ 31442708 h 38575028"/>
                <a:gd name="connsiteX17-5523" fmla="*/ 12161520 w 15270480"/>
                <a:gd name="connsiteY17-5524" fmla="*/ 35740388 h 38575028"/>
                <a:gd name="connsiteX18-5525" fmla="*/ 13350240 w 15270480"/>
                <a:gd name="connsiteY18-5526" fmla="*/ 37203428 h 38575028"/>
                <a:gd name="connsiteX19-5527" fmla="*/ 15179040 w 15270480"/>
                <a:gd name="connsiteY19-5528" fmla="*/ 37752068 h 38575028"/>
                <a:gd name="connsiteX20-5529" fmla="*/ 15270480 w 15270480"/>
                <a:gd name="connsiteY20-5530" fmla="*/ 38026388 h 38575028"/>
                <a:gd name="connsiteX21-5531" fmla="*/ 13075920 w 15270480"/>
                <a:gd name="connsiteY21-5532" fmla="*/ 38392148 h 38575028"/>
                <a:gd name="connsiteX22-5533" fmla="*/ 12070080 w 15270480"/>
                <a:gd name="connsiteY22-5534" fmla="*/ 38392148 h 38575028"/>
                <a:gd name="connsiteX23-5535" fmla="*/ 10789920 w 15270480"/>
                <a:gd name="connsiteY23-5536" fmla="*/ 37203428 h 38575028"/>
                <a:gd name="connsiteX24-5537" fmla="*/ 10698480 w 15270480"/>
                <a:gd name="connsiteY24-5538" fmla="*/ 37843508 h 38575028"/>
                <a:gd name="connsiteX25-5539" fmla="*/ 9509760 w 15270480"/>
                <a:gd name="connsiteY25-5540" fmla="*/ 37843508 h 38575028"/>
                <a:gd name="connsiteX26-5541" fmla="*/ 9784080 w 15270480"/>
                <a:gd name="connsiteY26-5542" fmla="*/ 35466068 h 38575028"/>
                <a:gd name="connsiteX27-5543" fmla="*/ 7406640 w 15270480"/>
                <a:gd name="connsiteY27-5544" fmla="*/ 29431028 h 38575028"/>
                <a:gd name="connsiteX28-5545" fmla="*/ 6492240 w 15270480"/>
                <a:gd name="connsiteY28-5546" fmla="*/ 24859028 h 38575028"/>
                <a:gd name="connsiteX29-5547" fmla="*/ 5669280 w 15270480"/>
                <a:gd name="connsiteY29-5548" fmla="*/ 22938788 h 38575028"/>
                <a:gd name="connsiteX30-5549" fmla="*/ 5029200 w 15270480"/>
                <a:gd name="connsiteY30-5550" fmla="*/ 26413508 h 38575028"/>
                <a:gd name="connsiteX31-5551" fmla="*/ 5029200 w 15270480"/>
                <a:gd name="connsiteY31-5552" fmla="*/ 30436868 h 38575028"/>
                <a:gd name="connsiteX32-5553" fmla="*/ 4754880 w 15270480"/>
                <a:gd name="connsiteY32-5554" fmla="*/ 32448548 h 38575028"/>
                <a:gd name="connsiteX33-5555" fmla="*/ 4754880 w 15270480"/>
                <a:gd name="connsiteY33-5556" fmla="*/ 36289028 h 38575028"/>
                <a:gd name="connsiteX34-5557" fmla="*/ 4754880 w 15270480"/>
                <a:gd name="connsiteY34-5558" fmla="*/ 37752068 h 38575028"/>
                <a:gd name="connsiteX35-5559" fmla="*/ 4114800 w 15270480"/>
                <a:gd name="connsiteY35-5560" fmla="*/ 38117828 h 38575028"/>
                <a:gd name="connsiteX36-5561" fmla="*/ 4114800 w 15270480"/>
                <a:gd name="connsiteY36-5562" fmla="*/ 38117828 h 38575028"/>
                <a:gd name="connsiteX37-5563" fmla="*/ 3108960 w 15270480"/>
                <a:gd name="connsiteY37-5564" fmla="*/ 38575028 h 38575028"/>
                <a:gd name="connsiteX38-5565" fmla="*/ 640080 w 15270480"/>
                <a:gd name="connsiteY38-5566" fmla="*/ 38209268 h 38575028"/>
                <a:gd name="connsiteX39-5567" fmla="*/ 2377440 w 15270480"/>
                <a:gd name="connsiteY39-5568" fmla="*/ 36563348 h 38575028"/>
                <a:gd name="connsiteX40-5569" fmla="*/ 2011680 w 15270480"/>
                <a:gd name="connsiteY40-5570" fmla="*/ 35191748 h 38575028"/>
                <a:gd name="connsiteX41-5571" fmla="*/ 2468880 w 15270480"/>
                <a:gd name="connsiteY41-5572" fmla="*/ 34094468 h 38575028"/>
                <a:gd name="connsiteX42-5573" fmla="*/ 1737360 w 15270480"/>
                <a:gd name="connsiteY42-5574" fmla="*/ 32814308 h 38575028"/>
                <a:gd name="connsiteX43-5575" fmla="*/ 1737360 w 15270480"/>
                <a:gd name="connsiteY43-5576" fmla="*/ 22664468 h 38575028"/>
                <a:gd name="connsiteX44-5577" fmla="*/ 1280160 w 15270480"/>
                <a:gd name="connsiteY44-5578" fmla="*/ 21658628 h 38575028"/>
                <a:gd name="connsiteX45-5579" fmla="*/ 1280160 w 15270480"/>
                <a:gd name="connsiteY45-5580" fmla="*/ 21201428 h 38575028"/>
                <a:gd name="connsiteX46-5581" fmla="*/ 0 w 15270480"/>
                <a:gd name="connsiteY46-5582" fmla="*/ 21201428 h 38575028"/>
                <a:gd name="connsiteX47-5583" fmla="*/ 457200 w 15270480"/>
                <a:gd name="connsiteY47-5584" fmla="*/ 12971828 h 38575028"/>
                <a:gd name="connsiteX48-5585" fmla="*/ 548640 w 15270480"/>
                <a:gd name="connsiteY48-5586" fmla="*/ 11508788 h 38575028"/>
                <a:gd name="connsiteX49-5587" fmla="*/ 914400 w 15270480"/>
                <a:gd name="connsiteY49-5588" fmla="*/ 7851188 h 38575028"/>
                <a:gd name="connsiteX50-5589" fmla="*/ 3840480 w 15270480"/>
                <a:gd name="connsiteY50-5590" fmla="*/ 6845348 h 38575028"/>
                <a:gd name="connsiteX51-5591" fmla="*/ 3840480 w 15270480"/>
                <a:gd name="connsiteY51-5592" fmla="*/ 6113828 h 38575028"/>
                <a:gd name="connsiteX52-5593" fmla="*/ 3367760 w 15270480"/>
                <a:gd name="connsiteY52-5594" fmla="*/ 4565628 h 38575028"/>
                <a:gd name="connsiteX53-5595" fmla="*/ 3070605 w 15270480"/>
                <a:gd name="connsiteY53-5596" fmla="*/ 4565628 h 38575028"/>
                <a:gd name="connsiteX54-5597" fmla="*/ 2723923 w 15270480"/>
                <a:gd name="connsiteY54-5598" fmla="*/ 3441311 h 38575028"/>
                <a:gd name="connsiteX55-5599" fmla="*/ 2926080 w 15270480"/>
                <a:gd name="connsiteY55-5600" fmla="*/ 3462068 h 38575028"/>
                <a:gd name="connsiteX56-5601" fmla="*/ 2560320 w 15270480"/>
                <a:gd name="connsiteY56-5602" fmla="*/ 1816148 h 38575028"/>
                <a:gd name="connsiteX57-5603" fmla="*/ 2834640 w 15270480"/>
                <a:gd name="connsiteY57-5604" fmla="*/ 1450388 h 38575028"/>
                <a:gd name="connsiteX58-5605" fmla="*/ 3565863 w 15270480"/>
                <a:gd name="connsiteY58-5606" fmla="*/ 317199 h 38575028"/>
                <a:gd name="connsiteX59-5607" fmla="*/ 4886554 w 15270480"/>
                <a:gd name="connsiteY59-5608" fmla="*/ 83788 h 38575028"/>
                <a:gd name="connsiteX60-5609" fmla="*/ 5761511 w 15270480"/>
                <a:gd name="connsiteY60-5610" fmla="*/ 819929 h 38575028"/>
                <a:gd name="connsiteX0-5611" fmla="*/ 5761511 w 15270480"/>
                <a:gd name="connsiteY0-5612" fmla="*/ 819929 h 38575028"/>
                <a:gd name="connsiteX1-5613" fmla="*/ 6400800 w 15270480"/>
                <a:gd name="connsiteY1-5614" fmla="*/ 993188 h 38575028"/>
                <a:gd name="connsiteX2-5615" fmla="*/ 6400800 w 15270480"/>
                <a:gd name="connsiteY2-5616" fmla="*/ 2639108 h 38575028"/>
                <a:gd name="connsiteX3-5617" fmla="*/ 6309360 w 15270480"/>
                <a:gd name="connsiteY3-5618" fmla="*/ 2913428 h 38575028"/>
                <a:gd name="connsiteX4-5619" fmla="*/ 6492240 w 15270480"/>
                <a:gd name="connsiteY4-5620" fmla="*/ 2913428 h 38575028"/>
                <a:gd name="connsiteX5-5621" fmla="*/ 6492240 w 15270480"/>
                <a:gd name="connsiteY5-5622" fmla="*/ 4193588 h 38575028"/>
                <a:gd name="connsiteX6-5623" fmla="*/ 6126480 w 15270480"/>
                <a:gd name="connsiteY6-5624" fmla="*/ 4467908 h 38575028"/>
                <a:gd name="connsiteX7-5625" fmla="*/ 5943600 w 15270480"/>
                <a:gd name="connsiteY7-5626" fmla="*/ 5382308 h 38575028"/>
                <a:gd name="connsiteX8-5627" fmla="*/ 6949440 w 15270480"/>
                <a:gd name="connsiteY8-5628" fmla="*/ 6022388 h 38575028"/>
                <a:gd name="connsiteX9-5629" fmla="*/ 9052560 w 15270480"/>
                <a:gd name="connsiteY9-5630" fmla="*/ 6662468 h 38575028"/>
                <a:gd name="connsiteX10-5631" fmla="*/ 9052560 w 15270480"/>
                <a:gd name="connsiteY10-5632" fmla="*/ 13520468 h 38575028"/>
                <a:gd name="connsiteX11-5633" fmla="*/ 9326880 w 15270480"/>
                <a:gd name="connsiteY11-5634" fmla="*/ 15074948 h 38575028"/>
                <a:gd name="connsiteX12-5635" fmla="*/ 9326880 w 15270480"/>
                <a:gd name="connsiteY12-5636" fmla="*/ 15897908 h 38575028"/>
                <a:gd name="connsiteX13-5637" fmla="*/ 9509760 w 15270480"/>
                <a:gd name="connsiteY13-5638" fmla="*/ 21018548 h 38575028"/>
                <a:gd name="connsiteX14-5639" fmla="*/ 9784080 w 15270480"/>
                <a:gd name="connsiteY14-5640" fmla="*/ 22298708 h 38575028"/>
                <a:gd name="connsiteX15-5641" fmla="*/ 10241280 w 15270480"/>
                <a:gd name="connsiteY15-5642" fmla="*/ 26322068 h 38575028"/>
                <a:gd name="connsiteX16-5643" fmla="*/ 11338560 w 15270480"/>
                <a:gd name="connsiteY16-5644" fmla="*/ 31442708 h 38575028"/>
                <a:gd name="connsiteX17-5645" fmla="*/ 12161520 w 15270480"/>
                <a:gd name="connsiteY17-5646" fmla="*/ 35740388 h 38575028"/>
                <a:gd name="connsiteX18-5647" fmla="*/ 13350240 w 15270480"/>
                <a:gd name="connsiteY18-5648" fmla="*/ 37203428 h 38575028"/>
                <a:gd name="connsiteX19-5649" fmla="*/ 15179040 w 15270480"/>
                <a:gd name="connsiteY19-5650" fmla="*/ 37752068 h 38575028"/>
                <a:gd name="connsiteX20-5651" fmla="*/ 15270480 w 15270480"/>
                <a:gd name="connsiteY20-5652" fmla="*/ 38026388 h 38575028"/>
                <a:gd name="connsiteX21-5653" fmla="*/ 13075920 w 15270480"/>
                <a:gd name="connsiteY21-5654" fmla="*/ 38392148 h 38575028"/>
                <a:gd name="connsiteX22-5655" fmla="*/ 12070080 w 15270480"/>
                <a:gd name="connsiteY22-5656" fmla="*/ 38392148 h 38575028"/>
                <a:gd name="connsiteX23-5657" fmla="*/ 10789920 w 15270480"/>
                <a:gd name="connsiteY23-5658" fmla="*/ 37203428 h 38575028"/>
                <a:gd name="connsiteX24-5659" fmla="*/ 10698480 w 15270480"/>
                <a:gd name="connsiteY24-5660" fmla="*/ 37843508 h 38575028"/>
                <a:gd name="connsiteX25-5661" fmla="*/ 9509760 w 15270480"/>
                <a:gd name="connsiteY25-5662" fmla="*/ 37843508 h 38575028"/>
                <a:gd name="connsiteX26-5663" fmla="*/ 9784080 w 15270480"/>
                <a:gd name="connsiteY26-5664" fmla="*/ 35466068 h 38575028"/>
                <a:gd name="connsiteX27-5665" fmla="*/ 7406640 w 15270480"/>
                <a:gd name="connsiteY27-5666" fmla="*/ 29431028 h 38575028"/>
                <a:gd name="connsiteX28-5667" fmla="*/ 6492240 w 15270480"/>
                <a:gd name="connsiteY28-5668" fmla="*/ 24859028 h 38575028"/>
                <a:gd name="connsiteX29-5669" fmla="*/ 5669280 w 15270480"/>
                <a:gd name="connsiteY29-5670" fmla="*/ 22938788 h 38575028"/>
                <a:gd name="connsiteX30-5671" fmla="*/ 5029200 w 15270480"/>
                <a:gd name="connsiteY30-5672" fmla="*/ 26413508 h 38575028"/>
                <a:gd name="connsiteX31-5673" fmla="*/ 5029200 w 15270480"/>
                <a:gd name="connsiteY31-5674" fmla="*/ 30436868 h 38575028"/>
                <a:gd name="connsiteX32-5675" fmla="*/ 4754880 w 15270480"/>
                <a:gd name="connsiteY32-5676" fmla="*/ 32448548 h 38575028"/>
                <a:gd name="connsiteX33-5677" fmla="*/ 4754880 w 15270480"/>
                <a:gd name="connsiteY33-5678" fmla="*/ 36289028 h 38575028"/>
                <a:gd name="connsiteX34-5679" fmla="*/ 4754880 w 15270480"/>
                <a:gd name="connsiteY34-5680" fmla="*/ 37752068 h 38575028"/>
                <a:gd name="connsiteX35-5681" fmla="*/ 4114800 w 15270480"/>
                <a:gd name="connsiteY35-5682" fmla="*/ 38117828 h 38575028"/>
                <a:gd name="connsiteX36-5683" fmla="*/ 4114800 w 15270480"/>
                <a:gd name="connsiteY36-5684" fmla="*/ 38117828 h 38575028"/>
                <a:gd name="connsiteX37-5685" fmla="*/ 3108960 w 15270480"/>
                <a:gd name="connsiteY37-5686" fmla="*/ 38575028 h 38575028"/>
                <a:gd name="connsiteX38-5687" fmla="*/ 640080 w 15270480"/>
                <a:gd name="connsiteY38-5688" fmla="*/ 38209268 h 38575028"/>
                <a:gd name="connsiteX39-5689" fmla="*/ 2377440 w 15270480"/>
                <a:gd name="connsiteY39-5690" fmla="*/ 36563348 h 38575028"/>
                <a:gd name="connsiteX40-5691" fmla="*/ 2011680 w 15270480"/>
                <a:gd name="connsiteY40-5692" fmla="*/ 35191748 h 38575028"/>
                <a:gd name="connsiteX41-5693" fmla="*/ 2468880 w 15270480"/>
                <a:gd name="connsiteY41-5694" fmla="*/ 34094468 h 38575028"/>
                <a:gd name="connsiteX42-5695" fmla="*/ 1737360 w 15270480"/>
                <a:gd name="connsiteY42-5696" fmla="*/ 32814308 h 38575028"/>
                <a:gd name="connsiteX43-5697" fmla="*/ 1737360 w 15270480"/>
                <a:gd name="connsiteY43-5698" fmla="*/ 22664468 h 38575028"/>
                <a:gd name="connsiteX44-5699" fmla="*/ 1280160 w 15270480"/>
                <a:gd name="connsiteY44-5700" fmla="*/ 21658628 h 38575028"/>
                <a:gd name="connsiteX45-5701" fmla="*/ 1280160 w 15270480"/>
                <a:gd name="connsiteY45-5702" fmla="*/ 21201428 h 38575028"/>
                <a:gd name="connsiteX46-5703" fmla="*/ 0 w 15270480"/>
                <a:gd name="connsiteY46-5704" fmla="*/ 21201428 h 38575028"/>
                <a:gd name="connsiteX47-5705" fmla="*/ 457200 w 15270480"/>
                <a:gd name="connsiteY47-5706" fmla="*/ 12971828 h 38575028"/>
                <a:gd name="connsiteX48-5707" fmla="*/ 548640 w 15270480"/>
                <a:gd name="connsiteY48-5708" fmla="*/ 11508788 h 38575028"/>
                <a:gd name="connsiteX49-5709" fmla="*/ 914400 w 15270480"/>
                <a:gd name="connsiteY49-5710" fmla="*/ 7851188 h 38575028"/>
                <a:gd name="connsiteX50-5711" fmla="*/ 3840480 w 15270480"/>
                <a:gd name="connsiteY50-5712" fmla="*/ 6845348 h 38575028"/>
                <a:gd name="connsiteX51-5713" fmla="*/ 3840480 w 15270480"/>
                <a:gd name="connsiteY51-5714" fmla="*/ 6113828 h 38575028"/>
                <a:gd name="connsiteX52-5715" fmla="*/ 3367760 w 15270480"/>
                <a:gd name="connsiteY52-5716" fmla="*/ 4565628 h 38575028"/>
                <a:gd name="connsiteX53-5717" fmla="*/ 3070605 w 15270480"/>
                <a:gd name="connsiteY53-5718" fmla="*/ 4565628 h 38575028"/>
                <a:gd name="connsiteX54-5719" fmla="*/ 2723923 w 15270480"/>
                <a:gd name="connsiteY54-5720" fmla="*/ 3441311 h 38575028"/>
                <a:gd name="connsiteX55-5721" fmla="*/ 2926080 w 15270480"/>
                <a:gd name="connsiteY55-5722" fmla="*/ 3462068 h 38575028"/>
                <a:gd name="connsiteX56-5723" fmla="*/ 2560320 w 15270480"/>
                <a:gd name="connsiteY56-5724" fmla="*/ 1816148 h 38575028"/>
                <a:gd name="connsiteX57-5725" fmla="*/ 2834640 w 15270480"/>
                <a:gd name="connsiteY57-5726" fmla="*/ 1450388 h 38575028"/>
                <a:gd name="connsiteX58-5727" fmla="*/ 3565863 w 15270480"/>
                <a:gd name="connsiteY58-5728" fmla="*/ 317199 h 38575028"/>
                <a:gd name="connsiteX59-5729" fmla="*/ 4886554 w 15270480"/>
                <a:gd name="connsiteY59-5730" fmla="*/ 83788 h 38575028"/>
                <a:gd name="connsiteX60-5731" fmla="*/ 5761511 w 15270480"/>
                <a:gd name="connsiteY60-5732" fmla="*/ 819929 h 38575028"/>
                <a:gd name="connsiteX0-5733" fmla="*/ 5761511 w 15270480"/>
                <a:gd name="connsiteY0-5734" fmla="*/ 819929 h 38575028"/>
                <a:gd name="connsiteX1-5735" fmla="*/ 6400800 w 15270480"/>
                <a:gd name="connsiteY1-5736" fmla="*/ 993188 h 38575028"/>
                <a:gd name="connsiteX2-5737" fmla="*/ 6400800 w 15270480"/>
                <a:gd name="connsiteY2-5738" fmla="*/ 2639108 h 38575028"/>
                <a:gd name="connsiteX3-5739" fmla="*/ 6309360 w 15270480"/>
                <a:gd name="connsiteY3-5740" fmla="*/ 2913428 h 38575028"/>
                <a:gd name="connsiteX4-5741" fmla="*/ 6492240 w 15270480"/>
                <a:gd name="connsiteY4-5742" fmla="*/ 2913428 h 38575028"/>
                <a:gd name="connsiteX5-5743" fmla="*/ 6492240 w 15270480"/>
                <a:gd name="connsiteY5-5744" fmla="*/ 4193588 h 38575028"/>
                <a:gd name="connsiteX6-5745" fmla="*/ 6126480 w 15270480"/>
                <a:gd name="connsiteY6-5746" fmla="*/ 4467908 h 38575028"/>
                <a:gd name="connsiteX7-5747" fmla="*/ 5943600 w 15270480"/>
                <a:gd name="connsiteY7-5748" fmla="*/ 5382308 h 38575028"/>
                <a:gd name="connsiteX8-5749" fmla="*/ 6949440 w 15270480"/>
                <a:gd name="connsiteY8-5750" fmla="*/ 6022388 h 38575028"/>
                <a:gd name="connsiteX9-5751" fmla="*/ 9052560 w 15270480"/>
                <a:gd name="connsiteY9-5752" fmla="*/ 6662468 h 38575028"/>
                <a:gd name="connsiteX10-5753" fmla="*/ 9052560 w 15270480"/>
                <a:gd name="connsiteY10-5754" fmla="*/ 13520468 h 38575028"/>
                <a:gd name="connsiteX11-5755" fmla="*/ 9326880 w 15270480"/>
                <a:gd name="connsiteY11-5756" fmla="*/ 15074948 h 38575028"/>
                <a:gd name="connsiteX12-5757" fmla="*/ 9326880 w 15270480"/>
                <a:gd name="connsiteY12-5758" fmla="*/ 15897908 h 38575028"/>
                <a:gd name="connsiteX13-5759" fmla="*/ 9509760 w 15270480"/>
                <a:gd name="connsiteY13-5760" fmla="*/ 21018548 h 38575028"/>
                <a:gd name="connsiteX14-5761" fmla="*/ 9784080 w 15270480"/>
                <a:gd name="connsiteY14-5762" fmla="*/ 22298708 h 38575028"/>
                <a:gd name="connsiteX15-5763" fmla="*/ 10241280 w 15270480"/>
                <a:gd name="connsiteY15-5764" fmla="*/ 26322068 h 38575028"/>
                <a:gd name="connsiteX16-5765" fmla="*/ 11338560 w 15270480"/>
                <a:gd name="connsiteY16-5766" fmla="*/ 31442708 h 38575028"/>
                <a:gd name="connsiteX17-5767" fmla="*/ 12161520 w 15270480"/>
                <a:gd name="connsiteY17-5768" fmla="*/ 35740388 h 38575028"/>
                <a:gd name="connsiteX18-5769" fmla="*/ 13350240 w 15270480"/>
                <a:gd name="connsiteY18-5770" fmla="*/ 37203428 h 38575028"/>
                <a:gd name="connsiteX19-5771" fmla="*/ 15179040 w 15270480"/>
                <a:gd name="connsiteY19-5772" fmla="*/ 37752068 h 38575028"/>
                <a:gd name="connsiteX20-5773" fmla="*/ 15270480 w 15270480"/>
                <a:gd name="connsiteY20-5774" fmla="*/ 38026388 h 38575028"/>
                <a:gd name="connsiteX21-5775" fmla="*/ 13075920 w 15270480"/>
                <a:gd name="connsiteY21-5776" fmla="*/ 38392148 h 38575028"/>
                <a:gd name="connsiteX22-5777" fmla="*/ 12070080 w 15270480"/>
                <a:gd name="connsiteY22-5778" fmla="*/ 38392148 h 38575028"/>
                <a:gd name="connsiteX23-5779" fmla="*/ 10789920 w 15270480"/>
                <a:gd name="connsiteY23-5780" fmla="*/ 37203428 h 38575028"/>
                <a:gd name="connsiteX24-5781" fmla="*/ 10698480 w 15270480"/>
                <a:gd name="connsiteY24-5782" fmla="*/ 37843508 h 38575028"/>
                <a:gd name="connsiteX25-5783" fmla="*/ 9509760 w 15270480"/>
                <a:gd name="connsiteY25-5784" fmla="*/ 37843508 h 38575028"/>
                <a:gd name="connsiteX26-5785" fmla="*/ 9784080 w 15270480"/>
                <a:gd name="connsiteY26-5786" fmla="*/ 35466068 h 38575028"/>
                <a:gd name="connsiteX27-5787" fmla="*/ 7406640 w 15270480"/>
                <a:gd name="connsiteY27-5788" fmla="*/ 29431028 h 38575028"/>
                <a:gd name="connsiteX28-5789" fmla="*/ 6492240 w 15270480"/>
                <a:gd name="connsiteY28-5790" fmla="*/ 24859028 h 38575028"/>
                <a:gd name="connsiteX29-5791" fmla="*/ 5669280 w 15270480"/>
                <a:gd name="connsiteY29-5792" fmla="*/ 22938788 h 38575028"/>
                <a:gd name="connsiteX30-5793" fmla="*/ 5029200 w 15270480"/>
                <a:gd name="connsiteY30-5794" fmla="*/ 26413508 h 38575028"/>
                <a:gd name="connsiteX31-5795" fmla="*/ 5029200 w 15270480"/>
                <a:gd name="connsiteY31-5796" fmla="*/ 30436868 h 38575028"/>
                <a:gd name="connsiteX32-5797" fmla="*/ 4754880 w 15270480"/>
                <a:gd name="connsiteY32-5798" fmla="*/ 32448548 h 38575028"/>
                <a:gd name="connsiteX33-5799" fmla="*/ 4754880 w 15270480"/>
                <a:gd name="connsiteY33-5800" fmla="*/ 36289028 h 38575028"/>
                <a:gd name="connsiteX34-5801" fmla="*/ 4754880 w 15270480"/>
                <a:gd name="connsiteY34-5802" fmla="*/ 37752068 h 38575028"/>
                <a:gd name="connsiteX35-5803" fmla="*/ 4114800 w 15270480"/>
                <a:gd name="connsiteY35-5804" fmla="*/ 38117828 h 38575028"/>
                <a:gd name="connsiteX36-5805" fmla="*/ 4114800 w 15270480"/>
                <a:gd name="connsiteY36-5806" fmla="*/ 38117828 h 38575028"/>
                <a:gd name="connsiteX37-5807" fmla="*/ 3108960 w 15270480"/>
                <a:gd name="connsiteY37-5808" fmla="*/ 38575028 h 38575028"/>
                <a:gd name="connsiteX38-5809" fmla="*/ 640080 w 15270480"/>
                <a:gd name="connsiteY38-5810" fmla="*/ 38209268 h 38575028"/>
                <a:gd name="connsiteX39-5811" fmla="*/ 2377440 w 15270480"/>
                <a:gd name="connsiteY39-5812" fmla="*/ 36563348 h 38575028"/>
                <a:gd name="connsiteX40-5813" fmla="*/ 2011680 w 15270480"/>
                <a:gd name="connsiteY40-5814" fmla="*/ 35191748 h 38575028"/>
                <a:gd name="connsiteX41-5815" fmla="*/ 2468880 w 15270480"/>
                <a:gd name="connsiteY41-5816" fmla="*/ 34094468 h 38575028"/>
                <a:gd name="connsiteX42-5817" fmla="*/ 1737360 w 15270480"/>
                <a:gd name="connsiteY42-5818" fmla="*/ 32814308 h 38575028"/>
                <a:gd name="connsiteX43-5819" fmla="*/ 1737360 w 15270480"/>
                <a:gd name="connsiteY43-5820" fmla="*/ 22664468 h 38575028"/>
                <a:gd name="connsiteX44-5821" fmla="*/ 1280160 w 15270480"/>
                <a:gd name="connsiteY44-5822" fmla="*/ 21658628 h 38575028"/>
                <a:gd name="connsiteX45-5823" fmla="*/ 1280160 w 15270480"/>
                <a:gd name="connsiteY45-5824" fmla="*/ 21201428 h 38575028"/>
                <a:gd name="connsiteX46-5825" fmla="*/ 0 w 15270480"/>
                <a:gd name="connsiteY46-5826" fmla="*/ 21201428 h 38575028"/>
                <a:gd name="connsiteX47-5827" fmla="*/ 457200 w 15270480"/>
                <a:gd name="connsiteY47-5828" fmla="*/ 12971828 h 38575028"/>
                <a:gd name="connsiteX48-5829" fmla="*/ 548640 w 15270480"/>
                <a:gd name="connsiteY48-5830" fmla="*/ 11508788 h 38575028"/>
                <a:gd name="connsiteX49-5831" fmla="*/ 914400 w 15270480"/>
                <a:gd name="connsiteY49-5832" fmla="*/ 7851188 h 38575028"/>
                <a:gd name="connsiteX50-5833" fmla="*/ 3840480 w 15270480"/>
                <a:gd name="connsiteY50-5834" fmla="*/ 6845348 h 38575028"/>
                <a:gd name="connsiteX51-5835" fmla="*/ 3840480 w 15270480"/>
                <a:gd name="connsiteY51-5836" fmla="*/ 6113828 h 38575028"/>
                <a:gd name="connsiteX52-5837" fmla="*/ 3367760 w 15270480"/>
                <a:gd name="connsiteY52-5838" fmla="*/ 4565628 h 38575028"/>
                <a:gd name="connsiteX53-5839" fmla="*/ 3070605 w 15270480"/>
                <a:gd name="connsiteY53-5840" fmla="*/ 4565628 h 38575028"/>
                <a:gd name="connsiteX54-5841" fmla="*/ 2723923 w 15270480"/>
                <a:gd name="connsiteY54-5842" fmla="*/ 3441311 h 38575028"/>
                <a:gd name="connsiteX55-5843" fmla="*/ 2926080 w 15270480"/>
                <a:gd name="connsiteY55-5844" fmla="*/ 3462068 h 38575028"/>
                <a:gd name="connsiteX56-5845" fmla="*/ 2560320 w 15270480"/>
                <a:gd name="connsiteY56-5846" fmla="*/ 1816148 h 38575028"/>
                <a:gd name="connsiteX57-5847" fmla="*/ 2834640 w 15270480"/>
                <a:gd name="connsiteY57-5848" fmla="*/ 1450388 h 38575028"/>
                <a:gd name="connsiteX58-5849" fmla="*/ 3565863 w 15270480"/>
                <a:gd name="connsiteY58-5850" fmla="*/ 317199 h 38575028"/>
                <a:gd name="connsiteX59-5851" fmla="*/ 4886554 w 15270480"/>
                <a:gd name="connsiteY59-5852" fmla="*/ 83788 h 38575028"/>
                <a:gd name="connsiteX60-5853" fmla="*/ 5761511 w 15270480"/>
                <a:gd name="connsiteY60-5854" fmla="*/ 819929 h 38575028"/>
                <a:gd name="connsiteX0-5855" fmla="*/ 5761511 w 15270480"/>
                <a:gd name="connsiteY0-5856" fmla="*/ 819929 h 38575028"/>
                <a:gd name="connsiteX1-5857" fmla="*/ 6400800 w 15270480"/>
                <a:gd name="connsiteY1-5858" fmla="*/ 993188 h 38575028"/>
                <a:gd name="connsiteX2-5859" fmla="*/ 6400800 w 15270480"/>
                <a:gd name="connsiteY2-5860" fmla="*/ 2639108 h 38575028"/>
                <a:gd name="connsiteX3-5861" fmla="*/ 6309360 w 15270480"/>
                <a:gd name="connsiteY3-5862" fmla="*/ 2913428 h 38575028"/>
                <a:gd name="connsiteX4-5863" fmla="*/ 6492240 w 15270480"/>
                <a:gd name="connsiteY4-5864" fmla="*/ 2913428 h 38575028"/>
                <a:gd name="connsiteX5-5865" fmla="*/ 6492240 w 15270480"/>
                <a:gd name="connsiteY5-5866" fmla="*/ 4193588 h 38575028"/>
                <a:gd name="connsiteX6-5867" fmla="*/ 6126480 w 15270480"/>
                <a:gd name="connsiteY6-5868" fmla="*/ 4467908 h 38575028"/>
                <a:gd name="connsiteX7-5869" fmla="*/ 5943600 w 15270480"/>
                <a:gd name="connsiteY7-5870" fmla="*/ 5382308 h 38575028"/>
                <a:gd name="connsiteX8-5871" fmla="*/ 6949440 w 15270480"/>
                <a:gd name="connsiteY8-5872" fmla="*/ 6022388 h 38575028"/>
                <a:gd name="connsiteX9-5873" fmla="*/ 9052560 w 15270480"/>
                <a:gd name="connsiteY9-5874" fmla="*/ 6662468 h 38575028"/>
                <a:gd name="connsiteX10-5875" fmla="*/ 9052560 w 15270480"/>
                <a:gd name="connsiteY10-5876" fmla="*/ 13520468 h 38575028"/>
                <a:gd name="connsiteX11-5877" fmla="*/ 9326880 w 15270480"/>
                <a:gd name="connsiteY11-5878" fmla="*/ 15074948 h 38575028"/>
                <a:gd name="connsiteX12-5879" fmla="*/ 9326880 w 15270480"/>
                <a:gd name="connsiteY12-5880" fmla="*/ 15897908 h 38575028"/>
                <a:gd name="connsiteX13-5881" fmla="*/ 9509760 w 15270480"/>
                <a:gd name="connsiteY13-5882" fmla="*/ 21018548 h 38575028"/>
                <a:gd name="connsiteX14-5883" fmla="*/ 9784080 w 15270480"/>
                <a:gd name="connsiteY14-5884" fmla="*/ 22298708 h 38575028"/>
                <a:gd name="connsiteX15-5885" fmla="*/ 10241280 w 15270480"/>
                <a:gd name="connsiteY15-5886" fmla="*/ 26322068 h 38575028"/>
                <a:gd name="connsiteX16-5887" fmla="*/ 11338560 w 15270480"/>
                <a:gd name="connsiteY16-5888" fmla="*/ 31442708 h 38575028"/>
                <a:gd name="connsiteX17-5889" fmla="*/ 12161520 w 15270480"/>
                <a:gd name="connsiteY17-5890" fmla="*/ 35740388 h 38575028"/>
                <a:gd name="connsiteX18-5891" fmla="*/ 13350240 w 15270480"/>
                <a:gd name="connsiteY18-5892" fmla="*/ 37203428 h 38575028"/>
                <a:gd name="connsiteX19-5893" fmla="*/ 15179040 w 15270480"/>
                <a:gd name="connsiteY19-5894" fmla="*/ 37752068 h 38575028"/>
                <a:gd name="connsiteX20-5895" fmla="*/ 15270480 w 15270480"/>
                <a:gd name="connsiteY20-5896" fmla="*/ 38026388 h 38575028"/>
                <a:gd name="connsiteX21-5897" fmla="*/ 13075920 w 15270480"/>
                <a:gd name="connsiteY21-5898" fmla="*/ 38392148 h 38575028"/>
                <a:gd name="connsiteX22-5899" fmla="*/ 12070080 w 15270480"/>
                <a:gd name="connsiteY22-5900" fmla="*/ 38392148 h 38575028"/>
                <a:gd name="connsiteX23-5901" fmla="*/ 10789920 w 15270480"/>
                <a:gd name="connsiteY23-5902" fmla="*/ 37203428 h 38575028"/>
                <a:gd name="connsiteX24-5903" fmla="*/ 10698480 w 15270480"/>
                <a:gd name="connsiteY24-5904" fmla="*/ 37843508 h 38575028"/>
                <a:gd name="connsiteX25-5905" fmla="*/ 9509760 w 15270480"/>
                <a:gd name="connsiteY25-5906" fmla="*/ 37843508 h 38575028"/>
                <a:gd name="connsiteX26-5907" fmla="*/ 9784080 w 15270480"/>
                <a:gd name="connsiteY26-5908" fmla="*/ 35466068 h 38575028"/>
                <a:gd name="connsiteX27-5909" fmla="*/ 7406640 w 15270480"/>
                <a:gd name="connsiteY27-5910" fmla="*/ 29431028 h 38575028"/>
                <a:gd name="connsiteX28-5911" fmla="*/ 6492240 w 15270480"/>
                <a:gd name="connsiteY28-5912" fmla="*/ 24859028 h 38575028"/>
                <a:gd name="connsiteX29-5913" fmla="*/ 5669280 w 15270480"/>
                <a:gd name="connsiteY29-5914" fmla="*/ 22938788 h 38575028"/>
                <a:gd name="connsiteX30-5915" fmla="*/ 5029200 w 15270480"/>
                <a:gd name="connsiteY30-5916" fmla="*/ 26413508 h 38575028"/>
                <a:gd name="connsiteX31-5917" fmla="*/ 5029200 w 15270480"/>
                <a:gd name="connsiteY31-5918" fmla="*/ 30436868 h 38575028"/>
                <a:gd name="connsiteX32-5919" fmla="*/ 4754880 w 15270480"/>
                <a:gd name="connsiteY32-5920" fmla="*/ 32448548 h 38575028"/>
                <a:gd name="connsiteX33-5921" fmla="*/ 4754880 w 15270480"/>
                <a:gd name="connsiteY33-5922" fmla="*/ 36289028 h 38575028"/>
                <a:gd name="connsiteX34-5923" fmla="*/ 4754880 w 15270480"/>
                <a:gd name="connsiteY34-5924" fmla="*/ 37752068 h 38575028"/>
                <a:gd name="connsiteX35-5925" fmla="*/ 4114800 w 15270480"/>
                <a:gd name="connsiteY35-5926" fmla="*/ 38117828 h 38575028"/>
                <a:gd name="connsiteX36-5927" fmla="*/ 4114800 w 15270480"/>
                <a:gd name="connsiteY36-5928" fmla="*/ 38117828 h 38575028"/>
                <a:gd name="connsiteX37-5929" fmla="*/ 3108960 w 15270480"/>
                <a:gd name="connsiteY37-5930" fmla="*/ 38575028 h 38575028"/>
                <a:gd name="connsiteX38-5931" fmla="*/ 640080 w 15270480"/>
                <a:gd name="connsiteY38-5932" fmla="*/ 38209268 h 38575028"/>
                <a:gd name="connsiteX39-5933" fmla="*/ 2377440 w 15270480"/>
                <a:gd name="connsiteY39-5934" fmla="*/ 36563348 h 38575028"/>
                <a:gd name="connsiteX40-5935" fmla="*/ 2011680 w 15270480"/>
                <a:gd name="connsiteY40-5936" fmla="*/ 35191748 h 38575028"/>
                <a:gd name="connsiteX41-5937" fmla="*/ 2468880 w 15270480"/>
                <a:gd name="connsiteY41-5938" fmla="*/ 34094468 h 38575028"/>
                <a:gd name="connsiteX42-5939" fmla="*/ 1737360 w 15270480"/>
                <a:gd name="connsiteY42-5940" fmla="*/ 32814308 h 38575028"/>
                <a:gd name="connsiteX43-5941" fmla="*/ 1737360 w 15270480"/>
                <a:gd name="connsiteY43-5942" fmla="*/ 22664468 h 38575028"/>
                <a:gd name="connsiteX44-5943" fmla="*/ 1280160 w 15270480"/>
                <a:gd name="connsiteY44-5944" fmla="*/ 21658628 h 38575028"/>
                <a:gd name="connsiteX45-5945" fmla="*/ 1280160 w 15270480"/>
                <a:gd name="connsiteY45-5946" fmla="*/ 21201428 h 38575028"/>
                <a:gd name="connsiteX46-5947" fmla="*/ 0 w 15270480"/>
                <a:gd name="connsiteY46-5948" fmla="*/ 21201428 h 38575028"/>
                <a:gd name="connsiteX47-5949" fmla="*/ 457200 w 15270480"/>
                <a:gd name="connsiteY47-5950" fmla="*/ 12971828 h 38575028"/>
                <a:gd name="connsiteX48-5951" fmla="*/ 548640 w 15270480"/>
                <a:gd name="connsiteY48-5952" fmla="*/ 11508788 h 38575028"/>
                <a:gd name="connsiteX49-5953" fmla="*/ 914400 w 15270480"/>
                <a:gd name="connsiteY49-5954" fmla="*/ 7851188 h 38575028"/>
                <a:gd name="connsiteX50-5955" fmla="*/ 3840480 w 15270480"/>
                <a:gd name="connsiteY50-5956" fmla="*/ 6845348 h 38575028"/>
                <a:gd name="connsiteX51-5957" fmla="*/ 3840480 w 15270480"/>
                <a:gd name="connsiteY51-5958" fmla="*/ 6113828 h 38575028"/>
                <a:gd name="connsiteX52-5959" fmla="*/ 3367760 w 15270480"/>
                <a:gd name="connsiteY52-5960" fmla="*/ 4565628 h 38575028"/>
                <a:gd name="connsiteX53-5961" fmla="*/ 3070605 w 15270480"/>
                <a:gd name="connsiteY53-5962" fmla="*/ 4565628 h 38575028"/>
                <a:gd name="connsiteX54-5963" fmla="*/ 2723923 w 15270480"/>
                <a:gd name="connsiteY54-5964" fmla="*/ 3441311 h 38575028"/>
                <a:gd name="connsiteX55-5965" fmla="*/ 2926080 w 15270480"/>
                <a:gd name="connsiteY55-5966" fmla="*/ 3462068 h 38575028"/>
                <a:gd name="connsiteX56-5967" fmla="*/ 2560320 w 15270480"/>
                <a:gd name="connsiteY56-5968" fmla="*/ 1816148 h 38575028"/>
                <a:gd name="connsiteX57-5969" fmla="*/ 2834640 w 15270480"/>
                <a:gd name="connsiteY57-5970" fmla="*/ 1450388 h 38575028"/>
                <a:gd name="connsiteX58-5971" fmla="*/ 3565863 w 15270480"/>
                <a:gd name="connsiteY58-5972" fmla="*/ 317199 h 38575028"/>
                <a:gd name="connsiteX59-5973" fmla="*/ 4886554 w 15270480"/>
                <a:gd name="connsiteY59-5974" fmla="*/ 83788 h 38575028"/>
                <a:gd name="connsiteX60-5975" fmla="*/ 5761511 w 15270480"/>
                <a:gd name="connsiteY60-5976" fmla="*/ 819929 h 38575028"/>
                <a:gd name="connsiteX0-5977" fmla="*/ 5761511 w 15270480"/>
                <a:gd name="connsiteY0-5978" fmla="*/ 819929 h 38575028"/>
                <a:gd name="connsiteX1-5979" fmla="*/ 6400800 w 15270480"/>
                <a:gd name="connsiteY1-5980" fmla="*/ 993188 h 38575028"/>
                <a:gd name="connsiteX2-5981" fmla="*/ 6400800 w 15270480"/>
                <a:gd name="connsiteY2-5982" fmla="*/ 2639108 h 38575028"/>
                <a:gd name="connsiteX3-5983" fmla="*/ 6309360 w 15270480"/>
                <a:gd name="connsiteY3-5984" fmla="*/ 2913428 h 38575028"/>
                <a:gd name="connsiteX4-5985" fmla="*/ 6492240 w 15270480"/>
                <a:gd name="connsiteY4-5986" fmla="*/ 2913428 h 38575028"/>
                <a:gd name="connsiteX5-5987" fmla="*/ 6492240 w 15270480"/>
                <a:gd name="connsiteY5-5988" fmla="*/ 4193588 h 38575028"/>
                <a:gd name="connsiteX6-5989" fmla="*/ 6126480 w 15270480"/>
                <a:gd name="connsiteY6-5990" fmla="*/ 4467908 h 38575028"/>
                <a:gd name="connsiteX7-5991" fmla="*/ 5943600 w 15270480"/>
                <a:gd name="connsiteY7-5992" fmla="*/ 5382308 h 38575028"/>
                <a:gd name="connsiteX8-5993" fmla="*/ 6949440 w 15270480"/>
                <a:gd name="connsiteY8-5994" fmla="*/ 6022388 h 38575028"/>
                <a:gd name="connsiteX9-5995" fmla="*/ 9052560 w 15270480"/>
                <a:gd name="connsiteY9-5996" fmla="*/ 6662468 h 38575028"/>
                <a:gd name="connsiteX10-5997" fmla="*/ 9052560 w 15270480"/>
                <a:gd name="connsiteY10-5998" fmla="*/ 13520468 h 38575028"/>
                <a:gd name="connsiteX11-5999" fmla="*/ 9326880 w 15270480"/>
                <a:gd name="connsiteY11-6000" fmla="*/ 15074948 h 38575028"/>
                <a:gd name="connsiteX12-6001" fmla="*/ 9326880 w 15270480"/>
                <a:gd name="connsiteY12-6002" fmla="*/ 15897908 h 38575028"/>
                <a:gd name="connsiteX13-6003" fmla="*/ 9509760 w 15270480"/>
                <a:gd name="connsiteY13-6004" fmla="*/ 21018548 h 38575028"/>
                <a:gd name="connsiteX14-6005" fmla="*/ 9784080 w 15270480"/>
                <a:gd name="connsiteY14-6006" fmla="*/ 22298708 h 38575028"/>
                <a:gd name="connsiteX15-6007" fmla="*/ 10241280 w 15270480"/>
                <a:gd name="connsiteY15-6008" fmla="*/ 26322068 h 38575028"/>
                <a:gd name="connsiteX16-6009" fmla="*/ 11338560 w 15270480"/>
                <a:gd name="connsiteY16-6010" fmla="*/ 31442708 h 38575028"/>
                <a:gd name="connsiteX17-6011" fmla="*/ 12161520 w 15270480"/>
                <a:gd name="connsiteY17-6012" fmla="*/ 35740388 h 38575028"/>
                <a:gd name="connsiteX18-6013" fmla="*/ 13350240 w 15270480"/>
                <a:gd name="connsiteY18-6014" fmla="*/ 37203428 h 38575028"/>
                <a:gd name="connsiteX19-6015" fmla="*/ 15179040 w 15270480"/>
                <a:gd name="connsiteY19-6016" fmla="*/ 37752068 h 38575028"/>
                <a:gd name="connsiteX20-6017" fmla="*/ 15270480 w 15270480"/>
                <a:gd name="connsiteY20-6018" fmla="*/ 38026388 h 38575028"/>
                <a:gd name="connsiteX21-6019" fmla="*/ 13075920 w 15270480"/>
                <a:gd name="connsiteY21-6020" fmla="*/ 38392148 h 38575028"/>
                <a:gd name="connsiteX22-6021" fmla="*/ 12070080 w 15270480"/>
                <a:gd name="connsiteY22-6022" fmla="*/ 38392148 h 38575028"/>
                <a:gd name="connsiteX23-6023" fmla="*/ 10789920 w 15270480"/>
                <a:gd name="connsiteY23-6024" fmla="*/ 37203428 h 38575028"/>
                <a:gd name="connsiteX24-6025" fmla="*/ 10698480 w 15270480"/>
                <a:gd name="connsiteY24-6026" fmla="*/ 37843508 h 38575028"/>
                <a:gd name="connsiteX25-6027" fmla="*/ 9509760 w 15270480"/>
                <a:gd name="connsiteY25-6028" fmla="*/ 37843508 h 38575028"/>
                <a:gd name="connsiteX26-6029" fmla="*/ 9784080 w 15270480"/>
                <a:gd name="connsiteY26-6030" fmla="*/ 35466068 h 38575028"/>
                <a:gd name="connsiteX27-6031" fmla="*/ 7406640 w 15270480"/>
                <a:gd name="connsiteY27-6032" fmla="*/ 29431028 h 38575028"/>
                <a:gd name="connsiteX28-6033" fmla="*/ 6492240 w 15270480"/>
                <a:gd name="connsiteY28-6034" fmla="*/ 24859028 h 38575028"/>
                <a:gd name="connsiteX29-6035" fmla="*/ 5669280 w 15270480"/>
                <a:gd name="connsiteY29-6036" fmla="*/ 22938788 h 38575028"/>
                <a:gd name="connsiteX30-6037" fmla="*/ 5029200 w 15270480"/>
                <a:gd name="connsiteY30-6038" fmla="*/ 26413508 h 38575028"/>
                <a:gd name="connsiteX31-6039" fmla="*/ 5029200 w 15270480"/>
                <a:gd name="connsiteY31-6040" fmla="*/ 30436868 h 38575028"/>
                <a:gd name="connsiteX32-6041" fmla="*/ 4754880 w 15270480"/>
                <a:gd name="connsiteY32-6042" fmla="*/ 32448548 h 38575028"/>
                <a:gd name="connsiteX33-6043" fmla="*/ 4754880 w 15270480"/>
                <a:gd name="connsiteY33-6044" fmla="*/ 36289028 h 38575028"/>
                <a:gd name="connsiteX34-6045" fmla="*/ 4754880 w 15270480"/>
                <a:gd name="connsiteY34-6046" fmla="*/ 37752068 h 38575028"/>
                <a:gd name="connsiteX35-6047" fmla="*/ 4114800 w 15270480"/>
                <a:gd name="connsiteY35-6048" fmla="*/ 38117828 h 38575028"/>
                <a:gd name="connsiteX36-6049" fmla="*/ 4114800 w 15270480"/>
                <a:gd name="connsiteY36-6050" fmla="*/ 38117828 h 38575028"/>
                <a:gd name="connsiteX37-6051" fmla="*/ 3108960 w 15270480"/>
                <a:gd name="connsiteY37-6052" fmla="*/ 38575028 h 38575028"/>
                <a:gd name="connsiteX38-6053" fmla="*/ 640080 w 15270480"/>
                <a:gd name="connsiteY38-6054" fmla="*/ 38209268 h 38575028"/>
                <a:gd name="connsiteX39-6055" fmla="*/ 2377440 w 15270480"/>
                <a:gd name="connsiteY39-6056" fmla="*/ 36563348 h 38575028"/>
                <a:gd name="connsiteX40-6057" fmla="*/ 2011680 w 15270480"/>
                <a:gd name="connsiteY40-6058" fmla="*/ 35191748 h 38575028"/>
                <a:gd name="connsiteX41-6059" fmla="*/ 2468880 w 15270480"/>
                <a:gd name="connsiteY41-6060" fmla="*/ 34094468 h 38575028"/>
                <a:gd name="connsiteX42-6061" fmla="*/ 1737360 w 15270480"/>
                <a:gd name="connsiteY42-6062" fmla="*/ 32814308 h 38575028"/>
                <a:gd name="connsiteX43-6063" fmla="*/ 1737360 w 15270480"/>
                <a:gd name="connsiteY43-6064" fmla="*/ 22664468 h 38575028"/>
                <a:gd name="connsiteX44-6065" fmla="*/ 1280160 w 15270480"/>
                <a:gd name="connsiteY44-6066" fmla="*/ 21658628 h 38575028"/>
                <a:gd name="connsiteX45-6067" fmla="*/ 1280160 w 15270480"/>
                <a:gd name="connsiteY45-6068" fmla="*/ 21201428 h 38575028"/>
                <a:gd name="connsiteX46-6069" fmla="*/ 0 w 15270480"/>
                <a:gd name="connsiteY46-6070" fmla="*/ 21201428 h 38575028"/>
                <a:gd name="connsiteX47-6071" fmla="*/ 457200 w 15270480"/>
                <a:gd name="connsiteY47-6072" fmla="*/ 12971828 h 38575028"/>
                <a:gd name="connsiteX48-6073" fmla="*/ 548640 w 15270480"/>
                <a:gd name="connsiteY48-6074" fmla="*/ 11508788 h 38575028"/>
                <a:gd name="connsiteX49-6075" fmla="*/ 914400 w 15270480"/>
                <a:gd name="connsiteY49-6076" fmla="*/ 7851188 h 38575028"/>
                <a:gd name="connsiteX50-6077" fmla="*/ 3840480 w 15270480"/>
                <a:gd name="connsiteY50-6078" fmla="*/ 6845348 h 38575028"/>
                <a:gd name="connsiteX51-6079" fmla="*/ 3840480 w 15270480"/>
                <a:gd name="connsiteY51-6080" fmla="*/ 6113828 h 38575028"/>
                <a:gd name="connsiteX52-6081" fmla="*/ 3367760 w 15270480"/>
                <a:gd name="connsiteY52-6082" fmla="*/ 4565628 h 38575028"/>
                <a:gd name="connsiteX53-6083" fmla="*/ 3070605 w 15270480"/>
                <a:gd name="connsiteY53-6084" fmla="*/ 4565628 h 38575028"/>
                <a:gd name="connsiteX54-6085" fmla="*/ 2723923 w 15270480"/>
                <a:gd name="connsiteY54-6086" fmla="*/ 3441311 h 38575028"/>
                <a:gd name="connsiteX55-6087" fmla="*/ 2926080 w 15270480"/>
                <a:gd name="connsiteY55-6088" fmla="*/ 3462068 h 38575028"/>
                <a:gd name="connsiteX56-6089" fmla="*/ 2560320 w 15270480"/>
                <a:gd name="connsiteY56-6090" fmla="*/ 1816148 h 38575028"/>
                <a:gd name="connsiteX57-6091" fmla="*/ 2834640 w 15270480"/>
                <a:gd name="connsiteY57-6092" fmla="*/ 1450388 h 38575028"/>
                <a:gd name="connsiteX58-6093" fmla="*/ 3565863 w 15270480"/>
                <a:gd name="connsiteY58-6094" fmla="*/ 317199 h 38575028"/>
                <a:gd name="connsiteX59-6095" fmla="*/ 4886554 w 15270480"/>
                <a:gd name="connsiteY59-6096" fmla="*/ 83788 h 38575028"/>
                <a:gd name="connsiteX60-6097" fmla="*/ 5761511 w 15270480"/>
                <a:gd name="connsiteY60-6098" fmla="*/ 819929 h 38575028"/>
                <a:gd name="connsiteX0-6099" fmla="*/ 5761511 w 15270480"/>
                <a:gd name="connsiteY0-6100" fmla="*/ 819929 h 38575028"/>
                <a:gd name="connsiteX1-6101" fmla="*/ 6400800 w 15270480"/>
                <a:gd name="connsiteY1-6102" fmla="*/ 993188 h 38575028"/>
                <a:gd name="connsiteX2-6103" fmla="*/ 6400800 w 15270480"/>
                <a:gd name="connsiteY2-6104" fmla="*/ 2639108 h 38575028"/>
                <a:gd name="connsiteX3-6105" fmla="*/ 6309360 w 15270480"/>
                <a:gd name="connsiteY3-6106" fmla="*/ 2913428 h 38575028"/>
                <a:gd name="connsiteX4-6107" fmla="*/ 6492240 w 15270480"/>
                <a:gd name="connsiteY4-6108" fmla="*/ 2913428 h 38575028"/>
                <a:gd name="connsiteX5-6109" fmla="*/ 6471382 w 15270480"/>
                <a:gd name="connsiteY5-6110" fmla="*/ 3997906 h 38575028"/>
                <a:gd name="connsiteX6-6111" fmla="*/ 6126480 w 15270480"/>
                <a:gd name="connsiteY6-6112" fmla="*/ 4467908 h 38575028"/>
                <a:gd name="connsiteX7-6113" fmla="*/ 5943600 w 15270480"/>
                <a:gd name="connsiteY7-6114" fmla="*/ 5382308 h 38575028"/>
                <a:gd name="connsiteX8-6115" fmla="*/ 6949440 w 15270480"/>
                <a:gd name="connsiteY8-6116" fmla="*/ 6022388 h 38575028"/>
                <a:gd name="connsiteX9-6117" fmla="*/ 9052560 w 15270480"/>
                <a:gd name="connsiteY9-6118" fmla="*/ 6662468 h 38575028"/>
                <a:gd name="connsiteX10-6119" fmla="*/ 9052560 w 15270480"/>
                <a:gd name="connsiteY10-6120" fmla="*/ 13520468 h 38575028"/>
                <a:gd name="connsiteX11-6121" fmla="*/ 9326880 w 15270480"/>
                <a:gd name="connsiteY11-6122" fmla="*/ 15074948 h 38575028"/>
                <a:gd name="connsiteX12-6123" fmla="*/ 9326880 w 15270480"/>
                <a:gd name="connsiteY12-6124" fmla="*/ 15897908 h 38575028"/>
                <a:gd name="connsiteX13-6125" fmla="*/ 9509760 w 15270480"/>
                <a:gd name="connsiteY13-6126" fmla="*/ 21018548 h 38575028"/>
                <a:gd name="connsiteX14-6127" fmla="*/ 9784080 w 15270480"/>
                <a:gd name="connsiteY14-6128" fmla="*/ 22298708 h 38575028"/>
                <a:gd name="connsiteX15-6129" fmla="*/ 10241280 w 15270480"/>
                <a:gd name="connsiteY15-6130" fmla="*/ 26322068 h 38575028"/>
                <a:gd name="connsiteX16-6131" fmla="*/ 11338560 w 15270480"/>
                <a:gd name="connsiteY16-6132" fmla="*/ 31442708 h 38575028"/>
                <a:gd name="connsiteX17-6133" fmla="*/ 12161520 w 15270480"/>
                <a:gd name="connsiteY17-6134" fmla="*/ 35740388 h 38575028"/>
                <a:gd name="connsiteX18-6135" fmla="*/ 13350240 w 15270480"/>
                <a:gd name="connsiteY18-6136" fmla="*/ 37203428 h 38575028"/>
                <a:gd name="connsiteX19-6137" fmla="*/ 15179040 w 15270480"/>
                <a:gd name="connsiteY19-6138" fmla="*/ 37752068 h 38575028"/>
                <a:gd name="connsiteX20-6139" fmla="*/ 15270480 w 15270480"/>
                <a:gd name="connsiteY20-6140" fmla="*/ 38026388 h 38575028"/>
                <a:gd name="connsiteX21-6141" fmla="*/ 13075920 w 15270480"/>
                <a:gd name="connsiteY21-6142" fmla="*/ 38392148 h 38575028"/>
                <a:gd name="connsiteX22-6143" fmla="*/ 12070080 w 15270480"/>
                <a:gd name="connsiteY22-6144" fmla="*/ 38392148 h 38575028"/>
                <a:gd name="connsiteX23-6145" fmla="*/ 10789920 w 15270480"/>
                <a:gd name="connsiteY23-6146" fmla="*/ 37203428 h 38575028"/>
                <a:gd name="connsiteX24-6147" fmla="*/ 10698480 w 15270480"/>
                <a:gd name="connsiteY24-6148" fmla="*/ 37843508 h 38575028"/>
                <a:gd name="connsiteX25-6149" fmla="*/ 9509760 w 15270480"/>
                <a:gd name="connsiteY25-6150" fmla="*/ 37843508 h 38575028"/>
                <a:gd name="connsiteX26-6151" fmla="*/ 9784080 w 15270480"/>
                <a:gd name="connsiteY26-6152" fmla="*/ 35466068 h 38575028"/>
                <a:gd name="connsiteX27-6153" fmla="*/ 7406640 w 15270480"/>
                <a:gd name="connsiteY27-6154" fmla="*/ 29431028 h 38575028"/>
                <a:gd name="connsiteX28-6155" fmla="*/ 6492240 w 15270480"/>
                <a:gd name="connsiteY28-6156" fmla="*/ 24859028 h 38575028"/>
                <a:gd name="connsiteX29-6157" fmla="*/ 5669280 w 15270480"/>
                <a:gd name="connsiteY29-6158" fmla="*/ 22938788 h 38575028"/>
                <a:gd name="connsiteX30-6159" fmla="*/ 5029200 w 15270480"/>
                <a:gd name="connsiteY30-6160" fmla="*/ 26413508 h 38575028"/>
                <a:gd name="connsiteX31-6161" fmla="*/ 5029200 w 15270480"/>
                <a:gd name="connsiteY31-6162" fmla="*/ 30436868 h 38575028"/>
                <a:gd name="connsiteX32-6163" fmla="*/ 4754880 w 15270480"/>
                <a:gd name="connsiteY32-6164" fmla="*/ 32448548 h 38575028"/>
                <a:gd name="connsiteX33-6165" fmla="*/ 4754880 w 15270480"/>
                <a:gd name="connsiteY33-6166" fmla="*/ 36289028 h 38575028"/>
                <a:gd name="connsiteX34-6167" fmla="*/ 4754880 w 15270480"/>
                <a:gd name="connsiteY34-6168" fmla="*/ 37752068 h 38575028"/>
                <a:gd name="connsiteX35-6169" fmla="*/ 4114800 w 15270480"/>
                <a:gd name="connsiteY35-6170" fmla="*/ 38117828 h 38575028"/>
                <a:gd name="connsiteX36-6171" fmla="*/ 4114800 w 15270480"/>
                <a:gd name="connsiteY36-6172" fmla="*/ 38117828 h 38575028"/>
                <a:gd name="connsiteX37-6173" fmla="*/ 3108960 w 15270480"/>
                <a:gd name="connsiteY37-6174" fmla="*/ 38575028 h 38575028"/>
                <a:gd name="connsiteX38-6175" fmla="*/ 640080 w 15270480"/>
                <a:gd name="connsiteY38-6176" fmla="*/ 38209268 h 38575028"/>
                <a:gd name="connsiteX39-6177" fmla="*/ 2377440 w 15270480"/>
                <a:gd name="connsiteY39-6178" fmla="*/ 36563348 h 38575028"/>
                <a:gd name="connsiteX40-6179" fmla="*/ 2011680 w 15270480"/>
                <a:gd name="connsiteY40-6180" fmla="*/ 35191748 h 38575028"/>
                <a:gd name="connsiteX41-6181" fmla="*/ 2468880 w 15270480"/>
                <a:gd name="connsiteY41-6182" fmla="*/ 34094468 h 38575028"/>
                <a:gd name="connsiteX42-6183" fmla="*/ 1737360 w 15270480"/>
                <a:gd name="connsiteY42-6184" fmla="*/ 32814308 h 38575028"/>
                <a:gd name="connsiteX43-6185" fmla="*/ 1737360 w 15270480"/>
                <a:gd name="connsiteY43-6186" fmla="*/ 22664468 h 38575028"/>
                <a:gd name="connsiteX44-6187" fmla="*/ 1280160 w 15270480"/>
                <a:gd name="connsiteY44-6188" fmla="*/ 21658628 h 38575028"/>
                <a:gd name="connsiteX45-6189" fmla="*/ 1280160 w 15270480"/>
                <a:gd name="connsiteY45-6190" fmla="*/ 21201428 h 38575028"/>
                <a:gd name="connsiteX46-6191" fmla="*/ 0 w 15270480"/>
                <a:gd name="connsiteY46-6192" fmla="*/ 21201428 h 38575028"/>
                <a:gd name="connsiteX47-6193" fmla="*/ 457200 w 15270480"/>
                <a:gd name="connsiteY47-6194" fmla="*/ 12971828 h 38575028"/>
                <a:gd name="connsiteX48-6195" fmla="*/ 548640 w 15270480"/>
                <a:gd name="connsiteY48-6196" fmla="*/ 11508788 h 38575028"/>
                <a:gd name="connsiteX49-6197" fmla="*/ 914400 w 15270480"/>
                <a:gd name="connsiteY49-6198" fmla="*/ 7851188 h 38575028"/>
                <a:gd name="connsiteX50-6199" fmla="*/ 3840480 w 15270480"/>
                <a:gd name="connsiteY50-6200" fmla="*/ 6845348 h 38575028"/>
                <a:gd name="connsiteX51-6201" fmla="*/ 3840480 w 15270480"/>
                <a:gd name="connsiteY51-6202" fmla="*/ 6113828 h 38575028"/>
                <a:gd name="connsiteX52-6203" fmla="*/ 3367760 w 15270480"/>
                <a:gd name="connsiteY52-6204" fmla="*/ 4565628 h 38575028"/>
                <a:gd name="connsiteX53-6205" fmla="*/ 3070605 w 15270480"/>
                <a:gd name="connsiteY53-6206" fmla="*/ 4565628 h 38575028"/>
                <a:gd name="connsiteX54-6207" fmla="*/ 2723923 w 15270480"/>
                <a:gd name="connsiteY54-6208" fmla="*/ 3441311 h 38575028"/>
                <a:gd name="connsiteX55-6209" fmla="*/ 2926080 w 15270480"/>
                <a:gd name="connsiteY55-6210" fmla="*/ 3462068 h 38575028"/>
                <a:gd name="connsiteX56-6211" fmla="*/ 2560320 w 15270480"/>
                <a:gd name="connsiteY56-6212" fmla="*/ 1816148 h 38575028"/>
                <a:gd name="connsiteX57-6213" fmla="*/ 2834640 w 15270480"/>
                <a:gd name="connsiteY57-6214" fmla="*/ 1450388 h 38575028"/>
                <a:gd name="connsiteX58-6215" fmla="*/ 3565863 w 15270480"/>
                <a:gd name="connsiteY58-6216" fmla="*/ 317199 h 38575028"/>
                <a:gd name="connsiteX59-6217" fmla="*/ 4886554 w 15270480"/>
                <a:gd name="connsiteY59-6218" fmla="*/ 83788 h 38575028"/>
                <a:gd name="connsiteX60-6219" fmla="*/ 5761511 w 15270480"/>
                <a:gd name="connsiteY60-6220" fmla="*/ 819929 h 38575028"/>
                <a:gd name="connsiteX0-6221" fmla="*/ 5761511 w 15270480"/>
                <a:gd name="connsiteY0-6222" fmla="*/ 819929 h 38575028"/>
                <a:gd name="connsiteX1-6223" fmla="*/ 6400800 w 15270480"/>
                <a:gd name="connsiteY1-6224" fmla="*/ 993188 h 38575028"/>
                <a:gd name="connsiteX2-6225" fmla="*/ 6400800 w 15270480"/>
                <a:gd name="connsiteY2-6226" fmla="*/ 2639108 h 38575028"/>
                <a:gd name="connsiteX3-6227" fmla="*/ 6309360 w 15270480"/>
                <a:gd name="connsiteY3-6228" fmla="*/ 2913428 h 38575028"/>
                <a:gd name="connsiteX4-6229" fmla="*/ 6492240 w 15270480"/>
                <a:gd name="connsiteY4-6230" fmla="*/ 2913428 h 38575028"/>
                <a:gd name="connsiteX5-6231" fmla="*/ 6421856 w 15270480"/>
                <a:gd name="connsiteY5-6232" fmla="*/ 4087680 h 38575028"/>
                <a:gd name="connsiteX6-6233" fmla="*/ 6126480 w 15270480"/>
                <a:gd name="connsiteY6-6234" fmla="*/ 4467908 h 38575028"/>
                <a:gd name="connsiteX7-6235" fmla="*/ 5943600 w 15270480"/>
                <a:gd name="connsiteY7-6236" fmla="*/ 5382308 h 38575028"/>
                <a:gd name="connsiteX8-6237" fmla="*/ 6949440 w 15270480"/>
                <a:gd name="connsiteY8-6238" fmla="*/ 6022388 h 38575028"/>
                <a:gd name="connsiteX9-6239" fmla="*/ 9052560 w 15270480"/>
                <a:gd name="connsiteY9-6240" fmla="*/ 6662468 h 38575028"/>
                <a:gd name="connsiteX10-6241" fmla="*/ 9052560 w 15270480"/>
                <a:gd name="connsiteY10-6242" fmla="*/ 13520468 h 38575028"/>
                <a:gd name="connsiteX11-6243" fmla="*/ 9326880 w 15270480"/>
                <a:gd name="connsiteY11-6244" fmla="*/ 15074948 h 38575028"/>
                <a:gd name="connsiteX12-6245" fmla="*/ 9326880 w 15270480"/>
                <a:gd name="connsiteY12-6246" fmla="*/ 15897908 h 38575028"/>
                <a:gd name="connsiteX13-6247" fmla="*/ 9509760 w 15270480"/>
                <a:gd name="connsiteY13-6248" fmla="*/ 21018548 h 38575028"/>
                <a:gd name="connsiteX14-6249" fmla="*/ 9784080 w 15270480"/>
                <a:gd name="connsiteY14-6250" fmla="*/ 22298708 h 38575028"/>
                <a:gd name="connsiteX15-6251" fmla="*/ 10241280 w 15270480"/>
                <a:gd name="connsiteY15-6252" fmla="*/ 26322068 h 38575028"/>
                <a:gd name="connsiteX16-6253" fmla="*/ 11338560 w 15270480"/>
                <a:gd name="connsiteY16-6254" fmla="*/ 31442708 h 38575028"/>
                <a:gd name="connsiteX17-6255" fmla="*/ 12161520 w 15270480"/>
                <a:gd name="connsiteY17-6256" fmla="*/ 35740388 h 38575028"/>
                <a:gd name="connsiteX18-6257" fmla="*/ 13350240 w 15270480"/>
                <a:gd name="connsiteY18-6258" fmla="*/ 37203428 h 38575028"/>
                <a:gd name="connsiteX19-6259" fmla="*/ 15179040 w 15270480"/>
                <a:gd name="connsiteY19-6260" fmla="*/ 37752068 h 38575028"/>
                <a:gd name="connsiteX20-6261" fmla="*/ 15270480 w 15270480"/>
                <a:gd name="connsiteY20-6262" fmla="*/ 38026388 h 38575028"/>
                <a:gd name="connsiteX21-6263" fmla="*/ 13075920 w 15270480"/>
                <a:gd name="connsiteY21-6264" fmla="*/ 38392148 h 38575028"/>
                <a:gd name="connsiteX22-6265" fmla="*/ 12070080 w 15270480"/>
                <a:gd name="connsiteY22-6266" fmla="*/ 38392148 h 38575028"/>
                <a:gd name="connsiteX23-6267" fmla="*/ 10789920 w 15270480"/>
                <a:gd name="connsiteY23-6268" fmla="*/ 37203428 h 38575028"/>
                <a:gd name="connsiteX24-6269" fmla="*/ 10698480 w 15270480"/>
                <a:gd name="connsiteY24-6270" fmla="*/ 37843508 h 38575028"/>
                <a:gd name="connsiteX25-6271" fmla="*/ 9509760 w 15270480"/>
                <a:gd name="connsiteY25-6272" fmla="*/ 37843508 h 38575028"/>
                <a:gd name="connsiteX26-6273" fmla="*/ 9784080 w 15270480"/>
                <a:gd name="connsiteY26-6274" fmla="*/ 35466068 h 38575028"/>
                <a:gd name="connsiteX27-6275" fmla="*/ 7406640 w 15270480"/>
                <a:gd name="connsiteY27-6276" fmla="*/ 29431028 h 38575028"/>
                <a:gd name="connsiteX28-6277" fmla="*/ 6492240 w 15270480"/>
                <a:gd name="connsiteY28-6278" fmla="*/ 24859028 h 38575028"/>
                <a:gd name="connsiteX29-6279" fmla="*/ 5669280 w 15270480"/>
                <a:gd name="connsiteY29-6280" fmla="*/ 22938788 h 38575028"/>
                <a:gd name="connsiteX30-6281" fmla="*/ 5029200 w 15270480"/>
                <a:gd name="connsiteY30-6282" fmla="*/ 26413508 h 38575028"/>
                <a:gd name="connsiteX31-6283" fmla="*/ 5029200 w 15270480"/>
                <a:gd name="connsiteY31-6284" fmla="*/ 30436868 h 38575028"/>
                <a:gd name="connsiteX32-6285" fmla="*/ 4754880 w 15270480"/>
                <a:gd name="connsiteY32-6286" fmla="*/ 32448548 h 38575028"/>
                <a:gd name="connsiteX33-6287" fmla="*/ 4754880 w 15270480"/>
                <a:gd name="connsiteY33-6288" fmla="*/ 36289028 h 38575028"/>
                <a:gd name="connsiteX34-6289" fmla="*/ 4754880 w 15270480"/>
                <a:gd name="connsiteY34-6290" fmla="*/ 37752068 h 38575028"/>
                <a:gd name="connsiteX35-6291" fmla="*/ 4114800 w 15270480"/>
                <a:gd name="connsiteY35-6292" fmla="*/ 38117828 h 38575028"/>
                <a:gd name="connsiteX36-6293" fmla="*/ 4114800 w 15270480"/>
                <a:gd name="connsiteY36-6294" fmla="*/ 38117828 h 38575028"/>
                <a:gd name="connsiteX37-6295" fmla="*/ 3108960 w 15270480"/>
                <a:gd name="connsiteY37-6296" fmla="*/ 38575028 h 38575028"/>
                <a:gd name="connsiteX38-6297" fmla="*/ 640080 w 15270480"/>
                <a:gd name="connsiteY38-6298" fmla="*/ 38209268 h 38575028"/>
                <a:gd name="connsiteX39-6299" fmla="*/ 2377440 w 15270480"/>
                <a:gd name="connsiteY39-6300" fmla="*/ 36563348 h 38575028"/>
                <a:gd name="connsiteX40-6301" fmla="*/ 2011680 w 15270480"/>
                <a:gd name="connsiteY40-6302" fmla="*/ 35191748 h 38575028"/>
                <a:gd name="connsiteX41-6303" fmla="*/ 2468880 w 15270480"/>
                <a:gd name="connsiteY41-6304" fmla="*/ 34094468 h 38575028"/>
                <a:gd name="connsiteX42-6305" fmla="*/ 1737360 w 15270480"/>
                <a:gd name="connsiteY42-6306" fmla="*/ 32814308 h 38575028"/>
                <a:gd name="connsiteX43-6307" fmla="*/ 1737360 w 15270480"/>
                <a:gd name="connsiteY43-6308" fmla="*/ 22664468 h 38575028"/>
                <a:gd name="connsiteX44-6309" fmla="*/ 1280160 w 15270480"/>
                <a:gd name="connsiteY44-6310" fmla="*/ 21658628 h 38575028"/>
                <a:gd name="connsiteX45-6311" fmla="*/ 1280160 w 15270480"/>
                <a:gd name="connsiteY45-6312" fmla="*/ 21201428 h 38575028"/>
                <a:gd name="connsiteX46-6313" fmla="*/ 0 w 15270480"/>
                <a:gd name="connsiteY46-6314" fmla="*/ 21201428 h 38575028"/>
                <a:gd name="connsiteX47-6315" fmla="*/ 457200 w 15270480"/>
                <a:gd name="connsiteY47-6316" fmla="*/ 12971828 h 38575028"/>
                <a:gd name="connsiteX48-6317" fmla="*/ 548640 w 15270480"/>
                <a:gd name="connsiteY48-6318" fmla="*/ 11508788 h 38575028"/>
                <a:gd name="connsiteX49-6319" fmla="*/ 914400 w 15270480"/>
                <a:gd name="connsiteY49-6320" fmla="*/ 7851188 h 38575028"/>
                <a:gd name="connsiteX50-6321" fmla="*/ 3840480 w 15270480"/>
                <a:gd name="connsiteY50-6322" fmla="*/ 6845348 h 38575028"/>
                <a:gd name="connsiteX51-6323" fmla="*/ 3840480 w 15270480"/>
                <a:gd name="connsiteY51-6324" fmla="*/ 6113828 h 38575028"/>
                <a:gd name="connsiteX52-6325" fmla="*/ 3367760 w 15270480"/>
                <a:gd name="connsiteY52-6326" fmla="*/ 4565628 h 38575028"/>
                <a:gd name="connsiteX53-6327" fmla="*/ 3070605 w 15270480"/>
                <a:gd name="connsiteY53-6328" fmla="*/ 4565628 h 38575028"/>
                <a:gd name="connsiteX54-6329" fmla="*/ 2723923 w 15270480"/>
                <a:gd name="connsiteY54-6330" fmla="*/ 3441311 h 38575028"/>
                <a:gd name="connsiteX55-6331" fmla="*/ 2926080 w 15270480"/>
                <a:gd name="connsiteY55-6332" fmla="*/ 3462068 h 38575028"/>
                <a:gd name="connsiteX56-6333" fmla="*/ 2560320 w 15270480"/>
                <a:gd name="connsiteY56-6334" fmla="*/ 1816148 h 38575028"/>
                <a:gd name="connsiteX57-6335" fmla="*/ 2834640 w 15270480"/>
                <a:gd name="connsiteY57-6336" fmla="*/ 1450388 h 38575028"/>
                <a:gd name="connsiteX58-6337" fmla="*/ 3565863 w 15270480"/>
                <a:gd name="connsiteY58-6338" fmla="*/ 317199 h 38575028"/>
                <a:gd name="connsiteX59-6339" fmla="*/ 4886554 w 15270480"/>
                <a:gd name="connsiteY59-6340" fmla="*/ 83788 h 38575028"/>
                <a:gd name="connsiteX60-6341" fmla="*/ 5761511 w 15270480"/>
                <a:gd name="connsiteY60-6342" fmla="*/ 819929 h 38575028"/>
                <a:gd name="connsiteX0-6343" fmla="*/ 5761511 w 15270480"/>
                <a:gd name="connsiteY0-6344" fmla="*/ 819929 h 38575028"/>
                <a:gd name="connsiteX1-6345" fmla="*/ 6400800 w 15270480"/>
                <a:gd name="connsiteY1-6346" fmla="*/ 993188 h 38575028"/>
                <a:gd name="connsiteX2-6347" fmla="*/ 6400800 w 15270480"/>
                <a:gd name="connsiteY2-6348" fmla="*/ 2639108 h 38575028"/>
                <a:gd name="connsiteX3-6349" fmla="*/ 6309360 w 15270480"/>
                <a:gd name="connsiteY3-6350" fmla="*/ 2913428 h 38575028"/>
                <a:gd name="connsiteX4-6351" fmla="*/ 6492240 w 15270480"/>
                <a:gd name="connsiteY4-6352" fmla="*/ 2913428 h 38575028"/>
                <a:gd name="connsiteX5-6353" fmla="*/ 6504399 w 15270480"/>
                <a:gd name="connsiteY5-6354" fmla="*/ 4087680 h 38575028"/>
                <a:gd name="connsiteX6-6355" fmla="*/ 6126480 w 15270480"/>
                <a:gd name="connsiteY6-6356" fmla="*/ 4467908 h 38575028"/>
                <a:gd name="connsiteX7-6357" fmla="*/ 5943600 w 15270480"/>
                <a:gd name="connsiteY7-6358" fmla="*/ 5382308 h 38575028"/>
                <a:gd name="connsiteX8-6359" fmla="*/ 6949440 w 15270480"/>
                <a:gd name="connsiteY8-6360" fmla="*/ 6022388 h 38575028"/>
                <a:gd name="connsiteX9-6361" fmla="*/ 9052560 w 15270480"/>
                <a:gd name="connsiteY9-6362" fmla="*/ 6662468 h 38575028"/>
                <a:gd name="connsiteX10-6363" fmla="*/ 9052560 w 15270480"/>
                <a:gd name="connsiteY10-6364" fmla="*/ 13520468 h 38575028"/>
                <a:gd name="connsiteX11-6365" fmla="*/ 9326880 w 15270480"/>
                <a:gd name="connsiteY11-6366" fmla="*/ 15074948 h 38575028"/>
                <a:gd name="connsiteX12-6367" fmla="*/ 9326880 w 15270480"/>
                <a:gd name="connsiteY12-6368" fmla="*/ 15897908 h 38575028"/>
                <a:gd name="connsiteX13-6369" fmla="*/ 9509760 w 15270480"/>
                <a:gd name="connsiteY13-6370" fmla="*/ 21018548 h 38575028"/>
                <a:gd name="connsiteX14-6371" fmla="*/ 9784080 w 15270480"/>
                <a:gd name="connsiteY14-6372" fmla="*/ 22298708 h 38575028"/>
                <a:gd name="connsiteX15-6373" fmla="*/ 10241280 w 15270480"/>
                <a:gd name="connsiteY15-6374" fmla="*/ 26322068 h 38575028"/>
                <a:gd name="connsiteX16-6375" fmla="*/ 11338560 w 15270480"/>
                <a:gd name="connsiteY16-6376" fmla="*/ 31442708 h 38575028"/>
                <a:gd name="connsiteX17-6377" fmla="*/ 12161520 w 15270480"/>
                <a:gd name="connsiteY17-6378" fmla="*/ 35740388 h 38575028"/>
                <a:gd name="connsiteX18-6379" fmla="*/ 13350240 w 15270480"/>
                <a:gd name="connsiteY18-6380" fmla="*/ 37203428 h 38575028"/>
                <a:gd name="connsiteX19-6381" fmla="*/ 15179040 w 15270480"/>
                <a:gd name="connsiteY19-6382" fmla="*/ 37752068 h 38575028"/>
                <a:gd name="connsiteX20-6383" fmla="*/ 15270480 w 15270480"/>
                <a:gd name="connsiteY20-6384" fmla="*/ 38026388 h 38575028"/>
                <a:gd name="connsiteX21-6385" fmla="*/ 13075920 w 15270480"/>
                <a:gd name="connsiteY21-6386" fmla="*/ 38392148 h 38575028"/>
                <a:gd name="connsiteX22-6387" fmla="*/ 12070080 w 15270480"/>
                <a:gd name="connsiteY22-6388" fmla="*/ 38392148 h 38575028"/>
                <a:gd name="connsiteX23-6389" fmla="*/ 10789920 w 15270480"/>
                <a:gd name="connsiteY23-6390" fmla="*/ 37203428 h 38575028"/>
                <a:gd name="connsiteX24-6391" fmla="*/ 10698480 w 15270480"/>
                <a:gd name="connsiteY24-6392" fmla="*/ 37843508 h 38575028"/>
                <a:gd name="connsiteX25-6393" fmla="*/ 9509760 w 15270480"/>
                <a:gd name="connsiteY25-6394" fmla="*/ 37843508 h 38575028"/>
                <a:gd name="connsiteX26-6395" fmla="*/ 9784080 w 15270480"/>
                <a:gd name="connsiteY26-6396" fmla="*/ 35466068 h 38575028"/>
                <a:gd name="connsiteX27-6397" fmla="*/ 7406640 w 15270480"/>
                <a:gd name="connsiteY27-6398" fmla="*/ 29431028 h 38575028"/>
                <a:gd name="connsiteX28-6399" fmla="*/ 6492240 w 15270480"/>
                <a:gd name="connsiteY28-6400" fmla="*/ 24859028 h 38575028"/>
                <a:gd name="connsiteX29-6401" fmla="*/ 5669280 w 15270480"/>
                <a:gd name="connsiteY29-6402" fmla="*/ 22938788 h 38575028"/>
                <a:gd name="connsiteX30-6403" fmla="*/ 5029200 w 15270480"/>
                <a:gd name="connsiteY30-6404" fmla="*/ 26413508 h 38575028"/>
                <a:gd name="connsiteX31-6405" fmla="*/ 5029200 w 15270480"/>
                <a:gd name="connsiteY31-6406" fmla="*/ 30436868 h 38575028"/>
                <a:gd name="connsiteX32-6407" fmla="*/ 4754880 w 15270480"/>
                <a:gd name="connsiteY32-6408" fmla="*/ 32448548 h 38575028"/>
                <a:gd name="connsiteX33-6409" fmla="*/ 4754880 w 15270480"/>
                <a:gd name="connsiteY33-6410" fmla="*/ 36289028 h 38575028"/>
                <a:gd name="connsiteX34-6411" fmla="*/ 4754880 w 15270480"/>
                <a:gd name="connsiteY34-6412" fmla="*/ 37752068 h 38575028"/>
                <a:gd name="connsiteX35-6413" fmla="*/ 4114800 w 15270480"/>
                <a:gd name="connsiteY35-6414" fmla="*/ 38117828 h 38575028"/>
                <a:gd name="connsiteX36-6415" fmla="*/ 4114800 w 15270480"/>
                <a:gd name="connsiteY36-6416" fmla="*/ 38117828 h 38575028"/>
                <a:gd name="connsiteX37-6417" fmla="*/ 3108960 w 15270480"/>
                <a:gd name="connsiteY37-6418" fmla="*/ 38575028 h 38575028"/>
                <a:gd name="connsiteX38-6419" fmla="*/ 640080 w 15270480"/>
                <a:gd name="connsiteY38-6420" fmla="*/ 38209268 h 38575028"/>
                <a:gd name="connsiteX39-6421" fmla="*/ 2377440 w 15270480"/>
                <a:gd name="connsiteY39-6422" fmla="*/ 36563348 h 38575028"/>
                <a:gd name="connsiteX40-6423" fmla="*/ 2011680 w 15270480"/>
                <a:gd name="connsiteY40-6424" fmla="*/ 35191748 h 38575028"/>
                <a:gd name="connsiteX41-6425" fmla="*/ 2468880 w 15270480"/>
                <a:gd name="connsiteY41-6426" fmla="*/ 34094468 h 38575028"/>
                <a:gd name="connsiteX42-6427" fmla="*/ 1737360 w 15270480"/>
                <a:gd name="connsiteY42-6428" fmla="*/ 32814308 h 38575028"/>
                <a:gd name="connsiteX43-6429" fmla="*/ 1737360 w 15270480"/>
                <a:gd name="connsiteY43-6430" fmla="*/ 22664468 h 38575028"/>
                <a:gd name="connsiteX44-6431" fmla="*/ 1280160 w 15270480"/>
                <a:gd name="connsiteY44-6432" fmla="*/ 21658628 h 38575028"/>
                <a:gd name="connsiteX45-6433" fmla="*/ 1280160 w 15270480"/>
                <a:gd name="connsiteY45-6434" fmla="*/ 21201428 h 38575028"/>
                <a:gd name="connsiteX46-6435" fmla="*/ 0 w 15270480"/>
                <a:gd name="connsiteY46-6436" fmla="*/ 21201428 h 38575028"/>
                <a:gd name="connsiteX47-6437" fmla="*/ 457200 w 15270480"/>
                <a:gd name="connsiteY47-6438" fmla="*/ 12971828 h 38575028"/>
                <a:gd name="connsiteX48-6439" fmla="*/ 548640 w 15270480"/>
                <a:gd name="connsiteY48-6440" fmla="*/ 11508788 h 38575028"/>
                <a:gd name="connsiteX49-6441" fmla="*/ 914400 w 15270480"/>
                <a:gd name="connsiteY49-6442" fmla="*/ 7851188 h 38575028"/>
                <a:gd name="connsiteX50-6443" fmla="*/ 3840480 w 15270480"/>
                <a:gd name="connsiteY50-6444" fmla="*/ 6845348 h 38575028"/>
                <a:gd name="connsiteX51-6445" fmla="*/ 3840480 w 15270480"/>
                <a:gd name="connsiteY51-6446" fmla="*/ 6113828 h 38575028"/>
                <a:gd name="connsiteX52-6447" fmla="*/ 3367760 w 15270480"/>
                <a:gd name="connsiteY52-6448" fmla="*/ 4565628 h 38575028"/>
                <a:gd name="connsiteX53-6449" fmla="*/ 3070605 w 15270480"/>
                <a:gd name="connsiteY53-6450" fmla="*/ 4565628 h 38575028"/>
                <a:gd name="connsiteX54-6451" fmla="*/ 2723923 w 15270480"/>
                <a:gd name="connsiteY54-6452" fmla="*/ 3441311 h 38575028"/>
                <a:gd name="connsiteX55-6453" fmla="*/ 2926080 w 15270480"/>
                <a:gd name="connsiteY55-6454" fmla="*/ 3462068 h 38575028"/>
                <a:gd name="connsiteX56-6455" fmla="*/ 2560320 w 15270480"/>
                <a:gd name="connsiteY56-6456" fmla="*/ 1816148 h 38575028"/>
                <a:gd name="connsiteX57-6457" fmla="*/ 2834640 w 15270480"/>
                <a:gd name="connsiteY57-6458" fmla="*/ 1450388 h 38575028"/>
                <a:gd name="connsiteX58-6459" fmla="*/ 3565863 w 15270480"/>
                <a:gd name="connsiteY58-6460" fmla="*/ 317199 h 38575028"/>
                <a:gd name="connsiteX59-6461" fmla="*/ 4886554 w 15270480"/>
                <a:gd name="connsiteY59-6462" fmla="*/ 83788 h 38575028"/>
                <a:gd name="connsiteX60-6463" fmla="*/ 5761511 w 15270480"/>
                <a:gd name="connsiteY60-6464" fmla="*/ 819929 h 38575028"/>
                <a:gd name="connsiteX0-6465" fmla="*/ 5761511 w 15270480"/>
                <a:gd name="connsiteY0-6466" fmla="*/ 819929 h 38575028"/>
                <a:gd name="connsiteX1-6467" fmla="*/ 6400800 w 15270480"/>
                <a:gd name="connsiteY1-6468" fmla="*/ 993188 h 38575028"/>
                <a:gd name="connsiteX2-6469" fmla="*/ 6400800 w 15270480"/>
                <a:gd name="connsiteY2-6470" fmla="*/ 2639108 h 38575028"/>
                <a:gd name="connsiteX3-6471" fmla="*/ 6309360 w 15270480"/>
                <a:gd name="connsiteY3-6472" fmla="*/ 2913428 h 38575028"/>
                <a:gd name="connsiteX4-6473" fmla="*/ 6586942 w 15270480"/>
                <a:gd name="connsiteY4-6474" fmla="*/ 2855635 h 38575028"/>
                <a:gd name="connsiteX5-6475" fmla="*/ 6504399 w 15270480"/>
                <a:gd name="connsiteY5-6476" fmla="*/ 4087680 h 38575028"/>
                <a:gd name="connsiteX6-6477" fmla="*/ 6126480 w 15270480"/>
                <a:gd name="connsiteY6-6478" fmla="*/ 4467908 h 38575028"/>
                <a:gd name="connsiteX7-6479" fmla="*/ 5943600 w 15270480"/>
                <a:gd name="connsiteY7-6480" fmla="*/ 5382308 h 38575028"/>
                <a:gd name="connsiteX8-6481" fmla="*/ 6949440 w 15270480"/>
                <a:gd name="connsiteY8-6482" fmla="*/ 6022388 h 38575028"/>
                <a:gd name="connsiteX9-6483" fmla="*/ 9052560 w 15270480"/>
                <a:gd name="connsiteY9-6484" fmla="*/ 6662468 h 38575028"/>
                <a:gd name="connsiteX10-6485" fmla="*/ 9052560 w 15270480"/>
                <a:gd name="connsiteY10-6486" fmla="*/ 13520468 h 38575028"/>
                <a:gd name="connsiteX11-6487" fmla="*/ 9326880 w 15270480"/>
                <a:gd name="connsiteY11-6488" fmla="*/ 15074948 h 38575028"/>
                <a:gd name="connsiteX12-6489" fmla="*/ 9326880 w 15270480"/>
                <a:gd name="connsiteY12-6490" fmla="*/ 15897908 h 38575028"/>
                <a:gd name="connsiteX13-6491" fmla="*/ 9509760 w 15270480"/>
                <a:gd name="connsiteY13-6492" fmla="*/ 21018548 h 38575028"/>
                <a:gd name="connsiteX14-6493" fmla="*/ 9784080 w 15270480"/>
                <a:gd name="connsiteY14-6494" fmla="*/ 22298708 h 38575028"/>
                <a:gd name="connsiteX15-6495" fmla="*/ 10241280 w 15270480"/>
                <a:gd name="connsiteY15-6496" fmla="*/ 26322068 h 38575028"/>
                <a:gd name="connsiteX16-6497" fmla="*/ 11338560 w 15270480"/>
                <a:gd name="connsiteY16-6498" fmla="*/ 31442708 h 38575028"/>
                <a:gd name="connsiteX17-6499" fmla="*/ 12161520 w 15270480"/>
                <a:gd name="connsiteY17-6500" fmla="*/ 35740388 h 38575028"/>
                <a:gd name="connsiteX18-6501" fmla="*/ 13350240 w 15270480"/>
                <a:gd name="connsiteY18-6502" fmla="*/ 37203428 h 38575028"/>
                <a:gd name="connsiteX19-6503" fmla="*/ 15179040 w 15270480"/>
                <a:gd name="connsiteY19-6504" fmla="*/ 37752068 h 38575028"/>
                <a:gd name="connsiteX20-6505" fmla="*/ 15270480 w 15270480"/>
                <a:gd name="connsiteY20-6506" fmla="*/ 38026388 h 38575028"/>
                <a:gd name="connsiteX21-6507" fmla="*/ 13075920 w 15270480"/>
                <a:gd name="connsiteY21-6508" fmla="*/ 38392148 h 38575028"/>
                <a:gd name="connsiteX22-6509" fmla="*/ 12070080 w 15270480"/>
                <a:gd name="connsiteY22-6510" fmla="*/ 38392148 h 38575028"/>
                <a:gd name="connsiteX23-6511" fmla="*/ 10789920 w 15270480"/>
                <a:gd name="connsiteY23-6512" fmla="*/ 37203428 h 38575028"/>
                <a:gd name="connsiteX24-6513" fmla="*/ 10698480 w 15270480"/>
                <a:gd name="connsiteY24-6514" fmla="*/ 37843508 h 38575028"/>
                <a:gd name="connsiteX25-6515" fmla="*/ 9509760 w 15270480"/>
                <a:gd name="connsiteY25-6516" fmla="*/ 37843508 h 38575028"/>
                <a:gd name="connsiteX26-6517" fmla="*/ 9784080 w 15270480"/>
                <a:gd name="connsiteY26-6518" fmla="*/ 35466068 h 38575028"/>
                <a:gd name="connsiteX27-6519" fmla="*/ 7406640 w 15270480"/>
                <a:gd name="connsiteY27-6520" fmla="*/ 29431028 h 38575028"/>
                <a:gd name="connsiteX28-6521" fmla="*/ 6492240 w 15270480"/>
                <a:gd name="connsiteY28-6522" fmla="*/ 24859028 h 38575028"/>
                <a:gd name="connsiteX29-6523" fmla="*/ 5669280 w 15270480"/>
                <a:gd name="connsiteY29-6524" fmla="*/ 22938788 h 38575028"/>
                <a:gd name="connsiteX30-6525" fmla="*/ 5029200 w 15270480"/>
                <a:gd name="connsiteY30-6526" fmla="*/ 26413508 h 38575028"/>
                <a:gd name="connsiteX31-6527" fmla="*/ 5029200 w 15270480"/>
                <a:gd name="connsiteY31-6528" fmla="*/ 30436868 h 38575028"/>
                <a:gd name="connsiteX32-6529" fmla="*/ 4754880 w 15270480"/>
                <a:gd name="connsiteY32-6530" fmla="*/ 32448548 h 38575028"/>
                <a:gd name="connsiteX33-6531" fmla="*/ 4754880 w 15270480"/>
                <a:gd name="connsiteY33-6532" fmla="*/ 36289028 h 38575028"/>
                <a:gd name="connsiteX34-6533" fmla="*/ 4754880 w 15270480"/>
                <a:gd name="connsiteY34-6534" fmla="*/ 37752068 h 38575028"/>
                <a:gd name="connsiteX35-6535" fmla="*/ 4114800 w 15270480"/>
                <a:gd name="connsiteY35-6536" fmla="*/ 38117828 h 38575028"/>
                <a:gd name="connsiteX36-6537" fmla="*/ 4114800 w 15270480"/>
                <a:gd name="connsiteY36-6538" fmla="*/ 38117828 h 38575028"/>
                <a:gd name="connsiteX37-6539" fmla="*/ 3108960 w 15270480"/>
                <a:gd name="connsiteY37-6540" fmla="*/ 38575028 h 38575028"/>
                <a:gd name="connsiteX38-6541" fmla="*/ 640080 w 15270480"/>
                <a:gd name="connsiteY38-6542" fmla="*/ 38209268 h 38575028"/>
                <a:gd name="connsiteX39-6543" fmla="*/ 2377440 w 15270480"/>
                <a:gd name="connsiteY39-6544" fmla="*/ 36563348 h 38575028"/>
                <a:gd name="connsiteX40-6545" fmla="*/ 2011680 w 15270480"/>
                <a:gd name="connsiteY40-6546" fmla="*/ 35191748 h 38575028"/>
                <a:gd name="connsiteX41-6547" fmla="*/ 2468880 w 15270480"/>
                <a:gd name="connsiteY41-6548" fmla="*/ 34094468 h 38575028"/>
                <a:gd name="connsiteX42-6549" fmla="*/ 1737360 w 15270480"/>
                <a:gd name="connsiteY42-6550" fmla="*/ 32814308 h 38575028"/>
                <a:gd name="connsiteX43-6551" fmla="*/ 1737360 w 15270480"/>
                <a:gd name="connsiteY43-6552" fmla="*/ 22664468 h 38575028"/>
                <a:gd name="connsiteX44-6553" fmla="*/ 1280160 w 15270480"/>
                <a:gd name="connsiteY44-6554" fmla="*/ 21658628 h 38575028"/>
                <a:gd name="connsiteX45-6555" fmla="*/ 1280160 w 15270480"/>
                <a:gd name="connsiteY45-6556" fmla="*/ 21201428 h 38575028"/>
                <a:gd name="connsiteX46-6557" fmla="*/ 0 w 15270480"/>
                <a:gd name="connsiteY46-6558" fmla="*/ 21201428 h 38575028"/>
                <a:gd name="connsiteX47-6559" fmla="*/ 457200 w 15270480"/>
                <a:gd name="connsiteY47-6560" fmla="*/ 12971828 h 38575028"/>
                <a:gd name="connsiteX48-6561" fmla="*/ 548640 w 15270480"/>
                <a:gd name="connsiteY48-6562" fmla="*/ 11508788 h 38575028"/>
                <a:gd name="connsiteX49-6563" fmla="*/ 914400 w 15270480"/>
                <a:gd name="connsiteY49-6564" fmla="*/ 7851188 h 38575028"/>
                <a:gd name="connsiteX50-6565" fmla="*/ 3840480 w 15270480"/>
                <a:gd name="connsiteY50-6566" fmla="*/ 6845348 h 38575028"/>
                <a:gd name="connsiteX51-6567" fmla="*/ 3840480 w 15270480"/>
                <a:gd name="connsiteY51-6568" fmla="*/ 6113828 h 38575028"/>
                <a:gd name="connsiteX52-6569" fmla="*/ 3367760 w 15270480"/>
                <a:gd name="connsiteY52-6570" fmla="*/ 4565628 h 38575028"/>
                <a:gd name="connsiteX53-6571" fmla="*/ 3070605 w 15270480"/>
                <a:gd name="connsiteY53-6572" fmla="*/ 4565628 h 38575028"/>
                <a:gd name="connsiteX54-6573" fmla="*/ 2723923 w 15270480"/>
                <a:gd name="connsiteY54-6574" fmla="*/ 3441311 h 38575028"/>
                <a:gd name="connsiteX55-6575" fmla="*/ 2926080 w 15270480"/>
                <a:gd name="connsiteY55-6576" fmla="*/ 3462068 h 38575028"/>
                <a:gd name="connsiteX56-6577" fmla="*/ 2560320 w 15270480"/>
                <a:gd name="connsiteY56-6578" fmla="*/ 1816148 h 38575028"/>
                <a:gd name="connsiteX57-6579" fmla="*/ 2834640 w 15270480"/>
                <a:gd name="connsiteY57-6580" fmla="*/ 1450388 h 38575028"/>
                <a:gd name="connsiteX58-6581" fmla="*/ 3565863 w 15270480"/>
                <a:gd name="connsiteY58-6582" fmla="*/ 317199 h 38575028"/>
                <a:gd name="connsiteX59-6583" fmla="*/ 4886554 w 15270480"/>
                <a:gd name="connsiteY59-6584" fmla="*/ 83788 h 38575028"/>
                <a:gd name="connsiteX60-6585" fmla="*/ 5761511 w 15270480"/>
                <a:gd name="connsiteY60-6586" fmla="*/ 819929 h 38575028"/>
                <a:gd name="connsiteX0-6587" fmla="*/ 5761511 w 15270480"/>
                <a:gd name="connsiteY0-6588" fmla="*/ 819929 h 38575028"/>
                <a:gd name="connsiteX1-6589" fmla="*/ 6400800 w 15270480"/>
                <a:gd name="connsiteY1-6590" fmla="*/ 993188 h 38575028"/>
                <a:gd name="connsiteX2-6591" fmla="*/ 6400800 w 15270480"/>
                <a:gd name="connsiteY2-6592" fmla="*/ 2639108 h 38575028"/>
                <a:gd name="connsiteX3-6593" fmla="*/ 6309360 w 15270480"/>
                <a:gd name="connsiteY3-6594" fmla="*/ 2913428 h 38575028"/>
                <a:gd name="connsiteX4-6595" fmla="*/ 6586942 w 15270480"/>
                <a:gd name="connsiteY4-6596" fmla="*/ 2855635 h 38575028"/>
                <a:gd name="connsiteX5-6597" fmla="*/ 6504399 w 15270480"/>
                <a:gd name="connsiteY5-6598" fmla="*/ 4087680 h 38575028"/>
                <a:gd name="connsiteX6-6599" fmla="*/ 6126480 w 15270480"/>
                <a:gd name="connsiteY6-6600" fmla="*/ 4467908 h 38575028"/>
                <a:gd name="connsiteX7-6601" fmla="*/ 5943600 w 15270480"/>
                <a:gd name="connsiteY7-6602" fmla="*/ 5382308 h 38575028"/>
                <a:gd name="connsiteX8-6603" fmla="*/ 6949440 w 15270480"/>
                <a:gd name="connsiteY8-6604" fmla="*/ 6022388 h 38575028"/>
                <a:gd name="connsiteX9-6605" fmla="*/ 9052560 w 15270480"/>
                <a:gd name="connsiteY9-6606" fmla="*/ 6662468 h 38575028"/>
                <a:gd name="connsiteX10-6607" fmla="*/ 9052560 w 15270480"/>
                <a:gd name="connsiteY10-6608" fmla="*/ 13520468 h 38575028"/>
                <a:gd name="connsiteX11-6609" fmla="*/ 9326880 w 15270480"/>
                <a:gd name="connsiteY11-6610" fmla="*/ 15074948 h 38575028"/>
                <a:gd name="connsiteX12-6611" fmla="*/ 9326880 w 15270480"/>
                <a:gd name="connsiteY12-6612" fmla="*/ 15897908 h 38575028"/>
                <a:gd name="connsiteX13-6613" fmla="*/ 9509760 w 15270480"/>
                <a:gd name="connsiteY13-6614" fmla="*/ 21018548 h 38575028"/>
                <a:gd name="connsiteX14-6615" fmla="*/ 9784080 w 15270480"/>
                <a:gd name="connsiteY14-6616" fmla="*/ 22298708 h 38575028"/>
                <a:gd name="connsiteX15-6617" fmla="*/ 10241280 w 15270480"/>
                <a:gd name="connsiteY15-6618" fmla="*/ 26322068 h 38575028"/>
                <a:gd name="connsiteX16-6619" fmla="*/ 11338560 w 15270480"/>
                <a:gd name="connsiteY16-6620" fmla="*/ 31442708 h 38575028"/>
                <a:gd name="connsiteX17-6621" fmla="*/ 12161520 w 15270480"/>
                <a:gd name="connsiteY17-6622" fmla="*/ 35740388 h 38575028"/>
                <a:gd name="connsiteX18-6623" fmla="*/ 13350240 w 15270480"/>
                <a:gd name="connsiteY18-6624" fmla="*/ 37203428 h 38575028"/>
                <a:gd name="connsiteX19-6625" fmla="*/ 15179040 w 15270480"/>
                <a:gd name="connsiteY19-6626" fmla="*/ 37752068 h 38575028"/>
                <a:gd name="connsiteX20-6627" fmla="*/ 15270480 w 15270480"/>
                <a:gd name="connsiteY20-6628" fmla="*/ 38026388 h 38575028"/>
                <a:gd name="connsiteX21-6629" fmla="*/ 13075920 w 15270480"/>
                <a:gd name="connsiteY21-6630" fmla="*/ 38392148 h 38575028"/>
                <a:gd name="connsiteX22-6631" fmla="*/ 12070080 w 15270480"/>
                <a:gd name="connsiteY22-6632" fmla="*/ 38392148 h 38575028"/>
                <a:gd name="connsiteX23-6633" fmla="*/ 10789920 w 15270480"/>
                <a:gd name="connsiteY23-6634" fmla="*/ 37203428 h 38575028"/>
                <a:gd name="connsiteX24-6635" fmla="*/ 10698480 w 15270480"/>
                <a:gd name="connsiteY24-6636" fmla="*/ 37843508 h 38575028"/>
                <a:gd name="connsiteX25-6637" fmla="*/ 9509760 w 15270480"/>
                <a:gd name="connsiteY25-6638" fmla="*/ 37843508 h 38575028"/>
                <a:gd name="connsiteX26-6639" fmla="*/ 9784080 w 15270480"/>
                <a:gd name="connsiteY26-6640" fmla="*/ 35466068 h 38575028"/>
                <a:gd name="connsiteX27-6641" fmla="*/ 7406640 w 15270480"/>
                <a:gd name="connsiteY27-6642" fmla="*/ 29431028 h 38575028"/>
                <a:gd name="connsiteX28-6643" fmla="*/ 6492240 w 15270480"/>
                <a:gd name="connsiteY28-6644" fmla="*/ 24859028 h 38575028"/>
                <a:gd name="connsiteX29-6645" fmla="*/ 5669280 w 15270480"/>
                <a:gd name="connsiteY29-6646" fmla="*/ 22938788 h 38575028"/>
                <a:gd name="connsiteX30-6647" fmla="*/ 5029200 w 15270480"/>
                <a:gd name="connsiteY30-6648" fmla="*/ 26413508 h 38575028"/>
                <a:gd name="connsiteX31-6649" fmla="*/ 5029200 w 15270480"/>
                <a:gd name="connsiteY31-6650" fmla="*/ 30436868 h 38575028"/>
                <a:gd name="connsiteX32-6651" fmla="*/ 4754880 w 15270480"/>
                <a:gd name="connsiteY32-6652" fmla="*/ 32448548 h 38575028"/>
                <a:gd name="connsiteX33-6653" fmla="*/ 4754880 w 15270480"/>
                <a:gd name="connsiteY33-6654" fmla="*/ 36289028 h 38575028"/>
                <a:gd name="connsiteX34-6655" fmla="*/ 4754880 w 15270480"/>
                <a:gd name="connsiteY34-6656" fmla="*/ 37752068 h 38575028"/>
                <a:gd name="connsiteX35-6657" fmla="*/ 4114800 w 15270480"/>
                <a:gd name="connsiteY35-6658" fmla="*/ 38117828 h 38575028"/>
                <a:gd name="connsiteX36-6659" fmla="*/ 4114800 w 15270480"/>
                <a:gd name="connsiteY36-6660" fmla="*/ 38117828 h 38575028"/>
                <a:gd name="connsiteX37-6661" fmla="*/ 3108960 w 15270480"/>
                <a:gd name="connsiteY37-6662" fmla="*/ 38575028 h 38575028"/>
                <a:gd name="connsiteX38-6663" fmla="*/ 640080 w 15270480"/>
                <a:gd name="connsiteY38-6664" fmla="*/ 38209268 h 38575028"/>
                <a:gd name="connsiteX39-6665" fmla="*/ 2377440 w 15270480"/>
                <a:gd name="connsiteY39-6666" fmla="*/ 36563348 h 38575028"/>
                <a:gd name="connsiteX40-6667" fmla="*/ 2011680 w 15270480"/>
                <a:gd name="connsiteY40-6668" fmla="*/ 35191748 h 38575028"/>
                <a:gd name="connsiteX41-6669" fmla="*/ 2468880 w 15270480"/>
                <a:gd name="connsiteY41-6670" fmla="*/ 34094468 h 38575028"/>
                <a:gd name="connsiteX42-6671" fmla="*/ 1737360 w 15270480"/>
                <a:gd name="connsiteY42-6672" fmla="*/ 32814308 h 38575028"/>
                <a:gd name="connsiteX43-6673" fmla="*/ 1737360 w 15270480"/>
                <a:gd name="connsiteY43-6674" fmla="*/ 22664468 h 38575028"/>
                <a:gd name="connsiteX44-6675" fmla="*/ 1280160 w 15270480"/>
                <a:gd name="connsiteY44-6676" fmla="*/ 21658628 h 38575028"/>
                <a:gd name="connsiteX45-6677" fmla="*/ 1280160 w 15270480"/>
                <a:gd name="connsiteY45-6678" fmla="*/ 21201428 h 38575028"/>
                <a:gd name="connsiteX46-6679" fmla="*/ 0 w 15270480"/>
                <a:gd name="connsiteY46-6680" fmla="*/ 21201428 h 38575028"/>
                <a:gd name="connsiteX47-6681" fmla="*/ 457200 w 15270480"/>
                <a:gd name="connsiteY47-6682" fmla="*/ 12971828 h 38575028"/>
                <a:gd name="connsiteX48-6683" fmla="*/ 548640 w 15270480"/>
                <a:gd name="connsiteY48-6684" fmla="*/ 11508788 h 38575028"/>
                <a:gd name="connsiteX49-6685" fmla="*/ 914400 w 15270480"/>
                <a:gd name="connsiteY49-6686" fmla="*/ 7851188 h 38575028"/>
                <a:gd name="connsiteX50-6687" fmla="*/ 3840480 w 15270480"/>
                <a:gd name="connsiteY50-6688" fmla="*/ 6845348 h 38575028"/>
                <a:gd name="connsiteX51-6689" fmla="*/ 3840480 w 15270480"/>
                <a:gd name="connsiteY51-6690" fmla="*/ 6113828 h 38575028"/>
                <a:gd name="connsiteX52-6691" fmla="*/ 3367760 w 15270480"/>
                <a:gd name="connsiteY52-6692" fmla="*/ 4565628 h 38575028"/>
                <a:gd name="connsiteX53-6693" fmla="*/ 3070605 w 15270480"/>
                <a:gd name="connsiteY53-6694" fmla="*/ 4565628 h 38575028"/>
                <a:gd name="connsiteX54-6695" fmla="*/ 2723923 w 15270480"/>
                <a:gd name="connsiteY54-6696" fmla="*/ 3441311 h 38575028"/>
                <a:gd name="connsiteX55-6697" fmla="*/ 2926080 w 15270480"/>
                <a:gd name="connsiteY55-6698" fmla="*/ 3462068 h 38575028"/>
                <a:gd name="connsiteX56-6699" fmla="*/ 2560320 w 15270480"/>
                <a:gd name="connsiteY56-6700" fmla="*/ 1816148 h 38575028"/>
                <a:gd name="connsiteX57-6701" fmla="*/ 2834640 w 15270480"/>
                <a:gd name="connsiteY57-6702" fmla="*/ 1450388 h 38575028"/>
                <a:gd name="connsiteX58-6703" fmla="*/ 3565863 w 15270480"/>
                <a:gd name="connsiteY58-6704" fmla="*/ 317199 h 38575028"/>
                <a:gd name="connsiteX59-6705" fmla="*/ 4886554 w 15270480"/>
                <a:gd name="connsiteY59-6706" fmla="*/ 83788 h 38575028"/>
                <a:gd name="connsiteX60-6707" fmla="*/ 5761511 w 15270480"/>
                <a:gd name="connsiteY60-6708" fmla="*/ 819929 h 38575028"/>
                <a:gd name="connsiteX0-6709" fmla="*/ 5761511 w 15270480"/>
                <a:gd name="connsiteY0-6710" fmla="*/ 819929 h 38575028"/>
                <a:gd name="connsiteX1-6711" fmla="*/ 6400800 w 15270480"/>
                <a:gd name="connsiteY1-6712" fmla="*/ 993188 h 38575028"/>
                <a:gd name="connsiteX2-6713" fmla="*/ 6400800 w 15270480"/>
                <a:gd name="connsiteY2-6714" fmla="*/ 2639108 h 38575028"/>
                <a:gd name="connsiteX3-6715" fmla="*/ 6309360 w 15270480"/>
                <a:gd name="connsiteY3-6716" fmla="*/ 2913428 h 38575028"/>
                <a:gd name="connsiteX4-6717" fmla="*/ 6586942 w 15270480"/>
                <a:gd name="connsiteY4-6718" fmla="*/ 2855635 h 38575028"/>
                <a:gd name="connsiteX5-6719" fmla="*/ 6504399 w 15270480"/>
                <a:gd name="connsiteY5-6720" fmla="*/ 4087680 h 38575028"/>
                <a:gd name="connsiteX6-6721" fmla="*/ 6126480 w 15270480"/>
                <a:gd name="connsiteY6-6722" fmla="*/ 4467908 h 38575028"/>
                <a:gd name="connsiteX7-6723" fmla="*/ 5943600 w 15270480"/>
                <a:gd name="connsiteY7-6724" fmla="*/ 5382308 h 38575028"/>
                <a:gd name="connsiteX8-6725" fmla="*/ 6949440 w 15270480"/>
                <a:gd name="connsiteY8-6726" fmla="*/ 6022388 h 38575028"/>
                <a:gd name="connsiteX9-6727" fmla="*/ 9052560 w 15270480"/>
                <a:gd name="connsiteY9-6728" fmla="*/ 6662468 h 38575028"/>
                <a:gd name="connsiteX10-6729" fmla="*/ 9052560 w 15270480"/>
                <a:gd name="connsiteY10-6730" fmla="*/ 13520468 h 38575028"/>
                <a:gd name="connsiteX11-6731" fmla="*/ 9326880 w 15270480"/>
                <a:gd name="connsiteY11-6732" fmla="*/ 15074948 h 38575028"/>
                <a:gd name="connsiteX12-6733" fmla="*/ 9326880 w 15270480"/>
                <a:gd name="connsiteY12-6734" fmla="*/ 15897908 h 38575028"/>
                <a:gd name="connsiteX13-6735" fmla="*/ 9509760 w 15270480"/>
                <a:gd name="connsiteY13-6736" fmla="*/ 21018548 h 38575028"/>
                <a:gd name="connsiteX14-6737" fmla="*/ 9784080 w 15270480"/>
                <a:gd name="connsiteY14-6738" fmla="*/ 22298708 h 38575028"/>
                <a:gd name="connsiteX15-6739" fmla="*/ 10241280 w 15270480"/>
                <a:gd name="connsiteY15-6740" fmla="*/ 26322068 h 38575028"/>
                <a:gd name="connsiteX16-6741" fmla="*/ 11338560 w 15270480"/>
                <a:gd name="connsiteY16-6742" fmla="*/ 31442708 h 38575028"/>
                <a:gd name="connsiteX17-6743" fmla="*/ 12161520 w 15270480"/>
                <a:gd name="connsiteY17-6744" fmla="*/ 35740388 h 38575028"/>
                <a:gd name="connsiteX18-6745" fmla="*/ 13350240 w 15270480"/>
                <a:gd name="connsiteY18-6746" fmla="*/ 37203428 h 38575028"/>
                <a:gd name="connsiteX19-6747" fmla="*/ 15179040 w 15270480"/>
                <a:gd name="connsiteY19-6748" fmla="*/ 37752068 h 38575028"/>
                <a:gd name="connsiteX20-6749" fmla="*/ 15270480 w 15270480"/>
                <a:gd name="connsiteY20-6750" fmla="*/ 38026388 h 38575028"/>
                <a:gd name="connsiteX21-6751" fmla="*/ 13075920 w 15270480"/>
                <a:gd name="connsiteY21-6752" fmla="*/ 38392148 h 38575028"/>
                <a:gd name="connsiteX22-6753" fmla="*/ 12070080 w 15270480"/>
                <a:gd name="connsiteY22-6754" fmla="*/ 38392148 h 38575028"/>
                <a:gd name="connsiteX23-6755" fmla="*/ 10789920 w 15270480"/>
                <a:gd name="connsiteY23-6756" fmla="*/ 37203428 h 38575028"/>
                <a:gd name="connsiteX24-6757" fmla="*/ 10698480 w 15270480"/>
                <a:gd name="connsiteY24-6758" fmla="*/ 37843508 h 38575028"/>
                <a:gd name="connsiteX25-6759" fmla="*/ 9509760 w 15270480"/>
                <a:gd name="connsiteY25-6760" fmla="*/ 37843508 h 38575028"/>
                <a:gd name="connsiteX26-6761" fmla="*/ 9784080 w 15270480"/>
                <a:gd name="connsiteY26-6762" fmla="*/ 35466068 h 38575028"/>
                <a:gd name="connsiteX27-6763" fmla="*/ 7406640 w 15270480"/>
                <a:gd name="connsiteY27-6764" fmla="*/ 29431028 h 38575028"/>
                <a:gd name="connsiteX28-6765" fmla="*/ 6492240 w 15270480"/>
                <a:gd name="connsiteY28-6766" fmla="*/ 24859028 h 38575028"/>
                <a:gd name="connsiteX29-6767" fmla="*/ 5669280 w 15270480"/>
                <a:gd name="connsiteY29-6768" fmla="*/ 22938788 h 38575028"/>
                <a:gd name="connsiteX30-6769" fmla="*/ 5029200 w 15270480"/>
                <a:gd name="connsiteY30-6770" fmla="*/ 26413508 h 38575028"/>
                <a:gd name="connsiteX31-6771" fmla="*/ 5029200 w 15270480"/>
                <a:gd name="connsiteY31-6772" fmla="*/ 30436868 h 38575028"/>
                <a:gd name="connsiteX32-6773" fmla="*/ 4754880 w 15270480"/>
                <a:gd name="connsiteY32-6774" fmla="*/ 32448548 h 38575028"/>
                <a:gd name="connsiteX33-6775" fmla="*/ 4754880 w 15270480"/>
                <a:gd name="connsiteY33-6776" fmla="*/ 36289028 h 38575028"/>
                <a:gd name="connsiteX34-6777" fmla="*/ 4754880 w 15270480"/>
                <a:gd name="connsiteY34-6778" fmla="*/ 37752068 h 38575028"/>
                <a:gd name="connsiteX35-6779" fmla="*/ 4114800 w 15270480"/>
                <a:gd name="connsiteY35-6780" fmla="*/ 38117828 h 38575028"/>
                <a:gd name="connsiteX36-6781" fmla="*/ 4114800 w 15270480"/>
                <a:gd name="connsiteY36-6782" fmla="*/ 38117828 h 38575028"/>
                <a:gd name="connsiteX37-6783" fmla="*/ 3108960 w 15270480"/>
                <a:gd name="connsiteY37-6784" fmla="*/ 38575028 h 38575028"/>
                <a:gd name="connsiteX38-6785" fmla="*/ 640080 w 15270480"/>
                <a:gd name="connsiteY38-6786" fmla="*/ 38209268 h 38575028"/>
                <a:gd name="connsiteX39-6787" fmla="*/ 2377440 w 15270480"/>
                <a:gd name="connsiteY39-6788" fmla="*/ 36563348 h 38575028"/>
                <a:gd name="connsiteX40-6789" fmla="*/ 2011680 w 15270480"/>
                <a:gd name="connsiteY40-6790" fmla="*/ 35191748 h 38575028"/>
                <a:gd name="connsiteX41-6791" fmla="*/ 2468880 w 15270480"/>
                <a:gd name="connsiteY41-6792" fmla="*/ 34094468 h 38575028"/>
                <a:gd name="connsiteX42-6793" fmla="*/ 1737360 w 15270480"/>
                <a:gd name="connsiteY42-6794" fmla="*/ 32814308 h 38575028"/>
                <a:gd name="connsiteX43-6795" fmla="*/ 1737360 w 15270480"/>
                <a:gd name="connsiteY43-6796" fmla="*/ 22664468 h 38575028"/>
                <a:gd name="connsiteX44-6797" fmla="*/ 1280160 w 15270480"/>
                <a:gd name="connsiteY44-6798" fmla="*/ 21658628 h 38575028"/>
                <a:gd name="connsiteX45-6799" fmla="*/ 1280160 w 15270480"/>
                <a:gd name="connsiteY45-6800" fmla="*/ 21201428 h 38575028"/>
                <a:gd name="connsiteX46-6801" fmla="*/ 0 w 15270480"/>
                <a:gd name="connsiteY46-6802" fmla="*/ 21201428 h 38575028"/>
                <a:gd name="connsiteX47-6803" fmla="*/ 457200 w 15270480"/>
                <a:gd name="connsiteY47-6804" fmla="*/ 12971828 h 38575028"/>
                <a:gd name="connsiteX48-6805" fmla="*/ 548640 w 15270480"/>
                <a:gd name="connsiteY48-6806" fmla="*/ 11508788 h 38575028"/>
                <a:gd name="connsiteX49-6807" fmla="*/ 914400 w 15270480"/>
                <a:gd name="connsiteY49-6808" fmla="*/ 7851188 h 38575028"/>
                <a:gd name="connsiteX50-6809" fmla="*/ 3840480 w 15270480"/>
                <a:gd name="connsiteY50-6810" fmla="*/ 6845348 h 38575028"/>
                <a:gd name="connsiteX51-6811" fmla="*/ 3840480 w 15270480"/>
                <a:gd name="connsiteY51-6812" fmla="*/ 6113828 h 38575028"/>
                <a:gd name="connsiteX52-6813" fmla="*/ 3367760 w 15270480"/>
                <a:gd name="connsiteY52-6814" fmla="*/ 4565628 h 38575028"/>
                <a:gd name="connsiteX53-6815" fmla="*/ 3070605 w 15270480"/>
                <a:gd name="connsiteY53-6816" fmla="*/ 4565628 h 38575028"/>
                <a:gd name="connsiteX54-6817" fmla="*/ 2723923 w 15270480"/>
                <a:gd name="connsiteY54-6818" fmla="*/ 3441311 h 38575028"/>
                <a:gd name="connsiteX55-6819" fmla="*/ 2926080 w 15270480"/>
                <a:gd name="connsiteY55-6820" fmla="*/ 3462068 h 38575028"/>
                <a:gd name="connsiteX56-6821" fmla="*/ 2560320 w 15270480"/>
                <a:gd name="connsiteY56-6822" fmla="*/ 1816148 h 38575028"/>
                <a:gd name="connsiteX57-6823" fmla="*/ 2834640 w 15270480"/>
                <a:gd name="connsiteY57-6824" fmla="*/ 1450388 h 38575028"/>
                <a:gd name="connsiteX58-6825" fmla="*/ 3565863 w 15270480"/>
                <a:gd name="connsiteY58-6826" fmla="*/ 317199 h 38575028"/>
                <a:gd name="connsiteX59-6827" fmla="*/ 4886554 w 15270480"/>
                <a:gd name="connsiteY59-6828" fmla="*/ 83788 h 38575028"/>
                <a:gd name="connsiteX60-6829" fmla="*/ 5761511 w 15270480"/>
                <a:gd name="connsiteY60-6830" fmla="*/ 819929 h 38575028"/>
                <a:gd name="connsiteX0-6831" fmla="*/ 5761511 w 15270480"/>
                <a:gd name="connsiteY0-6832" fmla="*/ 819929 h 38575028"/>
                <a:gd name="connsiteX1-6833" fmla="*/ 6400800 w 15270480"/>
                <a:gd name="connsiteY1-6834" fmla="*/ 993188 h 38575028"/>
                <a:gd name="connsiteX2-6835" fmla="*/ 6400800 w 15270480"/>
                <a:gd name="connsiteY2-6836" fmla="*/ 2639108 h 38575028"/>
                <a:gd name="connsiteX3-6837" fmla="*/ 6309360 w 15270480"/>
                <a:gd name="connsiteY3-6838" fmla="*/ 2913428 h 38575028"/>
                <a:gd name="connsiteX4-6839" fmla="*/ 6520908 w 15270480"/>
                <a:gd name="connsiteY4-6840" fmla="*/ 2855635 h 38575028"/>
                <a:gd name="connsiteX5-6841" fmla="*/ 6504399 w 15270480"/>
                <a:gd name="connsiteY5-6842" fmla="*/ 4087680 h 38575028"/>
                <a:gd name="connsiteX6-6843" fmla="*/ 6126480 w 15270480"/>
                <a:gd name="connsiteY6-6844" fmla="*/ 4467908 h 38575028"/>
                <a:gd name="connsiteX7-6845" fmla="*/ 5943600 w 15270480"/>
                <a:gd name="connsiteY7-6846" fmla="*/ 5382308 h 38575028"/>
                <a:gd name="connsiteX8-6847" fmla="*/ 6949440 w 15270480"/>
                <a:gd name="connsiteY8-6848" fmla="*/ 6022388 h 38575028"/>
                <a:gd name="connsiteX9-6849" fmla="*/ 9052560 w 15270480"/>
                <a:gd name="connsiteY9-6850" fmla="*/ 6662468 h 38575028"/>
                <a:gd name="connsiteX10-6851" fmla="*/ 9052560 w 15270480"/>
                <a:gd name="connsiteY10-6852" fmla="*/ 13520468 h 38575028"/>
                <a:gd name="connsiteX11-6853" fmla="*/ 9326880 w 15270480"/>
                <a:gd name="connsiteY11-6854" fmla="*/ 15074948 h 38575028"/>
                <a:gd name="connsiteX12-6855" fmla="*/ 9326880 w 15270480"/>
                <a:gd name="connsiteY12-6856" fmla="*/ 15897908 h 38575028"/>
                <a:gd name="connsiteX13-6857" fmla="*/ 9509760 w 15270480"/>
                <a:gd name="connsiteY13-6858" fmla="*/ 21018548 h 38575028"/>
                <a:gd name="connsiteX14-6859" fmla="*/ 9784080 w 15270480"/>
                <a:gd name="connsiteY14-6860" fmla="*/ 22298708 h 38575028"/>
                <a:gd name="connsiteX15-6861" fmla="*/ 10241280 w 15270480"/>
                <a:gd name="connsiteY15-6862" fmla="*/ 26322068 h 38575028"/>
                <a:gd name="connsiteX16-6863" fmla="*/ 11338560 w 15270480"/>
                <a:gd name="connsiteY16-6864" fmla="*/ 31442708 h 38575028"/>
                <a:gd name="connsiteX17-6865" fmla="*/ 12161520 w 15270480"/>
                <a:gd name="connsiteY17-6866" fmla="*/ 35740388 h 38575028"/>
                <a:gd name="connsiteX18-6867" fmla="*/ 13350240 w 15270480"/>
                <a:gd name="connsiteY18-6868" fmla="*/ 37203428 h 38575028"/>
                <a:gd name="connsiteX19-6869" fmla="*/ 15179040 w 15270480"/>
                <a:gd name="connsiteY19-6870" fmla="*/ 37752068 h 38575028"/>
                <a:gd name="connsiteX20-6871" fmla="*/ 15270480 w 15270480"/>
                <a:gd name="connsiteY20-6872" fmla="*/ 38026388 h 38575028"/>
                <a:gd name="connsiteX21-6873" fmla="*/ 13075920 w 15270480"/>
                <a:gd name="connsiteY21-6874" fmla="*/ 38392148 h 38575028"/>
                <a:gd name="connsiteX22-6875" fmla="*/ 12070080 w 15270480"/>
                <a:gd name="connsiteY22-6876" fmla="*/ 38392148 h 38575028"/>
                <a:gd name="connsiteX23-6877" fmla="*/ 10789920 w 15270480"/>
                <a:gd name="connsiteY23-6878" fmla="*/ 37203428 h 38575028"/>
                <a:gd name="connsiteX24-6879" fmla="*/ 10698480 w 15270480"/>
                <a:gd name="connsiteY24-6880" fmla="*/ 37843508 h 38575028"/>
                <a:gd name="connsiteX25-6881" fmla="*/ 9509760 w 15270480"/>
                <a:gd name="connsiteY25-6882" fmla="*/ 37843508 h 38575028"/>
                <a:gd name="connsiteX26-6883" fmla="*/ 9784080 w 15270480"/>
                <a:gd name="connsiteY26-6884" fmla="*/ 35466068 h 38575028"/>
                <a:gd name="connsiteX27-6885" fmla="*/ 7406640 w 15270480"/>
                <a:gd name="connsiteY27-6886" fmla="*/ 29431028 h 38575028"/>
                <a:gd name="connsiteX28-6887" fmla="*/ 6492240 w 15270480"/>
                <a:gd name="connsiteY28-6888" fmla="*/ 24859028 h 38575028"/>
                <a:gd name="connsiteX29-6889" fmla="*/ 5669280 w 15270480"/>
                <a:gd name="connsiteY29-6890" fmla="*/ 22938788 h 38575028"/>
                <a:gd name="connsiteX30-6891" fmla="*/ 5029200 w 15270480"/>
                <a:gd name="connsiteY30-6892" fmla="*/ 26413508 h 38575028"/>
                <a:gd name="connsiteX31-6893" fmla="*/ 5029200 w 15270480"/>
                <a:gd name="connsiteY31-6894" fmla="*/ 30436868 h 38575028"/>
                <a:gd name="connsiteX32-6895" fmla="*/ 4754880 w 15270480"/>
                <a:gd name="connsiteY32-6896" fmla="*/ 32448548 h 38575028"/>
                <a:gd name="connsiteX33-6897" fmla="*/ 4754880 w 15270480"/>
                <a:gd name="connsiteY33-6898" fmla="*/ 36289028 h 38575028"/>
                <a:gd name="connsiteX34-6899" fmla="*/ 4754880 w 15270480"/>
                <a:gd name="connsiteY34-6900" fmla="*/ 37752068 h 38575028"/>
                <a:gd name="connsiteX35-6901" fmla="*/ 4114800 w 15270480"/>
                <a:gd name="connsiteY35-6902" fmla="*/ 38117828 h 38575028"/>
                <a:gd name="connsiteX36-6903" fmla="*/ 4114800 w 15270480"/>
                <a:gd name="connsiteY36-6904" fmla="*/ 38117828 h 38575028"/>
                <a:gd name="connsiteX37-6905" fmla="*/ 3108960 w 15270480"/>
                <a:gd name="connsiteY37-6906" fmla="*/ 38575028 h 38575028"/>
                <a:gd name="connsiteX38-6907" fmla="*/ 640080 w 15270480"/>
                <a:gd name="connsiteY38-6908" fmla="*/ 38209268 h 38575028"/>
                <a:gd name="connsiteX39-6909" fmla="*/ 2377440 w 15270480"/>
                <a:gd name="connsiteY39-6910" fmla="*/ 36563348 h 38575028"/>
                <a:gd name="connsiteX40-6911" fmla="*/ 2011680 w 15270480"/>
                <a:gd name="connsiteY40-6912" fmla="*/ 35191748 h 38575028"/>
                <a:gd name="connsiteX41-6913" fmla="*/ 2468880 w 15270480"/>
                <a:gd name="connsiteY41-6914" fmla="*/ 34094468 h 38575028"/>
                <a:gd name="connsiteX42-6915" fmla="*/ 1737360 w 15270480"/>
                <a:gd name="connsiteY42-6916" fmla="*/ 32814308 h 38575028"/>
                <a:gd name="connsiteX43-6917" fmla="*/ 1737360 w 15270480"/>
                <a:gd name="connsiteY43-6918" fmla="*/ 22664468 h 38575028"/>
                <a:gd name="connsiteX44-6919" fmla="*/ 1280160 w 15270480"/>
                <a:gd name="connsiteY44-6920" fmla="*/ 21658628 h 38575028"/>
                <a:gd name="connsiteX45-6921" fmla="*/ 1280160 w 15270480"/>
                <a:gd name="connsiteY45-6922" fmla="*/ 21201428 h 38575028"/>
                <a:gd name="connsiteX46-6923" fmla="*/ 0 w 15270480"/>
                <a:gd name="connsiteY46-6924" fmla="*/ 21201428 h 38575028"/>
                <a:gd name="connsiteX47-6925" fmla="*/ 457200 w 15270480"/>
                <a:gd name="connsiteY47-6926" fmla="*/ 12971828 h 38575028"/>
                <a:gd name="connsiteX48-6927" fmla="*/ 548640 w 15270480"/>
                <a:gd name="connsiteY48-6928" fmla="*/ 11508788 h 38575028"/>
                <a:gd name="connsiteX49-6929" fmla="*/ 914400 w 15270480"/>
                <a:gd name="connsiteY49-6930" fmla="*/ 7851188 h 38575028"/>
                <a:gd name="connsiteX50-6931" fmla="*/ 3840480 w 15270480"/>
                <a:gd name="connsiteY50-6932" fmla="*/ 6845348 h 38575028"/>
                <a:gd name="connsiteX51-6933" fmla="*/ 3840480 w 15270480"/>
                <a:gd name="connsiteY51-6934" fmla="*/ 6113828 h 38575028"/>
                <a:gd name="connsiteX52-6935" fmla="*/ 3367760 w 15270480"/>
                <a:gd name="connsiteY52-6936" fmla="*/ 4565628 h 38575028"/>
                <a:gd name="connsiteX53-6937" fmla="*/ 3070605 w 15270480"/>
                <a:gd name="connsiteY53-6938" fmla="*/ 4565628 h 38575028"/>
                <a:gd name="connsiteX54-6939" fmla="*/ 2723923 w 15270480"/>
                <a:gd name="connsiteY54-6940" fmla="*/ 3441311 h 38575028"/>
                <a:gd name="connsiteX55-6941" fmla="*/ 2926080 w 15270480"/>
                <a:gd name="connsiteY55-6942" fmla="*/ 3462068 h 38575028"/>
                <a:gd name="connsiteX56-6943" fmla="*/ 2560320 w 15270480"/>
                <a:gd name="connsiteY56-6944" fmla="*/ 1816148 h 38575028"/>
                <a:gd name="connsiteX57-6945" fmla="*/ 2834640 w 15270480"/>
                <a:gd name="connsiteY57-6946" fmla="*/ 1450388 h 38575028"/>
                <a:gd name="connsiteX58-6947" fmla="*/ 3565863 w 15270480"/>
                <a:gd name="connsiteY58-6948" fmla="*/ 317199 h 38575028"/>
                <a:gd name="connsiteX59-6949" fmla="*/ 4886554 w 15270480"/>
                <a:gd name="connsiteY59-6950" fmla="*/ 83788 h 38575028"/>
                <a:gd name="connsiteX60-6951" fmla="*/ 5761511 w 15270480"/>
                <a:gd name="connsiteY60-6952" fmla="*/ 819929 h 38575028"/>
                <a:gd name="connsiteX0-6953" fmla="*/ 5761511 w 15270480"/>
                <a:gd name="connsiteY0-6954" fmla="*/ 819929 h 38575028"/>
                <a:gd name="connsiteX1-6955" fmla="*/ 6400800 w 15270480"/>
                <a:gd name="connsiteY1-6956" fmla="*/ 993188 h 38575028"/>
                <a:gd name="connsiteX2-6957" fmla="*/ 6400800 w 15270480"/>
                <a:gd name="connsiteY2-6958" fmla="*/ 2639108 h 38575028"/>
                <a:gd name="connsiteX3-6959" fmla="*/ 6309360 w 15270480"/>
                <a:gd name="connsiteY3-6960" fmla="*/ 2913428 h 38575028"/>
                <a:gd name="connsiteX4-6961" fmla="*/ 6520908 w 15270480"/>
                <a:gd name="connsiteY4-6962" fmla="*/ 2855635 h 38575028"/>
                <a:gd name="connsiteX5-6963" fmla="*/ 6421856 w 15270480"/>
                <a:gd name="connsiteY5-6964" fmla="*/ 4087680 h 38575028"/>
                <a:gd name="connsiteX6-6965" fmla="*/ 6126480 w 15270480"/>
                <a:gd name="connsiteY6-6966" fmla="*/ 4467908 h 38575028"/>
                <a:gd name="connsiteX7-6967" fmla="*/ 5943600 w 15270480"/>
                <a:gd name="connsiteY7-6968" fmla="*/ 5382308 h 38575028"/>
                <a:gd name="connsiteX8-6969" fmla="*/ 6949440 w 15270480"/>
                <a:gd name="connsiteY8-6970" fmla="*/ 6022388 h 38575028"/>
                <a:gd name="connsiteX9-6971" fmla="*/ 9052560 w 15270480"/>
                <a:gd name="connsiteY9-6972" fmla="*/ 6662468 h 38575028"/>
                <a:gd name="connsiteX10-6973" fmla="*/ 9052560 w 15270480"/>
                <a:gd name="connsiteY10-6974" fmla="*/ 13520468 h 38575028"/>
                <a:gd name="connsiteX11-6975" fmla="*/ 9326880 w 15270480"/>
                <a:gd name="connsiteY11-6976" fmla="*/ 15074948 h 38575028"/>
                <a:gd name="connsiteX12-6977" fmla="*/ 9326880 w 15270480"/>
                <a:gd name="connsiteY12-6978" fmla="*/ 15897908 h 38575028"/>
                <a:gd name="connsiteX13-6979" fmla="*/ 9509760 w 15270480"/>
                <a:gd name="connsiteY13-6980" fmla="*/ 21018548 h 38575028"/>
                <a:gd name="connsiteX14-6981" fmla="*/ 9784080 w 15270480"/>
                <a:gd name="connsiteY14-6982" fmla="*/ 22298708 h 38575028"/>
                <a:gd name="connsiteX15-6983" fmla="*/ 10241280 w 15270480"/>
                <a:gd name="connsiteY15-6984" fmla="*/ 26322068 h 38575028"/>
                <a:gd name="connsiteX16-6985" fmla="*/ 11338560 w 15270480"/>
                <a:gd name="connsiteY16-6986" fmla="*/ 31442708 h 38575028"/>
                <a:gd name="connsiteX17-6987" fmla="*/ 12161520 w 15270480"/>
                <a:gd name="connsiteY17-6988" fmla="*/ 35740388 h 38575028"/>
                <a:gd name="connsiteX18-6989" fmla="*/ 13350240 w 15270480"/>
                <a:gd name="connsiteY18-6990" fmla="*/ 37203428 h 38575028"/>
                <a:gd name="connsiteX19-6991" fmla="*/ 15179040 w 15270480"/>
                <a:gd name="connsiteY19-6992" fmla="*/ 37752068 h 38575028"/>
                <a:gd name="connsiteX20-6993" fmla="*/ 15270480 w 15270480"/>
                <a:gd name="connsiteY20-6994" fmla="*/ 38026388 h 38575028"/>
                <a:gd name="connsiteX21-6995" fmla="*/ 13075920 w 15270480"/>
                <a:gd name="connsiteY21-6996" fmla="*/ 38392148 h 38575028"/>
                <a:gd name="connsiteX22-6997" fmla="*/ 12070080 w 15270480"/>
                <a:gd name="connsiteY22-6998" fmla="*/ 38392148 h 38575028"/>
                <a:gd name="connsiteX23-6999" fmla="*/ 10789920 w 15270480"/>
                <a:gd name="connsiteY23-7000" fmla="*/ 37203428 h 38575028"/>
                <a:gd name="connsiteX24-7001" fmla="*/ 10698480 w 15270480"/>
                <a:gd name="connsiteY24-7002" fmla="*/ 37843508 h 38575028"/>
                <a:gd name="connsiteX25-7003" fmla="*/ 9509760 w 15270480"/>
                <a:gd name="connsiteY25-7004" fmla="*/ 37843508 h 38575028"/>
                <a:gd name="connsiteX26-7005" fmla="*/ 9784080 w 15270480"/>
                <a:gd name="connsiteY26-7006" fmla="*/ 35466068 h 38575028"/>
                <a:gd name="connsiteX27-7007" fmla="*/ 7406640 w 15270480"/>
                <a:gd name="connsiteY27-7008" fmla="*/ 29431028 h 38575028"/>
                <a:gd name="connsiteX28-7009" fmla="*/ 6492240 w 15270480"/>
                <a:gd name="connsiteY28-7010" fmla="*/ 24859028 h 38575028"/>
                <a:gd name="connsiteX29-7011" fmla="*/ 5669280 w 15270480"/>
                <a:gd name="connsiteY29-7012" fmla="*/ 22938788 h 38575028"/>
                <a:gd name="connsiteX30-7013" fmla="*/ 5029200 w 15270480"/>
                <a:gd name="connsiteY30-7014" fmla="*/ 26413508 h 38575028"/>
                <a:gd name="connsiteX31-7015" fmla="*/ 5029200 w 15270480"/>
                <a:gd name="connsiteY31-7016" fmla="*/ 30436868 h 38575028"/>
                <a:gd name="connsiteX32-7017" fmla="*/ 4754880 w 15270480"/>
                <a:gd name="connsiteY32-7018" fmla="*/ 32448548 h 38575028"/>
                <a:gd name="connsiteX33-7019" fmla="*/ 4754880 w 15270480"/>
                <a:gd name="connsiteY33-7020" fmla="*/ 36289028 h 38575028"/>
                <a:gd name="connsiteX34-7021" fmla="*/ 4754880 w 15270480"/>
                <a:gd name="connsiteY34-7022" fmla="*/ 37752068 h 38575028"/>
                <a:gd name="connsiteX35-7023" fmla="*/ 4114800 w 15270480"/>
                <a:gd name="connsiteY35-7024" fmla="*/ 38117828 h 38575028"/>
                <a:gd name="connsiteX36-7025" fmla="*/ 4114800 w 15270480"/>
                <a:gd name="connsiteY36-7026" fmla="*/ 38117828 h 38575028"/>
                <a:gd name="connsiteX37-7027" fmla="*/ 3108960 w 15270480"/>
                <a:gd name="connsiteY37-7028" fmla="*/ 38575028 h 38575028"/>
                <a:gd name="connsiteX38-7029" fmla="*/ 640080 w 15270480"/>
                <a:gd name="connsiteY38-7030" fmla="*/ 38209268 h 38575028"/>
                <a:gd name="connsiteX39-7031" fmla="*/ 2377440 w 15270480"/>
                <a:gd name="connsiteY39-7032" fmla="*/ 36563348 h 38575028"/>
                <a:gd name="connsiteX40-7033" fmla="*/ 2011680 w 15270480"/>
                <a:gd name="connsiteY40-7034" fmla="*/ 35191748 h 38575028"/>
                <a:gd name="connsiteX41-7035" fmla="*/ 2468880 w 15270480"/>
                <a:gd name="connsiteY41-7036" fmla="*/ 34094468 h 38575028"/>
                <a:gd name="connsiteX42-7037" fmla="*/ 1737360 w 15270480"/>
                <a:gd name="connsiteY42-7038" fmla="*/ 32814308 h 38575028"/>
                <a:gd name="connsiteX43-7039" fmla="*/ 1737360 w 15270480"/>
                <a:gd name="connsiteY43-7040" fmla="*/ 22664468 h 38575028"/>
                <a:gd name="connsiteX44-7041" fmla="*/ 1280160 w 15270480"/>
                <a:gd name="connsiteY44-7042" fmla="*/ 21658628 h 38575028"/>
                <a:gd name="connsiteX45-7043" fmla="*/ 1280160 w 15270480"/>
                <a:gd name="connsiteY45-7044" fmla="*/ 21201428 h 38575028"/>
                <a:gd name="connsiteX46-7045" fmla="*/ 0 w 15270480"/>
                <a:gd name="connsiteY46-7046" fmla="*/ 21201428 h 38575028"/>
                <a:gd name="connsiteX47-7047" fmla="*/ 457200 w 15270480"/>
                <a:gd name="connsiteY47-7048" fmla="*/ 12971828 h 38575028"/>
                <a:gd name="connsiteX48-7049" fmla="*/ 548640 w 15270480"/>
                <a:gd name="connsiteY48-7050" fmla="*/ 11508788 h 38575028"/>
                <a:gd name="connsiteX49-7051" fmla="*/ 914400 w 15270480"/>
                <a:gd name="connsiteY49-7052" fmla="*/ 7851188 h 38575028"/>
                <a:gd name="connsiteX50-7053" fmla="*/ 3840480 w 15270480"/>
                <a:gd name="connsiteY50-7054" fmla="*/ 6845348 h 38575028"/>
                <a:gd name="connsiteX51-7055" fmla="*/ 3840480 w 15270480"/>
                <a:gd name="connsiteY51-7056" fmla="*/ 6113828 h 38575028"/>
                <a:gd name="connsiteX52-7057" fmla="*/ 3367760 w 15270480"/>
                <a:gd name="connsiteY52-7058" fmla="*/ 4565628 h 38575028"/>
                <a:gd name="connsiteX53-7059" fmla="*/ 3070605 w 15270480"/>
                <a:gd name="connsiteY53-7060" fmla="*/ 4565628 h 38575028"/>
                <a:gd name="connsiteX54-7061" fmla="*/ 2723923 w 15270480"/>
                <a:gd name="connsiteY54-7062" fmla="*/ 3441311 h 38575028"/>
                <a:gd name="connsiteX55-7063" fmla="*/ 2926080 w 15270480"/>
                <a:gd name="connsiteY55-7064" fmla="*/ 3462068 h 38575028"/>
                <a:gd name="connsiteX56-7065" fmla="*/ 2560320 w 15270480"/>
                <a:gd name="connsiteY56-7066" fmla="*/ 1816148 h 38575028"/>
                <a:gd name="connsiteX57-7067" fmla="*/ 2834640 w 15270480"/>
                <a:gd name="connsiteY57-7068" fmla="*/ 1450388 h 38575028"/>
                <a:gd name="connsiteX58-7069" fmla="*/ 3565863 w 15270480"/>
                <a:gd name="connsiteY58-7070" fmla="*/ 317199 h 38575028"/>
                <a:gd name="connsiteX59-7071" fmla="*/ 4886554 w 15270480"/>
                <a:gd name="connsiteY59-7072" fmla="*/ 83788 h 38575028"/>
                <a:gd name="connsiteX60-7073" fmla="*/ 5761511 w 15270480"/>
                <a:gd name="connsiteY60-7074" fmla="*/ 819929 h 38575028"/>
                <a:gd name="connsiteX0-7075" fmla="*/ 5761511 w 15270480"/>
                <a:gd name="connsiteY0-7076" fmla="*/ 819929 h 38575028"/>
                <a:gd name="connsiteX1-7077" fmla="*/ 6400800 w 15270480"/>
                <a:gd name="connsiteY1-7078" fmla="*/ 993188 h 38575028"/>
                <a:gd name="connsiteX2-7079" fmla="*/ 6400800 w 15270480"/>
                <a:gd name="connsiteY2-7080" fmla="*/ 2639108 h 38575028"/>
                <a:gd name="connsiteX3-7081" fmla="*/ 6309360 w 15270480"/>
                <a:gd name="connsiteY3-7082" fmla="*/ 2913428 h 38575028"/>
                <a:gd name="connsiteX4-7083" fmla="*/ 6520908 w 15270480"/>
                <a:gd name="connsiteY4-7084" fmla="*/ 2855635 h 38575028"/>
                <a:gd name="connsiteX5-7085" fmla="*/ 6421856 w 15270480"/>
                <a:gd name="connsiteY5-7086" fmla="*/ 4087680 h 38575028"/>
                <a:gd name="connsiteX6-7087" fmla="*/ 6126480 w 15270480"/>
                <a:gd name="connsiteY6-7088" fmla="*/ 4467908 h 38575028"/>
                <a:gd name="connsiteX7-7089" fmla="*/ 5943600 w 15270480"/>
                <a:gd name="connsiteY7-7090" fmla="*/ 5382308 h 38575028"/>
                <a:gd name="connsiteX8-7091" fmla="*/ 6949440 w 15270480"/>
                <a:gd name="connsiteY8-7092" fmla="*/ 6022388 h 38575028"/>
                <a:gd name="connsiteX9-7093" fmla="*/ 9052560 w 15270480"/>
                <a:gd name="connsiteY9-7094" fmla="*/ 6662468 h 38575028"/>
                <a:gd name="connsiteX10-7095" fmla="*/ 9052560 w 15270480"/>
                <a:gd name="connsiteY10-7096" fmla="*/ 13520468 h 38575028"/>
                <a:gd name="connsiteX11-7097" fmla="*/ 9326880 w 15270480"/>
                <a:gd name="connsiteY11-7098" fmla="*/ 15074948 h 38575028"/>
                <a:gd name="connsiteX12-7099" fmla="*/ 9326880 w 15270480"/>
                <a:gd name="connsiteY12-7100" fmla="*/ 15897908 h 38575028"/>
                <a:gd name="connsiteX13-7101" fmla="*/ 9509760 w 15270480"/>
                <a:gd name="connsiteY13-7102" fmla="*/ 21018548 h 38575028"/>
                <a:gd name="connsiteX14-7103" fmla="*/ 9784080 w 15270480"/>
                <a:gd name="connsiteY14-7104" fmla="*/ 22298708 h 38575028"/>
                <a:gd name="connsiteX15-7105" fmla="*/ 10241280 w 15270480"/>
                <a:gd name="connsiteY15-7106" fmla="*/ 26322068 h 38575028"/>
                <a:gd name="connsiteX16-7107" fmla="*/ 11338560 w 15270480"/>
                <a:gd name="connsiteY16-7108" fmla="*/ 31442708 h 38575028"/>
                <a:gd name="connsiteX17-7109" fmla="*/ 12161520 w 15270480"/>
                <a:gd name="connsiteY17-7110" fmla="*/ 35740388 h 38575028"/>
                <a:gd name="connsiteX18-7111" fmla="*/ 13350240 w 15270480"/>
                <a:gd name="connsiteY18-7112" fmla="*/ 37203428 h 38575028"/>
                <a:gd name="connsiteX19-7113" fmla="*/ 15179040 w 15270480"/>
                <a:gd name="connsiteY19-7114" fmla="*/ 37752068 h 38575028"/>
                <a:gd name="connsiteX20-7115" fmla="*/ 15270480 w 15270480"/>
                <a:gd name="connsiteY20-7116" fmla="*/ 38026388 h 38575028"/>
                <a:gd name="connsiteX21-7117" fmla="*/ 13075920 w 15270480"/>
                <a:gd name="connsiteY21-7118" fmla="*/ 38392148 h 38575028"/>
                <a:gd name="connsiteX22-7119" fmla="*/ 12070080 w 15270480"/>
                <a:gd name="connsiteY22-7120" fmla="*/ 38392148 h 38575028"/>
                <a:gd name="connsiteX23-7121" fmla="*/ 10789920 w 15270480"/>
                <a:gd name="connsiteY23-7122" fmla="*/ 37203428 h 38575028"/>
                <a:gd name="connsiteX24-7123" fmla="*/ 10698480 w 15270480"/>
                <a:gd name="connsiteY24-7124" fmla="*/ 37843508 h 38575028"/>
                <a:gd name="connsiteX25-7125" fmla="*/ 9509760 w 15270480"/>
                <a:gd name="connsiteY25-7126" fmla="*/ 37843508 h 38575028"/>
                <a:gd name="connsiteX26-7127" fmla="*/ 9784080 w 15270480"/>
                <a:gd name="connsiteY26-7128" fmla="*/ 35466068 h 38575028"/>
                <a:gd name="connsiteX27-7129" fmla="*/ 7406640 w 15270480"/>
                <a:gd name="connsiteY27-7130" fmla="*/ 29431028 h 38575028"/>
                <a:gd name="connsiteX28-7131" fmla="*/ 6492240 w 15270480"/>
                <a:gd name="connsiteY28-7132" fmla="*/ 24859028 h 38575028"/>
                <a:gd name="connsiteX29-7133" fmla="*/ 5669280 w 15270480"/>
                <a:gd name="connsiteY29-7134" fmla="*/ 22938788 h 38575028"/>
                <a:gd name="connsiteX30-7135" fmla="*/ 5029200 w 15270480"/>
                <a:gd name="connsiteY30-7136" fmla="*/ 26413508 h 38575028"/>
                <a:gd name="connsiteX31-7137" fmla="*/ 5029200 w 15270480"/>
                <a:gd name="connsiteY31-7138" fmla="*/ 30436868 h 38575028"/>
                <a:gd name="connsiteX32-7139" fmla="*/ 4754880 w 15270480"/>
                <a:gd name="connsiteY32-7140" fmla="*/ 32448548 h 38575028"/>
                <a:gd name="connsiteX33-7141" fmla="*/ 4754880 w 15270480"/>
                <a:gd name="connsiteY33-7142" fmla="*/ 36289028 h 38575028"/>
                <a:gd name="connsiteX34-7143" fmla="*/ 4754880 w 15270480"/>
                <a:gd name="connsiteY34-7144" fmla="*/ 37752068 h 38575028"/>
                <a:gd name="connsiteX35-7145" fmla="*/ 4114800 w 15270480"/>
                <a:gd name="connsiteY35-7146" fmla="*/ 38117828 h 38575028"/>
                <a:gd name="connsiteX36-7147" fmla="*/ 4114800 w 15270480"/>
                <a:gd name="connsiteY36-7148" fmla="*/ 38117828 h 38575028"/>
                <a:gd name="connsiteX37-7149" fmla="*/ 3108960 w 15270480"/>
                <a:gd name="connsiteY37-7150" fmla="*/ 38575028 h 38575028"/>
                <a:gd name="connsiteX38-7151" fmla="*/ 640080 w 15270480"/>
                <a:gd name="connsiteY38-7152" fmla="*/ 38209268 h 38575028"/>
                <a:gd name="connsiteX39-7153" fmla="*/ 2377440 w 15270480"/>
                <a:gd name="connsiteY39-7154" fmla="*/ 36563348 h 38575028"/>
                <a:gd name="connsiteX40-7155" fmla="*/ 2011680 w 15270480"/>
                <a:gd name="connsiteY40-7156" fmla="*/ 35191748 h 38575028"/>
                <a:gd name="connsiteX41-7157" fmla="*/ 2468880 w 15270480"/>
                <a:gd name="connsiteY41-7158" fmla="*/ 34094468 h 38575028"/>
                <a:gd name="connsiteX42-7159" fmla="*/ 1737360 w 15270480"/>
                <a:gd name="connsiteY42-7160" fmla="*/ 32814308 h 38575028"/>
                <a:gd name="connsiteX43-7161" fmla="*/ 1737360 w 15270480"/>
                <a:gd name="connsiteY43-7162" fmla="*/ 22664468 h 38575028"/>
                <a:gd name="connsiteX44-7163" fmla="*/ 1280160 w 15270480"/>
                <a:gd name="connsiteY44-7164" fmla="*/ 21658628 h 38575028"/>
                <a:gd name="connsiteX45-7165" fmla="*/ 1280160 w 15270480"/>
                <a:gd name="connsiteY45-7166" fmla="*/ 21201428 h 38575028"/>
                <a:gd name="connsiteX46-7167" fmla="*/ 0 w 15270480"/>
                <a:gd name="connsiteY46-7168" fmla="*/ 21201428 h 38575028"/>
                <a:gd name="connsiteX47-7169" fmla="*/ 457200 w 15270480"/>
                <a:gd name="connsiteY47-7170" fmla="*/ 12971828 h 38575028"/>
                <a:gd name="connsiteX48-7171" fmla="*/ 548640 w 15270480"/>
                <a:gd name="connsiteY48-7172" fmla="*/ 11508788 h 38575028"/>
                <a:gd name="connsiteX49-7173" fmla="*/ 914400 w 15270480"/>
                <a:gd name="connsiteY49-7174" fmla="*/ 7851188 h 38575028"/>
                <a:gd name="connsiteX50-7175" fmla="*/ 3840480 w 15270480"/>
                <a:gd name="connsiteY50-7176" fmla="*/ 6845348 h 38575028"/>
                <a:gd name="connsiteX51-7177" fmla="*/ 3840480 w 15270480"/>
                <a:gd name="connsiteY51-7178" fmla="*/ 6113828 h 38575028"/>
                <a:gd name="connsiteX52-7179" fmla="*/ 3367760 w 15270480"/>
                <a:gd name="connsiteY52-7180" fmla="*/ 4565628 h 38575028"/>
                <a:gd name="connsiteX53-7181" fmla="*/ 3070605 w 15270480"/>
                <a:gd name="connsiteY53-7182" fmla="*/ 4565628 h 38575028"/>
                <a:gd name="connsiteX54-7183" fmla="*/ 2723923 w 15270480"/>
                <a:gd name="connsiteY54-7184" fmla="*/ 3441311 h 38575028"/>
                <a:gd name="connsiteX55-7185" fmla="*/ 2926080 w 15270480"/>
                <a:gd name="connsiteY55-7186" fmla="*/ 3462068 h 38575028"/>
                <a:gd name="connsiteX56-7187" fmla="*/ 2560320 w 15270480"/>
                <a:gd name="connsiteY56-7188" fmla="*/ 1816148 h 38575028"/>
                <a:gd name="connsiteX57-7189" fmla="*/ 2834640 w 15270480"/>
                <a:gd name="connsiteY57-7190" fmla="*/ 1450388 h 38575028"/>
                <a:gd name="connsiteX58-7191" fmla="*/ 3565863 w 15270480"/>
                <a:gd name="connsiteY58-7192" fmla="*/ 317199 h 38575028"/>
                <a:gd name="connsiteX59-7193" fmla="*/ 4886554 w 15270480"/>
                <a:gd name="connsiteY59-7194" fmla="*/ 83788 h 38575028"/>
                <a:gd name="connsiteX60-7195" fmla="*/ 5761511 w 15270480"/>
                <a:gd name="connsiteY60-7196" fmla="*/ 819929 h 38575028"/>
                <a:gd name="connsiteX0-7197" fmla="*/ 5761511 w 15270480"/>
                <a:gd name="connsiteY0-7198" fmla="*/ 819929 h 38575028"/>
                <a:gd name="connsiteX1-7199" fmla="*/ 6400800 w 15270480"/>
                <a:gd name="connsiteY1-7200" fmla="*/ 993188 h 38575028"/>
                <a:gd name="connsiteX2-7201" fmla="*/ 6400800 w 15270480"/>
                <a:gd name="connsiteY2-7202" fmla="*/ 2639108 h 38575028"/>
                <a:gd name="connsiteX3-7203" fmla="*/ 6309360 w 15270480"/>
                <a:gd name="connsiteY3-7204" fmla="*/ 2913428 h 38575028"/>
                <a:gd name="connsiteX4-7205" fmla="*/ 6520908 w 15270480"/>
                <a:gd name="connsiteY4-7206" fmla="*/ 2855635 h 38575028"/>
                <a:gd name="connsiteX5-7207" fmla="*/ 6421856 w 15270480"/>
                <a:gd name="connsiteY5-7208" fmla="*/ 4087680 h 38575028"/>
                <a:gd name="connsiteX6-7209" fmla="*/ 6075175 w 15270480"/>
                <a:gd name="connsiteY6-7210" fmla="*/ 4285181 h 38575028"/>
                <a:gd name="connsiteX7-7211" fmla="*/ 5943600 w 15270480"/>
                <a:gd name="connsiteY7-7212" fmla="*/ 5382308 h 38575028"/>
                <a:gd name="connsiteX8-7213" fmla="*/ 6949440 w 15270480"/>
                <a:gd name="connsiteY8-7214" fmla="*/ 6022388 h 38575028"/>
                <a:gd name="connsiteX9-7215" fmla="*/ 9052560 w 15270480"/>
                <a:gd name="connsiteY9-7216" fmla="*/ 6662468 h 38575028"/>
                <a:gd name="connsiteX10-7217" fmla="*/ 9052560 w 15270480"/>
                <a:gd name="connsiteY10-7218" fmla="*/ 13520468 h 38575028"/>
                <a:gd name="connsiteX11-7219" fmla="*/ 9326880 w 15270480"/>
                <a:gd name="connsiteY11-7220" fmla="*/ 15074948 h 38575028"/>
                <a:gd name="connsiteX12-7221" fmla="*/ 9326880 w 15270480"/>
                <a:gd name="connsiteY12-7222" fmla="*/ 15897908 h 38575028"/>
                <a:gd name="connsiteX13-7223" fmla="*/ 9509760 w 15270480"/>
                <a:gd name="connsiteY13-7224" fmla="*/ 21018548 h 38575028"/>
                <a:gd name="connsiteX14-7225" fmla="*/ 9784080 w 15270480"/>
                <a:gd name="connsiteY14-7226" fmla="*/ 22298708 h 38575028"/>
                <a:gd name="connsiteX15-7227" fmla="*/ 10241280 w 15270480"/>
                <a:gd name="connsiteY15-7228" fmla="*/ 26322068 h 38575028"/>
                <a:gd name="connsiteX16-7229" fmla="*/ 11338560 w 15270480"/>
                <a:gd name="connsiteY16-7230" fmla="*/ 31442708 h 38575028"/>
                <a:gd name="connsiteX17-7231" fmla="*/ 12161520 w 15270480"/>
                <a:gd name="connsiteY17-7232" fmla="*/ 35740388 h 38575028"/>
                <a:gd name="connsiteX18-7233" fmla="*/ 13350240 w 15270480"/>
                <a:gd name="connsiteY18-7234" fmla="*/ 37203428 h 38575028"/>
                <a:gd name="connsiteX19-7235" fmla="*/ 15179040 w 15270480"/>
                <a:gd name="connsiteY19-7236" fmla="*/ 37752068 h 38575028"/>
                <a:gd name="connsiteX20-7237" fmla="*/ 15270480 w 15270480"/>
                <a:gd name="connsiteY20-7238" fmla="*/ 38026388 h 38575028"/>
                <a:gd name="connsiteX21-7239" fmla="*/ 13075920 w 15270480"/>
                <a:gd name="connsiteY21-7240" fmla="*/ 38392148 h 38575028"/>
                <a:gd name="connsiteX22-7241" fmla="*/ 12070080 w 15270480"/>
                <a:gd name="connsiteY22-7242" fmla="*/ 38392148 h 38575028"/>
                <a:gd name="connsiteX23-7243" fmla="*/ 10789920 w 15270480"/>
                <a:gd name="connsiteY23-7244" fmla="*/ 37203428 h 38575028"/>
                <a:gd name="connsiteX24-7245" fmla="*/ 10698480 w 15270480"/>
                <a:gd name="connsiteY24-7246" fmla="*/ 37843508 h 38575028"/>
                <a:gd name="connsiteX25-7247" fmla="*/ 9509760 w 15270480"/>
                <a:gd name="connsiteY25-7248" fmla="*/ 37843508 h 38575028"/>
                <a:gd name="connsiteX26-7249" fmla="*/ 9784080 w 15270480"/>
                <a:gd name="connsiteY26-7250" fmla="*/ 35466068 h 38575028"/>
                <a:gd name="connsiteX27-7251" fmla="*/ 7406640 w 15270480"/>
                <a:gd name="connsiteY27-7252" fmla="*/ 29431028 h 38575028"/>
                <a:gd name="connsiteX28-7253" fmla="*/ 6492240 w 15270480"/>
                <a:gd name="connsiteY28-7254" fmla="*/ 24859028 h 38575028"/>
                <a:gd name="connsiteX29-7255" fmla="*/ 5669280 w 15270480"/>
                <a:gd name="connsiteY29-7256" fmla="*/ 22938788 h 38575028"/>
                <a:gd name="connsiteX30-7257" fmla="*/ 5029200 w 15270480"/>
                <a:gd name="connsiteY30-7258" fmla="*/ 26413508 h 38575028"/>
                <a:gd name="connsiteX31-7259" fmla="*/ 5029200 w 15270480"/>
                <a:gd name="connsiteY31-7260" fmla="*/ 30436868 h 38575028"/>
                <a:gd name="connsiteX32-7261" fmla="*/ 4754880 w 15270480"/>
                <a:gd name="connsiteY32-7262" fmla="*/ 32448548 h 38575028"/>
                <a:gd name="connsiteX33-7263" fmla="*/ 4754880 w 15270480"/>
                <a:gd name="connsiteY33-7264" fmla="*/ 36289028 h 38575028"/>
                <a:gd name="connsiteX34-7265" fmla="*/ 4754880 w 15270480"/>
                <a:gd name="connsiteY34-7266" fmla="*/ 37752068 h 38575028"/>
                <a:gd name="connsiteX35-7267" fmla="*/ 4114800 w 15270480"/>
                <a:gd name="connsiteY35-7268" fmla="*/ 38117828 h 38575028"/>
                <a:gd name="connsiteX36-7269" fmla="*/ 4114800 w 15270480"/>
                <a:gd name="connsiteY36-7270" fmla="*/ 38117828 h 38575028"/>
                <a:gd name="connsiteX37-7271" fmla="*/ 3108960 w 15270480"/>
                <a:gd name="connsiteY37-7272" fmla="*/ 38575028 h 38575028"/>
                <a:gd name="connsiteX38-7273" fmla="*/ 640080 w 15270480"/>
                <a:gd name="connsiteY38-7274" fmla="*/ 38209268 h 38575028"/>
                <a:gd name="connsiteX39-7275" fmla="*/ 2377440 w 15270480"/>
                <a:gd name="connsiteY39-7276" fmla="*/ 36563348 h 38575028"/>
                <a:gd name="connsiteX40-7277" fmla="*/ 2011680 w 15270480"/>
                <a:gd name="connsiteY40-7278" fmla="*/ 35191748 h 38575028"/>
                <a:gd name="connsiteX41-7279" fmla="*/ 2468880 w 15270480"/>
                <a:gd name="connsiteY41-7280" fmla="*/ 34094468 h 38575028"/>
                <a:gd name="connsiteX42-7281" fmla="*/ 1737360 w 15270480"/>
                <a:gd name="connsiteY42-7282" fmla="*/ 32814308 h 38575028"/>
                <a:gd name="connsiteX43-7283" fmla="*/ 1737360 w 15270480"/>
                <a:gd name="connsiteY43-7284" fmla="*/ 22664468 h 38575028"/>
                <a:gd name="connsiteX44-7285" fmla="*/ 1280160 w 15270480"/>
                <a:gd name="connsiteY44-7286" fmla="*/ 21658628 h 38575028"/>
                <a:gd name="connsiteX45-7287" fmla="*/ 1280160 w 15270480"/>
                <a:gd name="connsiteY45-7288" fmla="*/ 21201428 h 38575028"/>
                <a:gd name="connsiteX46-7289" fmla="*/ 0 w 15270480"/>
                <a:gd name="connsiteY46-7290" fmla="*/ 21201428 h 38575028"/>
                <a:gd name="connsiteX47-7291" fmla="*/ 457200 w 15270480"/>
                <a:gd name="connsiteY47-7292" fmla="*/ 12971828 h 38575028"/>
                <a:gd name="connsiteX48-7293" fmla="*/ 548640 w 15270480"/>
                <a:gd name="connsiteY48-7294" fmla="*/ 11508788 h 38575028"/>
                <a:gd name="connsiteX49-7295" fmla="*/ 914400 w 15270480"/>
                <a:gd name="connsiteY49-7296" fmla="*/ 7851188 h 38575028"/>
                <a:gd name="connsiteX50-7297" fmla="*/ 3840480 w 15270480"/>
                <a:gd name="connsiteY50-7298" fmla="*/ 6845348 h 38575028"/>
                <a:gd name="connsiteX51-7299" fmla="*/ 3840480 w 15270480"/>
                <a:gd name="connsiteY51-7300" fmla="*/ 6113828 h 38575028"/>
                <a:gd name="connsiteX52-7301" fmla="*/ 3367760 w 15270480"/>
                <a:gd name="connsiteY52-7302" fmla="*/ 4565628 h 38575028"/>
                <a:gd name="connsiteX53-7303" fmla="*/ 3070605 w 15270480"/>
                <a:gd name="connsiteY53-7304" fmla="*/ 4565628 h 38575028"/>
                <a:gd name="connsiteX54-7305" fmla="*/ 2723923 w 15270480"/>
                <a:gd name="connsiteY54-7306" fmla="*/ 3441311 h 38575028"/>
                <a:gd name="connsiteX55-7307" fmla="*/ 2926080 w 15270480"/>
                <a:gd name="connsiteY55-7308" fmla="*/ 3462068 h 38575028"/>
                <a:gd name="connsiteX56-7309" fmla="*/ 2560320 w 15270480"/>
                <a:gd name="connsiteY56-7310" fmla="*/ 1816148 h 38575028"/>
                <a:gd name="connsiteX57-7311" fmla="*/ 2834640 w 15270480"/>
                <a:gd name="connsiteY57-7312" fmla="*/ 1450388 h 38575028"/>
                <a:gd name="connsiteX58-7313" fmla="*/ 3565863 w 15270480"/>
                <a:gd name="connsiteY58-7314" fmla="*/ 317199 h 38575028"/>
                <a:gd name="connsiteX59-7315" fmla="*/ 4886554 w 15270480"/>
                <a:gd name="connsiteY59-7316" fmla="*/ 83788 h 38575028"/>
                <a:gd name="connsiteX60-7317" fmla="*/ 5761511 w 15270480"/>
                <a:gd name="connsiteY60-7318" fmla="*/ 819929 h 38575028"/>
                <a:gd name="connsiteX0-7319" fmla="*/ 5761511 w 15270480"/>
                <a:gd name="connsiteY0-7320" fmla="*/ 819929 h 38575028"/>
                <a:gd name="connsiteX1-7321" fmla="*/ 6400800 w 15270480"/>
                <a:gd name="connsiteY1-7322" fmla="*/ 993188 h 38575028"/>
                <a:gd name="connsiteX2-7323" fmla="*/ 6400800 w 15270480"/>
                <a:gd name="connsiteY2-7324" fmla="*/ 2639108 h 38575028"/>
                <a:gd name="connsiteX3-7325" fmla="*/ 6309360 w 15270480"/>
                <a:gd name="connsiteY3-7326" fmla="*/ 2913428 h 38575028"/>
                <a:gd name="connsiteX4-7327" fmla="*/ 6520908 w 15270480"/>
                <a:gd name="connsiteY4-7328" fmla="*/ 2855635 h 38575028"/>
                <a:gd name="connsiteX5-7329" fmla="*/ 6421856 w 15270480"/>
                <a:gd name="connsiteY5-7330" fmla="*/ 4087680 h 38575028"/>
                <a:gd name="connsiteX6-7331" fmla="*/ 6075175 w 15270480"/>
                <a:gd name="connsiteY6-7332" fmla="*/ 4565628 h 38575028"/>
                <a:gd name="connsiteX7-7333" fmla="*/ 5943600 w 15270480"/>
                <a:gd name="connsiteY7-7334" fmla="*/ 5382308 h 38575028"/>
                <a:gd name="connsiteX8-7335" fmla="*/ 6949440 w 15270480"/>
                <a:gd name="connsiteY8-7336" fmla="*/ 6022388 h 38575028"/>
                <a:gd name="connsiteX9-7337" fmla="*/ 9052560 w 15270480"/>
                <a:gd name="connsiteY9-7338" fmla="*/ 6662468 h 38575028"/>
                <a:gd name="connsiteX10-7339" fmla="*/ 9052560 w 15270480"/>
                <a:gd name="connsiteY10-7340" fmla="*/ 13520468 h 38575028"/>
                <a:gd name="connsiteX11-7341" fmla="*/ 9326880 w 15270480"/>
                <a:gd name="connsiteY11-7342" fmla="*/ 15074948 h 38575028"/>
                <a:gd name="connsiteX12-7343" fmla="*/ 9326880 w 15270480"/>
                <a:gd name="connsiteY12-7344" fmla="*/ 15897908 h 38575028"/>
                <a:gd name="connsiteX13-7345" fmla="*/ 9509760 w 15270480"/>
                <a:gd name="connsiteY13-7346" fmla="*/ 21018548 h 38575028"/>
                <a:gd name="connsiteX14-7347" fmla="*/ 9784080 w 15270480"/>
                <a:gd name="connsiteY14-7348" fmla="*/ 22298708 h 38575028"/>
                <a:gd name="connsiteX15-7349" fmla="*/ 10241280 w 15270480"/>
                <a:gd name="connsiteY15-7350" fmla="*/ 26322068 h 38575028"/>
                <a:gd name="connsiteX16-7351" fmla="*/ 11338560 w 15270480"/>
                <a:gd name="connsiteY16-7352" fmla="*/ 31442708 h 38575028"/>
                <a:gd name="connsiteX17-7353" fmla="*/ 12161520 w 15270480"/>
                <a:gd name="connsiteY17-7354" fmla="*/ 35740388 h 38575028"/>
                <a:gd name="connsiteX18-7355" fmla="*/ 13350240 w 15270480"/>
                <a:gd name="connsiteY18-7356" fmla="*/ 37203428 h 38575028"/>
                <a:gd name="connsiteX19-7357" fmla="*/ 15179040 w 15270480"/>
                <a:gd name="connsiteY19-7358" fmla="*/ 37752068 h 38575028"/>
                <a:gd name="connsiteX20-7359" fmla="*/ 15270480 w 15270480"/>
                <a:gd name="connsiteY20-7360" fmla="*/ 38026388 h 38575028"/>
                <a:gd name="connsiteX21-7361" fmla="*/ 13075920 w 15270480"/>
                <a:gd name="connsiteY21-7362" fmla="*/ 38392148 h 38575028"/>
                <a:gd name="connsiteX22-7363" fmla="*/ 12070080 w 15270480"/>
                <a:gd name="connsiteY22-7364" fmla="*/ 38392148 h 38575028"/>
                <a:gd name="connsiteX23-7365" fmla="*/ 10789920 w 15270480"/>
                <a:gd name="connsiteY23-7366" fmla="*/ 37203428 h 38575028"/>
                <a:gd name="connsiteX24-7367" fmla="*/ 10698480 w 15270480"/>
                <a:gd name="connsiteY24-7368" fmla="*/ 37843508 h 38575028"/>
                <a:gd name="connsiteX25-7369" fmla="*/ 9509760 w 15270480"/>
                <a:gd name="connsiteY25-7370" fmla="*/ 37843508 h 38575028"/>
                <a:gd name="connsiteX26-7371" fmla="*/ 9784080 w 15270480"/>
                <a:gd name="connsiteY26-7372" fmla="*/ 35466068 h 38575028"/>
                <a:gd name="connsiteX27-7373" fmla="*/ 7406640 w 15270480"/>
                <a:gd name="connsiteY27-7374" fmla="*/ 29431028 h 38575028"/>
                <a:gd name="connsiteX28-7375" fmla="*/ 6492240 w 15270480"/>
                <a:gd name="connsiteY28-7376" fmla="*/ 24859028 h 38575028"/>
                <a:gd name="connsiteX29-7377" fmla="*/ 5669280 w 15270480"/>
                <a:gd name="connsiteY29-7378" fmla="*/ 22938788 h 38575028"/>
                <a:gd name="connsiteX30-7379" fmla="*/ 5029200 w 15270480"/>
                <a:gd name="connsiteY30-7380" fmla="*/ 26413508 h 38575028"/>
                <a:gd name="connsiteX31-7381" fmla="*/ 5029200 w 15270480"/>
                <a:gd name="connsiteY31-7382" fmla="*/ 30436868 h 38575028"/>
                <a:gd name="connsiteX32-7383" fmla="*/ 4754880 w 15270480"/>
                <a:gd name="connsiteY32-7384" fmla="*/ 32448548 h 38575028"/>
                <a:gd name="connsiteX33-7385" fmla="*/ 4754880 w 15270480"/>
                <a:gd name="connsiteY33-7386" fmla="*/ 36289028 h 38575028"/>
                <a:gd name="connsiteX34-7387" fmla="*/ 4754880 w 15270480"/>
                <a:gd name="connsiteY34-7388" fmla="*/ 37752068 h 38575028"/>
                <a:gd name="connsiteX35-7389" fmla="*/ 4114800 w 15270480"/>
                <a:gd name="connsiteY35-7390" fmla="*/ 38117828 h 38575028"/>
                <a:gd name="connsiteX36-7391" fmla="*/ 4114800 w 15270480"/>
                <a:gd name="connsiteY36-7392" fmla="*/ 38117828 h 38575028"/>
                <a:gd name="connsiteX37-7393" fmla="*/ 3108960 w 15270480"/>
                <a:gd name="connsiteY37-7394" fmla="*/ 38575028 h 38575028"/>
                <a:gd name="connsiteX38-7395" fmla="*/ 640080 w 15270480"/>
                <a:gd name="connsiteY38-7396" fmla="*/ 38209268 h 38575028"/>
                <a:gd name="connsiteX39-7397" fmla="*/ 2377440 w 15270480"/>
                <a:gd name="connsiteY39-7398" fmla="*/ 36563348 h 38575028"/>
                <a:gd name="connsiteX40-7399" fmla="*/ 2011680 w 15270480"/>
                <a:gd name="connsiteY40-7400" fmla="*/ 35191748 h 38575028"/>
                <a:gd name="connsiteX41-7401" fmla="*/ 2468880 w 15270480"/>
                <a:gd name="connsiteY41-7402" fmla="*/ 34094468 h 38575028"/>
                <a:gd name="connsiteX42-7403" fmla="*/ 1737360 w 15270480"/>
                <a:gd name="connsiteY42-7404" fmla="*/ 32814308 h 38575028"/>
                <a:gd name="connsiteX43-7405" fmla="*/ 1737360 w 15270480"/>
                <a:gd name="connsiteY43-7406" fmla="*/ 22664468 h 38575028"/>
                <a:gd name="connsiteX44-7407" fmla="*/ 1280160 w 15270480"/>
                <a:gd name="connsiteY44-7408" fmla="*/ 21658628 h 38575028"/>
                <a:gd name="connsiteX45-7409" fmla="*/ 1280160 w 15270480"/>
                <a:gd name="connsiteY45-7410" fmla="*/ 21201428 h 38575028"/>
                <a:gd name="connsiteX46-7411" fmla="*/ 0 w 15270480"/>
                <a:gd name="connsiteY46-7412" fmla="*/ 21201428 h 38575028"/>
                <a:gd name="connsiteX47-7413" fmla="*/ 457200 w 15270480"/>
                <a:gd name="connsiteY47-7414" fmla="*/ 12971828 h 38575028"/>
                <a:gd name="connsiteX48-7415" fmla="*/ 548640 w 15270480"/>
                <a:gd name="connsiteY48-7416" fmla="*/ 11508788 h 38575028"/>
                <a:gd name="connsiteX49-7417" fmla="*/ 914400 w 15270480"/>
                <a:gd name="connsiteY49-7418" fmla="*/ 7851188 h 38575028"/>
                <a:gd name="connsiteX50-7419" fmla="*/ 3840480 w 15270480"/>
                <a:gd name="connsiteY50-7420" fmla="*/ 6845348 h 38575028"/>
                <a:gd name="connsiteX51-7421" fmla="*/ 3840480 w 15270480"/>
                <a:gd name="connsiteY51-7422" fmla="*/ 6113828 h 38575028"/>
                <a:gd name="connsiteX52-7423" fmla="*/ 3367760 w 15270480"/>
                <a:gd name="connsiteY52-7424" fmla="*/ 4565628 h 38575028"/>
                <a:gd name="connsiteX53-7425" fmla="*/ 3070605 w 15270480"/>
                <a:gd name="connsiteY53-7426" fmla="*/ 4565628 h 38575028"/>
                <a:gd name="connsiteX54-7427" fmla="*/ 2723923 w 15270480"/>
                <a:gd name="connsiteY54-7428" fmla="*/ 3441311 h 38575028"/>
                <a:gd name="connsiteX55-7429" fmla="*/ 2926080 w 15270480"/>
                <a:gd name="connsiteY55-7430" fmla="*/ 3462068 h 38575028"/>
                <a:gd name="connsiteX56-7431" fmla="*/ 2560320 w 15270480"/>
                <a:gd name="connsiteY56-7432" fmla="*/ 1816148 h 38575028"/>
                <a:gd name="connsiteX57-7433" fmla="*/ 2834640 w 15270480"/>
                <a:gd name="connsiteY57-7434" fmla="*/ 1450388 h 38575028"/>
                <a:gd name="connsiteX58-7435" fmla="*/ 3565863 w 15270480"/>
                <a:gd name="connsiteY58-7436" fmla="*/ 317199 h 38575028"/>
                <a:gd name="connsiteX59-7437" fmla="*/ 4886554 w 15270480"/>
                <a:gd name="connsiteY59-7438" fmla="*/ 83788 h 38575028"/>
                <a:gd name="connsiteX60-7439" fmla="*/ 5761511 w 15270480"/>
                <a:gd name="connsiteY60-7440" fmla="*/ 819929 h 38575028"/>
                <a:gd name="connsiteX0-7441" fmla="*/ 5761511 w 15270480"/>
                <a:gd name="connsiteY0-7442" fmla="*/ 819929 h 38575028"/>
                <a:gd name="connsiteX1-7443" fmla="*/ 6400800 w 15270480"/>
                <a:gd name="connsiteY1-7444" fmla="*/ 993188 h 38575028"/>
                <a:gd name="connsiteX2-7445" fmla="*/ 6400800 w 15270480"/>
                <a:gd name="connsiteY2-7446" fmla="*/ 2639108 h 38575028"/>
                <a:gd name="connsiteX3-7447" fmla="*/ 6309360 w 15270480"/>
                <a:gd name="connsiteY3-7448" fmla="*/ 2913428 h 38575028"/>
                <a:gd name="connsiteX4-7449" fmla="*/ 6520908 w 15270480"/>
                <a:gd name="connsiteY4-7450" fmla="*/ 2855635 h 38575028"/>
                <a:gd name="connsiteX5-7451" fmla="*/ 6421856 w 15270480"/>
                <a:gd name="connsiteY5-7452" fmla="*/ 4087680 h 38575028"/>
                <a:gd name="connsiteX6-7453" fmla="*/ 6075175 w 15270480"/>
                <a:gd name="connsiteY6-7454" fmla="*/ 4565628 h 38575028"/>
                <a:gd name="connsiteX7-7455" fmla="*/ 6025649 w 15270480"/>
                <a:gd name="connsiteY7-7456" fmla="*/ 5452235 h 38575028"/>
                <a:gd name="connsiteX8-7457" fmla="*/ 6949440 w 15270480"/>
                <a:gd name="connsiteY8-7458" fmla="*/ 6022388 h 38575028"/>
                <a:gd name="connsiteX9-7459" fmla="*/ 9052560 w 15270480"/>
                <a:gd name="connsiteY9-7460" fmla="*/ 6662468 h 38575028"/>
                <a:gd name="connsiteX10-7461" fmla="*/ 9052560 w 15270480"/>
                <a:gd name="connsiteY10-7462" fmla="*/ 13520468 h 38575028"/>
                <a:gd name="connsiteX11-7463" fmla="*/ 9326880 w 15270480"/>
                <a:gd name="connsiteY11-7464" fmla="*/ 15074948 h 38575028"/>
                <a:gd name="connsiteX12-7465" fmla="*/ 9326880 w 15270480"/>
                <a:gd name="connsiteY12-7466" fmla="*/ 15897908 h 38575028"/>
                <a:gd name="connsiteX13-7467" fmla="*/ 9509760 w 15270480"/>
                <a:gd name="connsiteY13-7468" fmla="*/ 21018548 h 38575028"/>
                <a:gd name="connsiteX14-7469" fmla="*/ 9784080 w 15270480"/>
                <a:gd name="connsiteY14-7470" fmla="*/ 22298708 h 38575028"/>
                <a:gd name="connsiteX15-7471" fmla="*/ 10241280 w 15270480"/>
                <a:gd name="connsiteY15-7472" fmla="*/ 26322068 h 38575028"/>
                <a:gd name="connsiteX16-7473" fmla="*/ 11338560 w 15270480"/>
                <a:gd name="connsiteY16-7474" fmla="*/ 31442708 h 38575028"/>
                <a:gd name="connsiteX17-7475" fmla="*/ 12161520 w 15270480"/>
                <a:gd name="connsiteY17-7476" fmla="*/ 35740388 h 38575028"/>
                <a:gd name="connsiteX18-7477" fmla="*/ 13350240 w 15270480"/>
                <a:gd name="connsiteY18-7478" fmla="*/ 37203428 h 38575028"/>
                <a:gd name="connsiteX19-7479" fmla="*/ 15179040 w 15270480"/>
                <a:gd name="connsiteY19-7480" fmla="*/ 37752068 h 38575028"/>
                <a:gd name="connsiteX20-7481" fmla="*/ 15270480 w 15270480"/>
                <a:gd name="connsiteY20-7482" fmla="*/ 38026388 h 38575028"/>
                <a:gd name="connsiteX21-7483" fmla="*/ 13075920 w 15270480"/>
                <a:gd name="connsiteY21-7484" fmla="*/ 38392148 h 38575028"/>
                <a:gd name="connsiteX22-7485" fmla="*/ 12070080 w 15270480"/>
                <a:gd name="connsiteY22-7486" fmla="*/ 38392148 h 38575028"/>
                <a:gd name="connsiteX23-7487" fmla="*/ 10789920 w 15270480"/>
                <a:gd name="connsiteY23-7488" fmla="*/ 37203428 h 38575028"/>
                <a:gd name="connsiteX24-7489" fmla="*/ 10698480 w 15270480"/>
                <a:gd name="connsiteY24-7490" fmla="*/ 37843508 h 38575028"/>
                <a:gd name="connsiteX25-7491" fmla="*/ 9509760 w 15270480"/>
                <a:gd name="connsiteY25-7492" fmla="*/ 37843508 h 38575028"/>
                <a:gd name="connsiteX26-7493" fmla="*/ 9784080 w 15270480"/>
                <a:gd name="connsiteY26-7494" fmla="*/ 35466068 h 38575028"/>
                <a:gd name="connsiteX27-7495" fmla="*/ 7406640 w 15270480"/>
                <a:gd name="connsiteY27-7496" fmla="*/ 29431028 h 38575028"/>
                <a:gd name="connsiteX28-7497" fmla="*/ 6492240 w 15270480"/>
                <a:gd name="connsiteY28-7498" fmla="*/ 24859028 h 38575028"/>
                <a:gd name="connsiteX29-7499" fmla="*/ 5669280 w 15270480"/>
                <a:gd name="connsiteY29-7500" fmla="*/ 22938788 h 38575028"/>
                <a:gd name="connsiteX30-7501" fmla="*/ 5029200 w 15270480"/>
                <a:gd name="connsiteY30-7502" fmla="*/ 26413508 h 38575028"/>
                <a:gd name="connsiteX31-7503" fmla="*/ 5029200 w 15270480"/>
                <a:gd name="connsiteY31-7504" fmla="*/ 30436868 h 38575028"/>
                <a:gd name="connsiteX32-7505" fmla="*/ 4754880 w 15270480"/>
                <a:gd name="connsiteY32-7506" fmla="*/ 32448548 h 38575028"/>
                <a:gd name="connsiteX33-7507" fmla="*/ 4754880 w 15270480"/>
                <a:gd name="connsiteY33-7508" fmla="*/ 36289028 h 38575028"/>
                <a:gd name="connsiteX34-7509" fmla="*/ 4754880 w 15270480"/>
                <a:gd name="connsiteY34-7510" fmla="*/ 37752068 h 38575028"/>
                <a:gd name="connsiteX35-7511" fmla="*/ 4114800 w 15270480"/>
                <a:gd name="connsiteY35-7512" fmla="*/ 38117828 h 38575028"/>
                <a:gd name="connsiteX36-7513" fmla="*/ 4114800 w 15270480"/>
                <a:gd name="connsiteY36-7514" fmla="*/ 38117828 h 38575028"/>
                <a:gd name="connsiteX37-7515" fmla="*/ 3108960 w 15270480"/>
                <a:gd name="connsiteY37-7516" fmla="*/ 38575028 h 38575028"/>
                <a:gd name="connsiteX38-7517" fmla="*/ 640080 w 15270480"/>
                <a:gd name="connsiteY38-7518" fmla="*/ 38209268 h 38575028"/>
                <a:gd name="connsiteX39-7519" fmla="*/ 2377440 w 15270480"/>
                <a:gd name="connsiteY39-7520" fmla="*/ 36563348 h 38575028"/>
                <a:gd name="connsiteX40-7521" fmla="*/ 2011680 w 15270480"/>
                <a:gd name="connsiteY40-7522" fmla="*/ 35191748 h 38575028"/>
                <a:gd name="connsiteX41-7523" fmla="*/ 2468880 w 15270480"/>
                <a:gd name="connsiteY41-7524" fmla="*/ 34094468 h 38575028"/>
                <a:gd name="connsiteX42-7525" fmla="*/ 1737360 w 15270480"/>
                <a:gd name="connsiteY42-7526" fmla="*/ 32814308 h 38575028"/>
                <a:gd name="connsiteX43-7527" fmla="*/ 1737360 w 15270480"/>
                <a:gd name="connsiteY43-7528" fmla="*/ 22664468 h 38575028"/>
                <a:gd name="connsiteX44-7529" fmla="*/ 1280160 w 15270480"/>
                <a:gd name="connsiteY44-7530" fmla="*/ 21658628 h 38575028"/>
                <a:gd name="connsiteX45-7531" fmla="*/ 1280160 w 15270480"/>
                <a:gd name="connsiteY45-7532" fmla="*/ 21201428 h 38575028"/>
                <a:gd name="connsiteX46-7533" fmla="*/ 0 w 15270480"/>
                <a:gd name="connsiteY46-7534" fmla="*/ 21201428 h 38575028"/>
                <a:gd name="connsiteX47-7535" fmla="*/ 457200 w 15270480"/>
                <a:gd name="connsiteY47-7536" fmla="*/ 12971828 h 38575028"/>
                <a:gd name="connsiteX48-7537" fmla="*/ 548640 w 15270480"/>
                <a:gd name="connsiteY48-7538" fmla="*/ 11508788 h 38575028"/>
                <a:gd name="connsiteX49-7539" fmla="*/ 914400 w 15270480"/>
                <a:gd name="connsiteY49-7540" fmla="*/ 7851188 h 38575028"/>
                <a:gd name="connsiteX50-7541" fmla="*/ 3840480 w 15270480"/>
                <a:gd name="connsiteY50-7542" fmla="*/ 6845348 h 38575028"/>
                <a:gd name="connsiteX51-7543" fmla="*/ 3840480 w 15270480"/>
                <a:gd name="connsiteY51-7544" fmla="*/ 6113828 h 38575028"/>
                <a:gd name="connsiteX52-7545" fmla="*/ 3367760 w 15270480"/>
                <a:gd name="connsiteY52-7546" fmla="*/ 4565628 h 38575028"/>
                <a:gd name="connsiteX53-7547" fmla="*/ 3070605 w 15270480"/>
                <a:gd name="connsiteY53-7548" fmla="*/ 4565628 h 38575028"/>
                <a:gd name="connsiteX54-7549" fmla="*/ 2723923 w 15270480"/>
                <a:gd name="connsiteY54-7550" fmla="*/ 3441311 h 38575028"/>
                <a:gd name="connsiteX55-7551" fmla="*/ 2926080 w 15270480"/>
                <a:gd name="connsiteY55-7552" fmla="*/ 3462068 h 38575028"/>
                <a:gd name="connsiteX56-7553" fmla="*/ 2560320 w 15270480"/>
                <a:gd name="connsiteY56-7554" fmla="*/ 1816148 h 38575028"/>
                <a:gd name="connsiteX57-7555" fmla="*/ 2834640 w 15270480"/>
                <a:gd name="connsiteY57-7556" fmla="*/ 1450388 h 38575028"/>
                <a:gd name="connsiteX58-7557" fmla="*/ 3565863 w 15270480"/>
                <a:gd name="connsiteY58-7558" fmla="*/ 317199 h 38575028"/>
                <a:gd name="connsiteX59-7559" fmla="*/ 4886554 w 15270480"/>
                <a:gd name="connsiteY59-7560" fmla="*/ 83788 h 38575028"/>
                <a:gd name="connsiteX60-7561" fmla="*/ 5761511 w 15270480"/>
                <a:gd name="connsiteY60-7562" fmla="*/ 819929 h 38575028"/>
                <a:gd name="connsiteX0-7563" fmla="*/ 5761511 w 15270480"/>
                <a:gd name="connsiteY0-7564" fmla="*/ 819929 h 38575028"/>
                <a:gd name="connsiteX1-7565" fmla="*/ 6400800 w 15270480"/>
                <a:gd name="connsiteY1-7566" fmla="*/ 993188 h 38575028"/>
                <a:gd name="connsiteX2-7567" fmla="*/ 6400800 w 15270480"/>
                <a:gd name="connsiteY2-7568" fmla="*/ 2639108 h 38575028"/>
                <a:gd name="connsiteX3-7569" fmla="*/ 6309360 w 15270480"/>
                <a:gd name="connsiteY3-7570" fmla="*/ 2913428 h 38575028"/>
                <a:gd name="connsiteX4-7571" fmla="*/ 6520908 w 15270480"/>
                <a:gd name="connsiteY4-7572" fmla="*/ 2855635 h 38575028"/>
                <a:gd name="connsiteX5-7573" fmla="*/ 6421856 w 15270480"/>
                <a:gd name="connsiteY5-7574" fmla="*/ 4087680 h 38575028"/>
                <a:gd name="connsiteX6-7575" fmla="*/ 6075175 w 15270480"/>
                <a:gd name="connsiteY6-7576" fmla="*/ 4565628 h 38575028"/>
                <a:gd name="connsiteX7-7577" fmla="*/ 6025649 w 15270480"/>
                <a:gd name="connsiteY7-7578" fmla="*/ 5452235 h 38575028"/>
                <a:gd name="connsiteX8-7579" fmla="*/ 6504399 w 15270480"/>
                <a:gd name="connsiteY8-7580" fmla="*/ 6008829 h 38575028"/>
                <a:gd name="connsiteX9-7581" fmla="*/ 9052560 w 15270480"/>
                <a:gd name="connsiteY9-7582" fmla="*/ 6662468 h 38575028"/>
                <a:gd name="connsiteX10-7583" fmla="*/ 9052560 w 15270480"/>
                <a:gd name="connsiteY10-7584" fmla="*/ 13520468 h 38575028"/>
                <a:gd name="connsiteX11-7585" fmla="*/ 9326880 w 15270480"/>
                <a:gd name="connsiteY11-7586" fmla="*/ 15074948 h 38575028"/>
                <a:gd name="connsiteX12-7587" fmla="*/ 9326880 w 15270480"/>
                <a:gd name="connsiteY12-7588" fmla="*/ 15897908 h 38575028"/>
                <a:gd name="connsiteX13-7589" fmla="*/ 9509760 w 15270480"/>
                <a:gd name="connsiteY13-7590" fmla="*/ 21018548 h 38575028"/>
                <a:gd name="connsiteX14-7591" fmla="*/ 9784080 w 15270480"/>
                <a:gd name="connsiteY14-7592" fmla="*/ 22298708 h 38575028"/>
                <a:gd name="connsiteX15-7593" fmla="*/ 10241280 w 15270480"/>
                <a:gd name="connsiteY15-7594" fmla="*/ 26322068 h 38575028"/>
                <a:gd name="connsiteX16-7595" fmla="*/ 11338560 w 15270480"/>
                <a:gd name="connsiteY16-7596" fmla="*/ 31442708 h 38575028"/>
                <a:gd name="connsiteX17-7597" fmla="*/ 12161520 w 15270480"/>
                <a:gd name="connsiteY17-7598" fmla="*/ 35740388 h 38575028"/>
                <a:gd name="connsiteX18-7599" fmla="*/ 13350240 w 15270480"/>
                <a:gd name="connsiteY18-7600" fmla="*/ 37203428 h 38575028"/>
                <a:gd name="connsiteX19-7601" fmla="*/ 15179040 w 15270480"/>
                <a:gd name="connsiteY19-7602" fmla="*/ 37752068 h 38575028"/>
                <a:gd name="connsiteX20-7603" fmla="*/ 15270480 w 15270480"/>
                <a:gd name="connsiteY20-7604" fmla="*/ 38026388 h 38575028"/>
                <a:gd name="connsiteX21-7605" fmla="*/ 13075920 w 15270480"/>
                <a:gd name="connsiteY21-7606" fmla="*/ 38392148 h 38575028"/>
                <a:gd name="connsiteX22-7607" fmla="*/ 12070080 w 15270480"/>
                <a:gd name="connsiteY22-7608" fmla="*/ 38392148 h 38575028"/>
                <a:gd name="connsiteX23-7609" fmla="*/ 10789920 w 15270480"/>
                <a:gd name="connsiteY23-7610" fmla="*/ 37203428 h 38575028"/>
                <a:gd name="connsiteX24-7611" fmla="*/ 10698480 w 15270480"/>
                <a:gd name="connsiteY24-7612" fmla="*/ 37843508 h 38575028"/>
                <a:gd name="connsiteX25-7613" fmla="*/ 9509760 w 15270480"/>
                <a:gd name="connsiteY25-7614" fmla="*/ 37843508 h 38575028"/>
                <a:gd name="connsiteX26-7615" fmla="*/ 9784080 w 15270480"/>
                <a:gd name="connsiteY26-7616" fmla="*/ 35466068 h 38575028"/>
                <a:gd name="connsiteX27-7617" fmla="*/ 7406640 w 15270480"/>
                <a:gd name="connsiteY27-7618" fmla="*/ 29431028 h 38575028"/>
                <a:gd name="connsiteX28-7619" fmla="*/ 6492240 w 15270480"/>
                <a:gd name="connsiteY28-7620" fmla="*/ 24859028 h 38575028"/>
                <a:gd name="connsiteX29-7621" fmla="*/ 5669280 w 15270480"/>
                <a:gd name="connsiteY29-7622" fmla="*/ 22938788 h 38575028"/>
                <a:gd name="connsiteX30-7623" fmla="*/ 5029200 w 15270480"/>
                <a:gd name="connsiteY30-7624" fmla="*/ 26413508 h 38575028"/>
                <a:gd name="connsiteX31-7625" fmla="*/ 5029200 w 15270480"/>
                <a:gd name="connsiteY31-7626" fmla="*/ 30436868 h 38575028"/>
                <a:gd name="connsiteX32-7627" fmla="*/ 4754880 w 15270480"/>
                <a:gd name="connsiteY32-7628" fmla="*/ 32448548 h 38575028"/>
                <a:gd name="connsiteX33-7629" fmla="*/ 4754880 w 15270480"/>
                <a:gd name="connsiteY33-7630" fmla="*/ 36289028 h 38575028"/>
                <a:gd name="connsiteX34-7631" fmla="*/ 4754880 w 15270480"/>
                <a:gd name="connsiteY34-7632" fmla="*/ 37752068 h 38575028"/>
                <a:gd name="connsiteX35-7633" fmla="*/ 4114800 w 15270480"/>
                <a:gd name="connsiteY35-7634" fmla="*/ 38117828 h 38575028"/>
                <a:gd name="connsiteX36-7635" fmla="*/ 4114800 w 15270480"/>
                <a:gd name="connsiteY36-7636" fmla="*/ 38117828 h 38575028"/>
                <a:gd name="connsiteX37-7637" fmla="*/ 3108960 w 15270480"/>
                <a:gd name="connsiteY37-7638" fmla="*/ 38575028 h 38575028"/>
                <a:gd name="connsiteX38-7639" fmla="*/ 640080 w 15270480"/>
                <a:gd name="connsiteY38-7640" fmla="*/ 38209268 h 38575028"/>
                <a:gd name="connsiteX39-7641" fmla="*/ 2377440 w 15270480"/>
                <a:gd name="connsiteY39-7642" fmla="*/ 36563348 h 38575028"/>
                <a:gd name="connsiteX40-7643" fmla="*/ 2011680 w 15270480"/>
                <a:gd name="connsiteY40-7644" fmla="*/ 35191748 h 38575028"/>
                <a:gd name="connsiteX41-7645" fmla="*/ 2468880 w 15270480"/>
                <a:gd name="connsiteY41-7646" fmla="*/ 34094468 h 38575028"/>
                <a:gd name="connsiteX42-7647" fmla="*/ 1737360 w 15270480"/>
                <a:gd name="connsiteY42-7648" fmla="*/ 32814308 h 38575028"/>
                <a:gd name="connsiteX43-7649" fmla="*/ 1737360 w 15270480"/>
                <a:gd name="connsiteY43-7650" fmla="*/ 22664468 h 38575028"/>
                <a:gd name="connsiteX44-7651" fmla="*/ 1280160 w 15270480"/>
                <a:gd name="connsiteY44-7652" fmla="*/ 21658628 h 38575028"/>
                <a:gd name="connsiteX45-7653" fmla="*/ 1280160 w 15270480"/>
                <a:gd name="connsiteY45-7654" fmla="*/ 21201428 h 38575028"/>
                <a:gd name="connsiteX46-7655" fmla="*/ 0 w 15270480"/>
                <a:gd name="connsiteY46-7656" fmla="*/ 21201428 h 38575028"/>
                <a:gd name="connsiteX47-7657" fmla="*/ 457200 w 15270480"/>
                <a:gd name="connsiteY47-7658" fmla="*/ 12971828 h 38575028"/>
                <a:gd name="connsiteX48-7659" fmla="*/ 548640 w 15270480"/>
                <a:gd name="connsiteY48-7660" fmla="*/ 11508788 h 38575028"/>
                <a:gd name="connsiteX49-7661" fmla="*/ 914400 w 15270480"/>
                <a:gd name="connsiteY49-7662" fmla="*/ 7851188 h 38575028"/>
                <a:gd name="connsiteX50-7663" fmla="*/ 3840480 w 15270480"/>
                <a:gd name="connsiteY50-7664" fmla="*/ 6845348 h 38575028"/>
                <a:gd name="connsiteX51-7665" fmla="*/ 3840480 w 15270480"/>
                <a:gd name="connsiteY51-7666" fmla="*/ 6113828 h 38575028"/>
                <a:gd name="connsiteX52-7667" fmla="*/ 3367760 w 15270480"/>
                <a:gd name="connsiteY52-7668" fmla="*/ 4565628 h 38575028"/>
                <a:gd name="connsiteX53-7669" fmla="*/ 3070605 w 15270480"/>
                <a:gd name="connsiteY53-7670" fmla="*/ 4565628 h 38575028"/>
                <a:gd name="connsiteX54-7671" fmla="*/ 2723923 w 15270480"/>
                <a:gd name="connsiteY54-7672" fmla="*/ 3441311 h 38575028"/>
                <a:gd name="connsiteX55-7673" fmla="*/ 2926080 w 15270480"/>
                <a:gd name="connsiteY55-7674" fmla="*/ 3462068 h 38575028"/>
                <a:gd name="connsiteX56-7675" fmla="*/ 2560320 w 15270480"/>
                <a:gd name="connsiteY56-7676" fmla="*/ 1816148 h 38575028"/>
                <a:gd name="connsiteX57-7677" fmla="*/ 2834640 w 15270480"/>
                <a:gd name="connsiteY57-7678" fmla="*/ 1450388 h 38575028"/>
                <a:gd name="connsiteX58-7679" fmla="*/ 3565863 w 15270480"/>
                <a:gd name="connsiteY58-7680" fmla="*/ 317199 h 38575028"/>
                <a:gd name="connsiteX59-7681" fmla="*/ 4886554 w 15270480"/>
                <a:gd name="connsiteY59-7682" fmla="*/ 83788 h 38575028"/>
                <a:gd name="connsiteX60-7683" fmla="*/ 5761511 w 15270480"/>
                <a:gd name="connsiteY60-7684" fmla="*/ 819929 h 38575028"/>
                <a:gd name="connsiteX0-7685" fmla="*/ 5761511 w 15270480"/>
                <a:gd name="connsiteY0-7686" fmla="*/ 819929 h 38575028"/>
                <a:gd name="connsiteX1-7687" fmla="*/ 6400800 w 15270480"/>
                <a:gd name="connsiteY1-7688" fmla="*/ 993188 h 38575028"/>
                <a:gd name="connsiteX2-7689" fmla="*/ 6400800 w 15270480"/>
                <a:gd name="connsiteY2-7690" fmla="*/ 2639108 h 38575028"/>
                <a:gd name="connsiteX3-7691" fmla="*/ 6309360 w 15270480"/>
                <a:gd name="connsiteY3-7692" fmla="*/ 2913428 h 38575028"/>
                <a:gd name="connsiteX4-7693" fmla="*/ 6520908 w 15270480"/>
                <a:gd name="connsiteY4-7694" fmla="*/ 2855635 h 38575028"/>
                <a:gd name="connsiteX5-7695" fmla="*/ 6421856 w 15270480"/>
                <a:gd name="connsiteY5-7696" fmla="*/ 4087680 h 38575028"/>
                <a:gd name="connsiteX6-7697" fmla="*/ 6075175 w 15270480"/>
                <a:gd name="connsiteY6-7698" fmla="*/ 4565628 h 38575028"/>
                <a:gd name="connsiteX7-7699" fmla="*/ 6025649 w 15270480"/>
                <a:gd name="connsiteY7-7700" fmla="*/ 5452235 h 38575028"/>
                <a:gd name="connsiteX8-7701" fmla="*/ 6504399 w 15270480"/>
                <a:gd name="connsiteY8-7702" fmla="*/ 6008829 h 38575028"/>
                <a:gd name="connsiteX9-7703" fmla="*/ 9052560 w 15270480"/>
                <a:gd name="connsiteY9-7704" fmla="*/ 6662468 h 38575028"/>
                <a:gd name="connsiteX10-7705" fmla="*/ 9052560 w 15270480"/>
                <a:gd name="connsiteY10-7706" fmla="*/ 13520468 h 38575028"/>
                <a:gd name="connsiteX11-7707" fmla="*/ 9326880 w 15270480"/>
                <a:gd name="connsiteY11-7708" fmla="*/ 15074948 h 38575028"/>
                <a:gd name="connsiteX12-7709" fmla="*/ 9326880 w 15270480"/>
                <a:gd name="connsiteY12-7710" fmla="*/ 15897908 h 38575028"/>
                <a:gd name="connsiteX13-7711" fmla="*/ 9509760 w 15270480"/>
                <a:gd name="connsiteY13-7712" fmla="*/ 21018548 h 38575028"/>
                <a:gd name="connsiteX14-7713" fmla="*/ 9784080 w 15270480"/>
                <a:gd name="connsiteY14-7714" fmla="*/ 22298708 h 38575028"/>
                <a:gd name="connsiteX15-7715" fmla="*/ 10241280 w 15270480"/>
                <a:gd name="connsiteY15-7716" fmla="*/ 26322068 h 38575028"/>
                <a:gd name="connsiteX16-7717" fmla="*/ 11338560 w 15270480"/>
                <a:gd name="connsiteY16-7718" fmla="*/ 31442708 h 38575028"/>
                <a:gd name="connsiteX17-7719" fmla="*/ 12161520 w 15270480"/>
                <a:gd name="connsiteY17-7720" fmla="*/ 35740388 h 38575028"/>
                <a:gd name="connsiteX18-7721" fmla="*/ 13350240 w 15270480"/>
                <a:gd name="connsiteY18-7722" fmla="*/ 37203428 h 38575028"/>
                <a:gd name="connsiteX19-7723" fmla="*/ 15179040 w 15270480"/>
                <a:gd name="connsiteY19-7724" fmla="*/ 37752068 h 38575028"/>
                <a:gd name="connsiteX20-7725" fmla="*/ 15270480 w 15270480"/>
                <a:gd name="connsiteY20-7726" fmla="*/ 38026388 h 38575028"/>
                <a:gd name="connsiteX21-7727" fmla="*/ 13075920 w 15270480"/>
                <a:gd name="connsiteY21-7728" fmla="*/ 38392148 h 38575028"/>
                <a:gd name="connsiteX22-7729" fmla="*/ 12070080 w 15270480"/>
                <a:gd name="connsiteY22-7730" fmla="*/ 38392148 h 38575028"/>
                <a:gd name="connsiteX23-7731" fmla="*/ 10789920 w 15270480"/>
                <a:gd name="connsiteY23-7732" fmla="*/ 37203428 h 38575028"/>
                <a:gd name="connsiteX24-7733" fmla="*/ 10698480 w 15270480"/>
                <a:gd name="connsiteY24-7734" fmla="*/ 37843508 h 38575028"/>
                <a:gd name="connsiteX25-7735" fmla="*/ 9509760 w 15270480"/>
                <a:gd name="connsiteY25-7736" fmla="*/ 37843508 h 38575028"/>
                <a:gd name="connsiteX26-7737" fmla="*/ 9784080 w 15270480"/>
                <a:gd name="connsiteY26-7738" fmla="*/ 35466068 h 38575028"/>
                <a:gd name="connsiteX27-7739" fmla="*/ 7406640 w 15270480"/>
                <a:gd name="connsiteY27-7740" fmla="*/ 29431028 h 38575028"/>
                <a:gd name="connsiteX28-7741" fmla="*/ 6492240 w 15270480"/>
                <a:gd name="connsiteY28-7742" fmla="*/ 24859028 h 38575028"/>
                <a:gd name="connsiteX29-7743" fmla="*/ 5669280 w 15270480"/>
                <a:gd name="connsiteY29-7744" fmla="*/ 22938788 h 38575028"/>
                <a:gd name="connsiteX30-7745" fmla="*/ 5029200 w 15270480"/>
                <a:gd name="connsiteY30-7746" fmla="*/ 26413508 h 38575028"/>
                <a:gd name="connsiteX31-7747" fmla="*/ 5029200 w 15270480"/>
                <a:gd name="connsiteY31-7748" fmla="*/ 30436868 h 38575028"/>
                <a:gd name="connsiteX32-7749" fmla="*/ 4754880 w 15270480"/>
                <a:gd name="connsiteY32-7750" fmla="*/ 32448548 h 38575028"/>
                <a:gd name="connsiteX33-7751" fmla="*/ 4754880 w 15270480"/>
                <a:gd name="connsiteY33-7752" fmla="*/ 36289028 h 38575028"/>
                <a:gd name="connsiteX34-7753" fmla="*/ 4754880 w 15270480"/>
                <a:gd name="connsiteY34-7754" fmla="*/ 37752068 h 38575028"/>
                <a:gd name="connsiteX35-7755" fmla="*/ 4114800 w 15270480"/>
                <a:gd name="connsiteY35-7756" fmla="*/ 38117828 h 38575028"/>
                <a:gd name="connsiteX36-7757" fmla="*/ 4114800 w 15270480"/>
                <a:gd name="connsiteY36-7758" fmla="*/ 38117828 h 38575028"/>
                <a:gd name="connsiteX37-7759" fmla="*/ 3108960 w 15270480"/>
                <a:gd name="connsiteY37-7760" fmla="*/ 38575028 h 38575028"/>
                <a:gd name="connsiteX38-7761" fmla="*/ 640080 w 15270480"/>
                <a:gd name="connsiteY38-7762" fmla="*/ 38209268 h 38575028"/>
                <a:gd name="connsiteX39-7763" fmla="*/ 2377440 w 15270480"/>
                <a:gd name="connsiteY39-7764" fmla="*/ 36563348 h 38575028"/>
                <a:gd name="connsiteX40-7765" fmla="*/ 2011680 w 15270480"/>
                <a:gd name="connsiteY40-7766" fmla="*/ 35191748 h 38575028"/>
                <a:gd name="connsiteX41-7767" fmla="*/ 2468880 w 15270480"/>
                <a:gd name="connsiteY41-7768" fmla="*/ 34094468 h 38575028"/>
                <a:gd name="connsiteX42-7769" fmla="*/ 1737360 w 15270480"/>
                <a:gd name="connsiteY42-7770" fmla="*/ 32814308 h 38575028"/>
                <a:gd name="connsiteX43-7771" fmla="*/ 1737360 w 15270480"/>
                <a:gd name="connsiteY43-7772" fmla="*/ 22664468 h 38575028"/>
                <a:gd name="connsiteX44-7773" fmla="*/ 1280160 w 15270480"/>
                <a:gd name="connsiteY44-7774" fmla="*/ 21658628 h 38575028"/>
                <a:gd name="connsiteX45-7775" fmla="*/ 1280160 w 15270480"/>
                <a:gd name="connsiteY45-7776" fmla="*/ 21201428 h 38575028"/>
                <a:gd name="connsiteX46-7777" fmla="*/ 0 w 15270480"/>
                <a:gd name="connsiteY46-7778" fmla="*/ 21201428 h 38575028"/>
                <a:gd name="connsiteX47-7779" fmla="*/ 457200 w 15270480"/>
                <a:gd name="connsiteY47-7780" fmla="*/ 12971828 h 38575028"/>
                <a:gd name="connsiteX48-7781" fmla="*/ 548640 w 15270480"/>
                <a:gd name="connsiteY48-7782" fmla="*/ 11508788 h 38575028"/>
                <a:gd name="connsiteX49-7783" fmla="*/ 914400 w 15270480"/>
                <a:gd name="connsiteY49-7784" fmla="*/ 7851188 h 38575028"/>
                <a:gd name="connsiteX50-7785" fmla="*/ 3840480 w 15270480"/>
                <a:gd name="connsiteY50-7786" fmla="*/ 6845348 h 38575028"/>
                <a:gd name="connsiteX51-7787" fmla="*/ 3840480 w 15270480"/>
                <a:gd name="connsiteY51-7788" fmla="*/ 6113828 h 38575028"/>
                <a:gd name="connsiteX52-7789" fmla="*/ 3367760 w 15270480"/>
                <a:gd name="connsiteY52-7790" fmla="*/ 4565628 h 38575028"/>
                <a:gd name="connsiteX53-7791" fmla="*/ 3070605 w 15270480"/>
                <a:gd name="connsiteY53-7792" fmla="*/ 4565628 h 38575028"/>
                <a:gd name="connsiteX54-7793" fmla="*/ 2723923 w 15270480"/>
                <a:gd name="connsiteY54-7794" fmla="*/ 3441311 h 38575028"/>
                <a:gd name="connsiteX55-7795" fmla="*/ 2926080 w 15270480"/>
                <a:gd name="connsiteY55-7796" fmla="*/ 3462068 h 38575028"/>
                <a:gd name="connsiteX56-7797" fmla="*/ 2560320 w 15270480"/>
                <a:gd name="connsiteY56-7798" fmla="*/ 1816148 h 38575028"/>
                <a:gd name="connsiteX57-7799" fmla="*/ 2834640 w 15270480"/>
                <a:gd name="connsiteY57-7800" fmla="*/ 1450388 h 38575028"/>
                <a:gd name="connsiteX58-7801" fmla="*/ 3565863 w 15270480"/>
                <a:gd name="connsiteY58-7802" fmla="*/ 317199 h 38575028"/>
                <a:gd name="connsiteX59-7803" fmla="*/ 4886554 w 15270480"/>
                <a:gd name="connsiteY59-7804" fmla="*/ 83788 h 38575028"/>
                <a:gd name="connsiteX60-7805" fmla="*/ 5761511 w 15270480"/>
                <a:gd name="connsiteY60-7806" fmla="*/ 819929 h 38575028"/>
                <a:gd name="connsiteX0-7807" fmla="*/ 5761511 w 15270480"/>
                <a:gd name="connsiteY0-7808" fmla="*/ 819929 h 38575028"/>
                <a:gd name="connsiteX1-7809" fmla="*/ 6400800 w 15270480"/>
                <a:gd name="connsiteY1-7810" fmla="*/ 993188 h 38575028"/>
                <a:gd name="connsiteX2-7811" fmla="*/ 6400800 w 15270480"/>
                <a:gd name="connsiteY2-7812" fmla="*/ 2639108 h 38575028"/>
                <a:gd name="connsiteX3-7813" fmla="*/ 6309360 w 15270480"/>
                <a:gd name="connsiteY3-7814" fmla="*/ 2913428 h 38575028"/>
                <a:gd name="connsiteX4-7815" fmla="*/ 6520908 w 15270480"/>
                <a:gd name="connsiteY4-7816" fmla="*/ 2855635 h 38575028"/>
                <a:gd name="connsiteX5-7817" fmla="*/ 6421856 w 15270480"/>
                <a:gd name="connsiteY5-7818" fmla="*/ 4087680 h 38575028"/>
                <a:gd name="connsiteX6-7819" fmla="*/ 6075175 w 15270480"/>
                <a:gd name="connsiteY6-7820" fmla="*/ 4565628 h 38575028"/>
                <a:gd name="connsiteX7-7821" fmla="*/ 6042157 w 15270480"/>
                <a:gd name="connsiteY7-7822" fmla="*/ 5416325 h 38575028"/>
                <a:gd name="connsiteX8-7823" fmla="*/ 6504399 w 15270480"/>
                <a:gd name="connsiteY8-7824" fmla="*/ 6008829 h 38575028"/>
                <a:gd name="connsiteX9-7825" fmla="*/ 9052560 w 15270480"/>
                <a:gd name="connsiteY9-7826" fmla="*/ 6662468 h 38575028"/>
                <a:gd name="connsiteX10-7827" fmla="*/ 9052560 w 15270480"/>
                <a:gd name="connsiteY10-7828" fmla="*/ 13520468 h 38575028"/>
                <a:gd name="connsiteX11-7829" fmla="*/ 9326880 w 15270480"/>
                <a:gd name="connsiteY11-7830" fmla="*/ 15074948 h 38575028"/>
                <a:gd name="connsiteX12-7831" fmla="*/ 9326880 w 15270480"/>
                <a:gd name="connsiteY12-7832" fmla="*/ 15897908 h 38575028"/>
                <a:gd name="connsiteX13-7833" fmla="*/ 9509760 w 15270480"/>
                <a:gd name="connsiteY13-7834" fmla="*/ 21018548 h 38575028"/>
                <a:gd name="connsiteX14-7835" fmla="*/ 9784080 w 15270480"/>
                <a:gd name="connsiteY14-7836" fmla="*/ 22298708 h 38575028"/>
                <a:gd name="connsiteX15-7837" fmla="*/ 10241280 w 15270480"/>
                <a:gd name="connsiteY15-7838" fmla="*/ 26322068 h 38575028"/>
                <a:gd name="connsiteX16-7839" fmla="*/ 11338560 w 15270480"/>
                <a:gd name="connsiteY16-7840" fmla="*/ 31442708 h 38575028"/>
                <a:gd name="connsiteX17-7841" fmla="*/ 12161520 w 15270480"/>
                <a:gd name="connsiteY17-7842" fmla="*/ 35740388 h 38575028"/>
                <a:gd name="connsiteX18-7843" fmla="*/ 13350240 w 15270480"/>
                <a:gd name="connsiteY18-7844" fmla="*/ 37203428 h 38575028"/>
                <a:gd name="connsiteX19-7845" fmla="*/ 15179040 w 15270480"/>
                <a:gd name="connsiteY19-7846" fmla="*/ 37752068 h 38575028"/>
                <a:gd name="connsiteX20-7847" fmla="*/ 15270480 w 15270480"/>
                <a:gd name="connsiteY20-7848" fmla="*/ 38026388 h 38575028"/>
                <a:gd name="connsiteX21-7849" fmla="*/ 13075920 w 15270480"/>
                <a:gd name="connsiteY21-7850" fmla="*/ 38392148 h 38575028"/>
                <a:gd name="connsiteX22-7851" fmla="*/ 12070080 w 15270480"/>
                <a:gd name="connsiteY22-7852" fmla="*/ 38392148 h 38575028"/>
                <a:gd name="connsiteX23-7853" fmla="*/ 10789920 w 15270480"/>
                <a:gd name="connsiteY23-7854" fmla="*/ 37203428 h 38575028"/>
                <a:gd name="connsiteX24-7855" fmla="*/ 10698480 w 15270480"/>
                <a:gd name="connsiteY24-7856" fmla="*/ 37843508 h 38575028"/>
                <a:gd name="connsiteX25-7857" fmla="*/ 9509760 w 15270480"/>
                <a:gd name="connsiteY25-7858" fmla="*/ 37843508 h 38575028"/>
                <a:gd name="connsiteX26-7859" fmla="*/ 9784080 w 15270480"/>
                <a:gd name="connsiteY26-7860" fmla="*/ 35466068 h 38575028"/>
                <a:gd name="connsiteX27-7861" fmla="*/ 7406640 w 15270480"/>
                <a:gd name="connsiteY27-7862" fmla="*/ 29431028 h 38575028"/>
                <a:gd name="connsiteX28-7863" fmla="*/ 6492240 w 15270480"/>
                <a:gd name="connsiteY28-7864" fmla="*/ 24859028 h 38575028"/>
                <a:gd name="connsiteX29-7865" fmla="*/ 5669280 w 15270480"/>
                <a:gd name="connsiteY29-7866" fmla="*/ 22938788 h 38575028"/>
                <a:gd name="connsiteX30-7867" fmla="*/ 5029200 w 15270480"/>
                <a:gd name="connsiteY30-7868" fmla="*/ 26413508 h 38575028"/>
                <a:gd name="connsiteX31-7869" fmla="*/ 5029200 w 15270480"/>
                <a:gd name="connsiteY31-7870" fmla="*/ 30436868 h 38575028"/>
                <a:gd name="connsiteX32-7871" fmla="*/ 4754880 w 15270480"/>
                <a:gd name="connsiteY32-7872" fmla="*/ 32448548 h 38575028"/>
                <a:gd name="connsiteX33-7873" fmla="*/ 4754880 w 15270480"/>
                <a:gd name="connsiteY33-7874" fmla="*/ 36289028 h 38575028"/>
                <a:gd name="connsiteX34-7875" fmla="*/ 4754880 w 15270480"/>
                <a:gd name="connsiteY34-7876" fmla="*/ 37752068 h 38575028"/>
                <a:gd name="connsiteX35-7877" fmla="*/ 4114800 w 15270480"/>
                <a:gd name="connsiteY35-7878" fmla="*/ 38117828 h 38575028"/>
                <a:gd name="connsiteX36-7879" fmla="*/ 4114800 w 15270480"/>
                <a:gd name="connsiteY36-7880" fmla="*/ 38117828 h 38575028"/>
                <a:gd name="connsiteX37-7881" fmla="*/ 3108960 w 15270480"/>
                <a:gd name="connsiteY37-7882" fmla="*/ 38575028 h 38575028"/>
                <a:gd name="connsiteX38-7883" fmla="*/ 640080 w 15270480"/>
                <a:gd name="connsiteY38-7884" fmla="*/ 38209268 h 38575028"/>
                <a:gd name="connsiteX39-7885" fmla="*/ 2377440 w 15270480"/>
                <a:gd name="connsiteY39-7886" fmla="*/ 36563348 h 38575028"/>
                <a:gd name="connsiteX40-7887" fmla="*/ 2011680 w 15270480"/>
                <a:gd name="connsiteY40-7888" fmla="*/ 35191748 h 38575028"/>
                <a:gd name="connsiteX41-7889" fmla="*/ 2468880 w 15270480"/>
                <a:gd name="connsiteY41-7890" fmla="*/ 34094468 h 38575028"/>
                <a:gd name="connsiteX42-7891" fmla="*/ 1737360 w 15270480"/>
                <a:gd name="connsiteY42-7892" fmla="*/ 32814308 h 38575028"/>
                <a:gd name="connsiteX43-7893" fmla="*/ 1737360 w 15270480"/>
                <a:gd name="connsiteY43-7894" fmla="*/ 22664468 h 38575028"/>
                <a:gd name="connsiteX44-7895" fmla="*/ 1280160 w 15270480"/>
                <a:gd name="connsiteY44-7896" fmla="*/ 21658628 h 38575028"/>
                <a:gd name="connsiteX45-7897" fmla="*/ 1280160 w 15270480"/>
                <a:gd name="connsiteY45-7898" fmla="*/ 21201428 h 38575028"/>
                <a:gd name="connsiteX46-7899" fmla="*/ 0 w 15270480"/>
                <a:gd name="connsiteY46-7900" fmla="*/ 21201428 h 38575028"/>
                <a:gd name="connsiteX47-7901" fmla="*/ 457200 w 15270480"/>
                <a:gd name="connsiteY47-7902" fmla="*/ 12971828 h 38575028"/>
                <a:gd name="connsiteX48-7903" fmla="*/ 548640 w 15270480"/>
                <a:gd name="connsiteY48-7904" fmla="*/ 11508788 h 38575028"/>
                <a:gd name="connsiteX49-7905" fmla="*/ 914400 w 15270480"/>
                <a:gd name="connsiteY49-7906" fmla="*/ 7851188 h 38575028"/>
                <a:gd name="connsiteX50-7907" fmla="*/ 3840480 w 15270480"/>
                <a:gd name="connsiteY50-7908" fmla="*/ 6845348 h 38575028"/>
                <a:gd name="connsiteX51-7909" fmla="*/ 3840480 w 15270480"/>
                <a:gd name="connsiteY51-7910" fmla="*/ 6113828 h 38575028"/>
                <a:gd name="connsiteX52-7911" fmla="*/ 3367760 w 15270480"/>
                <a:gd name="connsiteY52-7912" fmla="*/ 4565628 h 38575028"/>
                <a:gd name="connsiteX53-7913" fmla="*/ 3070605 w 15270480"/>
                <a:gd name="connsiteY53-7914" fmla="*/ 4565628 h 38575028"/>
                <a:gd name="connsiteX54-7915" fmla="*/ 2723923 w 15270480"/>
                <a:gd name="connsiteY54-7916" fmla="*/ 3441311 h 38575028"/>
                <a:gd name="connsiteX55-7917" fmla="*/ 2926080 w 15270480"/>
                <a:gd name="connsiteY55-7918" fmla="*/ 3462068 h 38575028"/>
                <a:gd name="connsiteX56-7919" fmla="*/ 2560320 w 15270480"/>
                <a:gd name="connsiteY56-7920" fmla="*/ 1816148 h 38575028"/>
                <a:gd name="connsiteX57-7921" fmla="*/ 2834640 w 15270480"/>
                <a:gd name="connsiteY57-7922" fmla="*/ 1450388 h 38575028"/>
                <a:gd name="connsiteX58-7923" fmla="*/ 3565863 w 15270480"/>
                <a:gd name="connsiteY58-7924" fmla="*/ 317199 h 38575028"/>
                <a:gd name="connsiteX59-7925" fmla="*/ 4886554 w 15270480"/>
                <a:gd name="connsiteY59-7926" fmla="*/ 83788 h 38575028"/>
                <a:gd name="connsiteX60-7927" fmla="*/ 5761511 w 15270480"/>
                <a:gd name="connsiteY60-7928" fmla="*/ 819929 h 38575028"/>
                <a:gd name="connsiteX0-7929" fmla="*/ 5761511 w 15270480"/>
                <a:gd name="connsiteY0-7930" fmla="*/ 819929 h 38575028"/>
                <a:gd name="connsiteX1-7931" fmla="*/ 6400800 w 15270480"/>
                <a:gd name="connsiteY1-7932" fmla="*/ 993188 h 38575028"/>
                <a:gd name="connsiteX2-7933" fmla="*/ 6400800 w 15270480"/>
                <a:gd name="connsiteY2-7934" fmla="*/ 2639108 h 38575028"/>
                <a:gd name="connsiteX3-7935" fmla="*/ 6309360 w 15270480"/>
                <a:gd name="connsiteY3-7936" fmla="*/ 2913428 h 38575028"/>
                <a:gd name="connsiteX4-7937" fmla="*/ 6520908 w 15270480"/>
                <a:gd name="connsiteY4-7938" fmla="*/ 2855635 h 38575028"/>
                <a:gd name="connsiteX5-7939" fmla="*/ 6421856 w 15270480"/>
                <a:gd name="connsiteY5-7940" fmla="*/ 4087680 h 38575028"/>
                <a:gd name="connsiteX6-7941" fmla="*/ 6075175 w 15270480"/>
                <a:gd name="connsiteY6-7942" fmla="*/ 4565628 h 38575028"/>
                <a:gd name="connsiteX7-7943" fmla="*/ 6042157 w 15270480"/>
                <a:gd name="connsiteY7-7944" fmla="*/ 5416325 h 38575028"/>
                <a:gd name="connsiteX8-7945" fmla="*/ 6504399 w 15270480"/>
                <a:gd name="connsiteY8-7946" fmla="*/ 6008829 h 38575028"/>
                <a:gd name="connsiteX9-7947" fmla="*/ 9052560 w 15270480"/>
                <a:gd name="connsiteY9-7948" fmla="*/ 6662468 h 38575028"/>
                <a:gd name="connsiteX10-7949" fmla="*/ 9052560 w 15270480"/>
                <a:gd name="connsiteY10-7950" fmla="*/ 13520468 h 38575028"/>
                <a:gd name="connsiteX11-7951" fmla="*/ 9326880 w 15270480"/>
                <a:gd name="connsiteY11-7952" fmla="*/ 15074948 h 38575028"/>
                <a:gd name="connsiteX12-7953" fmla="*/ 9326880 w 15270480"/>
                <a:gd name="connsiteY12-7954" fmla="*/ 15897908 h 38575028"/>
                <a:gd name="connsiteX13-7955" fmla="*/ 9509760 w 15270480"/>
                <a:gd name="connsiteY13-7956" fmla="*/ 21018548 h 38575028"/>
                <a:gd name="connsiteX14-7957" fmla="*/ 9784080 w 15270480"/>
                <a:gd name="connsiteY14-7958" fmla="*/ 22298708 h 38575028"/>
                <a:gd name="connsiteX15-7959" fmla="*/ 10241280 w 15270480"/>
                <a:gd name="connsiteY15-7960" fmla="*/ 26322068 h 38575028"/>
                <a:gd name="connsiteX16-7961" fmla="*/ 11338560 w 15270480"/>
                <a:gd name="connsiteY16-7962" fmla="*/ 31442708 h 38575028"/>
                <a:gd name="connsiteX17-7963" fmla="*/ 12161520 w 15270480"/>
                <a:gd name="connsiteY17-7964" fmla="*/ 35740388 h 38575028"/>
                <a:gd name="connsiteX18-7965" fmla="*/ 13350240 w 15270480"/>
                <a:gd name="connsiteY18-7966" fmla="*/ 37203428 h 38575028"/>
                <a:gd name="connsiteX19-7967" fmla="*/ 15179040 w 15270480"/>
                <a:gd name="connsiteY19-7968" fmla="*/ 37752068 h 38575028"/>
                <a:gd name="connsiteX20-7969" fmla="*/ 15270480 w 15270480"/>
                <a:gd name="connsiteY20-7970" fmla="*/ 38026388 h 38575028"/>
                <a:gd name="connsiteX21-7971" fmla="*/ 13075920 w 15270480"/>
                <a:gd name="connsiteY21-7972" fmla="*/ 38392148 h 38575028"/>
                <a:gd name="connsiteX22-7973" fmla="*/ 12070080 w 15270480"/>
                <a:gd name="connsiteY22-7974" fmla="*/ 38392148 h 38575028"/>
                <a:gd name="connsiteX23-7975" fmla="*/ 10789920 w 15270480"/>
                <a:gd name="connsiteY23-7976" fmla="*/ 37203428 h 38575028"/>
                <a:gd name="connsiteX24-7977" fmla="*/ 10698480 w 15270480"/>
                <a:gd name="connsiteY24-7978" fmla="*/ 37843508 h 38575028"/>
                <a:gd name="connsiteX25-7979" fmla="*/ 9509760 w 15270480"/>
                <a:gd name="connsiteY25-7980" fmla="*/ 37843508 h 38575028"/>
                <a:gd name="connsiteX26-7981" fmla="*/ 9784080 w 15270480"/>
                <a:gd name="connsiteY26-7982" fmla="*/ 35466068 h 38575028"/>
                <a:gd name="connsiteX27-7983" fmla="*/ 7406640 w 15270480"/>
                <a:gd name="connsiteY27-7984" fmla="*/ 29431028 h 38575028"/>
                <a:gd name="connsiteX28-7985" fmla="*/ 6492240 w 15270480"/>
                <a:gd name="connsiteY28-7986" fmla="*/ 24859028 h 38575028"/>
                <a:gd name="connsiteX29-7987" fmla="*/ 5669280 w 15270480"/>
                <a:gd name="connsiteY29-7988" fmla="*/ 22938788 h 38575028"/>
                <a:gd name="connsiteX30-7989" fmla="*/ 5029200 w 15270480"/>
                <a:gd name="connsiteY30-7990" fmla="*/ 26413508 h 38575028"/>
                <a:gd name="connsiteX31-7991" fmla="*/ 5029200 w 15270480"/>
                <a:gd name="connsiteY31-7992" fmla="*/ 30436868 h 38575028"/>
                <a:gd name="connsiteX32-7993" fmla="*/ 4754880 w 15270480"/>
                <a:gd name="connsiteY32-7994" fmla="*/ 32448548 h 38575028"/>
                <a:gd name="connsiteX33-7995" fmla="*/ 4754880 w 15270480"/>
                <a:gd name="connsiteY33-7996" fmla="*/ 36289028 h 38575028"/>
                <a:gd name="connsiteX34-7997" fmla="*/ 4754880 w 15270480"/>
                <a:gd name="connsiteY34-7998" fmla="*/ 37752068 h 38575028"/>
                <a:gd name="connsiteX35-7999" fmla="*/ 4114800 w 15270480"/>
                <a:gd name="connsiteY35-8000" fmla="*/ 38117828 h 38575028"/>
                <a:gd name="connsiteX36-8001" fmla="*/ 4114800 w 15270480"/>
                <a:gd name="connsiteY36-8002" fmla="*/ 38117828 h 38575028"/>
                <a:gd name="connsiteX37-8003" fmla="*/ 3108960 w 15270480"/>
                <a:gd name="connsiteY37-8004" fmla="*/ 38575028 h 38575028"/>
                <a:gd name="connsiteX38-8005" fmla="*/ 640080 w 15270480"/>
                <a:gd name="connsiteY38-8006" fmla="*/ 38209268 h 38575028"/>
                <a:gd name="connsiteX39-8007" fmla="*/ 2377440 w 15270480"/>
                <a:gd name="connsiteY39-8008" fmla="*/ 36563348 h 38575028"/>
                <a:gd name="connsiteX40-8009" fmla="*/ 2011680 w 15270480"/>
                <a:gd name="connsiteY40-8010" fmla="*/ 35191748 h 38575028"/>
                <a:gd name="connsiteX41-8011" fmla="*/ 2468880 w 15270480"/>
                <a:gd name="connsiteY41-8012" fmla="*/ 34094468 h 38575028"/>
                <a:gd name="connsiteX42-8013" fmla="*/ 1737360 w 15270480"/>
                <a:gd name="connsiteY42-8014" fmla="*/ 32814308 h 38575028"/>
                <a:gd name="connsiteX43-8015" fmla="*/ 1737360 w 15270480"/>
                <a:gd name="connsiteY43-8016" fmla="*/ 22664468 h 38575028"/>
                <a:gd name="connsiteX44-8017" fmla="*/ 1280160 w 15270480"/>
                <a:gd name="connsiteY44-8018" fmla="*/ 21658628 h 38575028"/>
                <a:gd name="connsiteX45-8019" fmla="*/ 1280160 w 15270480"/>
                <a:gd name="connsiteY45-8020" fmla="*/ 21201428 h 38575028"/>
                <a:gd name="connsiteX46-8021" fmla="*/ 0 w 15270480"/>
                <a:gd name="connsiteY46-8022" fmla="*/ 21201428 h 38575028"/>
                <a:gd name="connsiteX47-8023" fmla="*/ 457200 w 15270480"/>
                <a:gd name="connsiteY47-8024" fmla="*/ 12971828 h 38575028"/>
                <a:gd name="connsiteX48-8025" fmla="*/ 548640 w 15270480"/>
                <a:gd name="connsiteY48-8026" fmla="*/ 11508788 h 38575028"/>
                <a:gd name="connsiteX49-8027" fmla="*/ 914400 w 15270480"/>
                <a:gd name="connsiteY49-8028" fmla="*/ 7851188 h 38575028"/>
                <a:gd name="connsiteX50-8029" fmla="*/ 3840480 w 15270480"/>
                <a:gd name="connsiteY50-8030" fmla="*/ 6845348 h 38575028"/>
                <a:gd name="connsiteX51-8031" fmla="*/ 3840480 w 15270480"/>
                <a:gd name="connsiteY51-8032" fmla="*/ 6113828 h 38575028"/>
                <a:gd name="connsiteX52-8033" fmla="*/ 3367760 w 15270480"/>
                <a:gd name="connsiteY52-8034" fmla="*/ 4565628 h 38575028"/>
                <a:gd name="connsiteX53-8035" fmla="*/ 3070605 w 15270480"/>
                <a:gd name="connsiteY53-8036" fmla="*/ 4565628 h 38575028"/>
                <a:gd name="connsiteX54-8037" fmla="*/ 2723923 w 15270480"/>
                <a:gd name="connsiteY54-8038" fmla="*/ 3441311 h 38575028"/>
                <a:gd name="connsiteX55-8039" fmla="*/ 2926080 w 15270480"/>
                <a:gd name="connsiteY55-8040" fmla="*/ 3462068 h 38575028"/>
                <a:gd name="connsiteX56-8041" fmla="*/ 2560320 w 15270480"/>
                <a:gd name="connsiteY56-8042" fmla="*/ 1816148 h 38575028"/>
                <a:gd name="connsiteX57-8043" fmla="*/ 2834640 w 15270480"/>
                <a:gd name="connsiteY57-8044" fmla="*/ 1450388 h 38575028"/>
                <a:gd name="connsiteX58-8045" fmla="*/ 3565863 w 15270480"/>
                <a:gd name="connsiteY58-8046" fmla="*/ 317199 h 38575028"/>
                <a:gd name="connsiteX59-8047" fmla="*/ 4886554 w 15270480"/>
                <a:gd name="connsiteY59-8048" fmla="*/ 83788 h 38575028"/>
                <a:gd name="connsiteX60-8049" fmla="*/ 5761511 w 15270480"/>
                <a:gd name="connsiteY60-8050" fmla="*/ 819929 h 38575028"/>
                <a:gd name="connsiteX0-8051" fmla="*/ 5761511 w 15270480"/>
                <a:gd name="connsiteY0-8052" fmla="*/ 819929 h 38575028"/>
                <a:gd name="connsiteX1-8053" fmla="*/ 6400800 w 15270480"/>
                <a:gd name="connsiteY1-8054" fmla="*/ 993188 h 38575028"/>
                <a:gd name="connsiteX2-8055" fmla="*/ 6400800 w 15270480"/>
                <a:gd name="connsiteY2-8056" fmla="*/ 2639108 h 38575028"/>
                <a:gd name="connsiteX3-8057" fmla="*/ 6309360 w 15270480"/>
                <a:gd name="connsiteY3-8058" fmla="*/ 2913428 h 38575028"/>
                <a:gd name="connsiteX4-8059" fmla="*/ 6553925 w 15270480"/>
                <a:gd name="connsiteY4-8060" fmla="*/ 2855635 h 38575028"/>
                <a:gd name="connsiteX5-8061" fmla="*/ 6421856 w 15270480"/>
                <a:gd name="connsiteY5-8062" fmla="*/ 4087680 h 38575028"/>
                <a:gd name="connsiteX6-8063" fmla="*/ 6075175 w 15270480"/>
                <a:gd name="connsiteY6-8064" fmla="*/ 4565628 h 38575028"/>
                <a:gd name="connsiteX7-8065" fmla="*/ 6042157 w 15270480"/>
                <a:gd name="connsiteY7-8066" fmla="*/ 5416325 h 38575028"/>
                <a:gd name="connsiteX8-8067" fmla="*/ 6504399 w 15270480"/>
                <a:gd name="connsiteY8-8068" fmla="*/ 6008829 h 38575028"/>
                <a:gd name="connsiteX9-8069" fmla="*/ 9052560 w 15270480"/>
                <a:gd name="connsiteY9-8070" fmla="*/ 6662468 h 38575028"/>
                <a:gd name="connsiteX10-8071" fmla="*/ 9052560 w 15270480"/>
                <a:gd name="connsiteY10-8072" fmla="*/ 13520468 h 38575028"/>
                <a:gd name="connsiteX11-8073" fmla="*/ 9326880 w 15270480"/>
                <a:gd name="connsiteY11-8074" fmla="*/ 15074948 h 38575028"/>
                <a:gd name="connsiteX12-8075" fmla="*/ 9326880 w 15270480"/>
                <a:gd name="connsiteY12-8076" fmla="*/ 15897908 h 38575028"/>
                <a:gd name="connsiteX13-8077" fmla="*/ 9509760 w 15270480"/>
                <a:gd name="connsiteY13-8078" fmla="*/ 21018548 h 38575028"/>
                <a:gd name="connsiteX14-8079" fmla="*/ 9784080 w 15270480"/>
                <a:gd name="connsiteY14-8080" fmla="*/ 22298708 h 38575028"/>
                <a:gd name="connsiteX15-8081" fmla="*/ 10241280 w 15270480"/>
                <a:gd name="connsiteY15-8082" fmla="*/ 26322068 h 38575028"/>
                <a:gd name="connsiteX16-8083" fmla="*/ 11338560 w 15270480"/>
                <a:gd name="connsiteY16-8084" fmla="*/ 31442708 h 38575028"/>
                <a:gd name="connsiteX17-8085" fmla="*/ 12161520 w 15270480"/>
                <a:gd name="connsiteY17-8086" fmla="*/ 35740388 h 38575028"/>
                <a:gd name="connsiteX18-8087" fmla="*/ 13350240 w 15270480"/>
                <a:gd name="connsiteY18-8088" fmla="*/ 37203428 h 38575028"/>
                <a:gd name="connsiteX19-8089" fmla="*/ 15179040 w 15270480"/>
                <a:gd name="connsiteY19-8090" fmla="*/ 37752068 h 38575028"/>
                <a:gd name="connsiteX20-8091" fmla="*/ 15270480 w 15270480"/>
                <a:gd name="connsiteY20-8092" fmla="*/ 38026388 h 38575028"/>
                <a:gd name="connsiteX21-8093" fmla="*/ 13075920 w 15270480"/>
                <a:gd name="connsiteY21-8094" fmla="*/ 38392148 h 38575028"/>
                <a:gd name="connsiteX22-8095" fmla="*/ 12070080 w 15270480"/>
                <a:gd name="connsiteY22-8096" fmla="*/ 38392148 h 38575028"/>
                <a:gd name="connsiteX23-8097" fmla="*/ 10789920 w 15270480"/>
                <a:gd name="connsiteY23-8098" fmla="*/ 37203428 h 38575028"/>
                <a:gd name="connsiteX24-8099" fmla="*/ 10698480 w 15270480"/>
                <a:gd name="connsiteY24-8100" fmla="*/ 37843508 h 38575028"/>
                <a:gd name="connsiteX25-8101" fmla="*/ 9509760 w 15270480"/>
                <a:gd name="connsiteY25-8102" fmla="*/ 37843508 h 38575028"/>
                <a:gd name="connsiteX26-8103" fmla="*/ 9784080 w 15270480"/>
                <a:gd name="connsiteY26-8104" fmla="*/ 35466068 h 38575028"/>
                <a:gd name="connsiteX27-8105" fmla="*/ 7406640 w 15270480"/>
                <a:gd name="connsiteY27-8106" fmla="*/ 29431028 h 38575028"/>
                <a:gd name="connsiteX28-8107" fmla="*/ 6492240 w 15270480"/>
                <a:gd name="connsiteY28-8108" fmla="*/ 24859028 h 38575028"/>
                <a:gd name="connsiteX29-8109" fmla="*/ 5669280 w 15270480"/>
                <a:gd name="connsiteY29-8110" fmla="*/ 22938788 h 38575028"/>
                <a:gd name="connsiteX30-8111" fmla="*/ 5029200 w 15270480"/>
                <a:gd name="connsiteY30-8112" fmla="*/ 26413508 h 38575028"/>
                <a:gd name="connsiteX31-8113" fmla="*/ 5029200 w 15270480"/>
                <a:gd name="connsiteY31-8114" fmla="*/ 30436868 h 38575028"/>
                <a:gd name="connsiteX32-8115" fmla="*/ 4754880 w 15270480"/>
                <a:gd name="connsiteY32-8116" fmla="*/ 32448548 h 38575028"/>
                <a:gd name="connsiteX33-8117" fmla="*/ 4754880 w 15270480"/>
                <a:gd name="connsiteY33-8118" fmla="*/ 36289028 h 38575028"/>
                <a:gd name="connsiteX34-8119" fmla="*/ 4754880 w 15270480"/>
                <a:gd name="connsiteY34-8120" fmla="*/ 37752068 h 38575028"/>
                <a:gd name="connsiteX35-8121" fmla="*/ 4114800 w 15270480"/>
                <a:gd name="connsiteY35-8122" fmla="*/ 38117828 h 38575028"/>
                <a:gd name="connsiteX36-8123" fmla="*/ 4114800 w 15270480"/>
                <a:gd name="connsiteY36-8124" fmla="*/ 38117828 h 38575028"/>
                <a:gd name="connsiteX37-8125" fmla="*/ 3108960 w 15270480"/>
                <a:gd name="connsiteY37-8126" fmla="*/ 38575028 h 38575028"/>
                <a:gd name="connsiteX38-8127" fmla="*/ 640080 w 15270480"/>
                <a:gd name="connsiteY38-8128" fmla="*/ 38209268 h 38575028"/>
                <a:gd name="connsiteX39-8129" fmla="*/ 2377440 w 15270480"/>
                <a:gd name="connsiteY39-8130" fmla="*/ 36563348 h 38575028"/>
                <a:gd name="connsiteX40-8131" fmla="*/ 2011680 w 15270480"/>
                <a:gd name="connsiteY40-8132" fmla="*/ 35191748 h 38575028"/>
                <a:gd name="connsiteX41-8133" fmla="*/ 2468880 w 15270480"/>
                <a:gd name="connsiteY41-8134" fmla="*/ 34094468 h 38575028"/>
                <a:gd name="connsiteX42-8135" fmla="*/ 1737360 w 15270480"/>
                <a:gd name="connsiteY42-8136" fmla="*/ 32814308 h 38575028"/>
                <a:gd name="connsiteX43-8137" fmla="*/ 1737360 w 15270480"/>
                <a:gd name="connsiteY43-8138" fmla="*/ 22664468 h 38575028"/>
                <a:gd name="connsiteX44-8139" fmla="*/ 1280160 w 15270480"/>
                <a:gd name="connsiteY44-8140" fmla="*/ 21658628 h 38575028"/>
                <a:gd name="connsiteX45-8141" fmla="*/ 1280160 w 15270480"/>
                <a:gd name="connsiteY45-8142" fmla="*/ 21201428 h 38575028"/>
                <a:gd name="connsiteX46-8143" fmla="*/ 0 w 15270480"/>
                <a:gd name="connsiteY46-8144" fmla="*/ 21201428 h 38575028"/>
                <a:gd name="connsiteX47-8145" fmla="*/ 457200 w 15270480"/>
                <a:gd name="connsiteY47-8146" fmla="*/ 12971828 h 38575028"/>
                <a:gd name="connsiteX48-8147" fmla="*/ 548640 w 15270480"/>
                <a:gd name="connsiteY48-8148" fmla="*/ 11508788 h 38575028"/>
                <a:gd name="connsiteX49-8149" fmla="*/ 914400 w 15270480"/>
                <a:gd name="connsiteY49-8150" fmla="*/ 7851188 h 38575028"/>
                <a:gd name="connsiteX50-8151" fmla="*/ 3840480 w 15270480"/>
                <a:gd name="connsiteY50-8152" fmla="*/ 6845348 h 38575028"/>
                <a:gd name="connsiteX51-8153" fmla="*/ 3840480 w 15270480"/>
                <a:gd name="connsiteY51-8154" fmla="*/ 6113828 h 38575028"/>
                <a:gd name="connsiteX52-8155" fmla="*/ 3367760 w 15270480"/>
                <a:gd name="connsiteY52-8156" fmla="*/ 4565628 h 38575028"/>
                <a:gd name="connsiteX53-8157" fmla="*/ 3070605 w 15270480"/>
                <a:gd name="connsiteY53-8158" fmla="*/ 4565628 h 38575028"/>
                <a:gd name="connsiteX54-8159" fmla="*/ 2723923 w 15270480"/>
                <a:gd name="connsiteY54-8160" fmla="*/ 3441311 h 38575028"/>
                <a:gd name="connsiteX55-8161" fmla="*/ 2926080 w 15270480"/>
                <a:gd name="connsiteY55-8162" fmla="*/ 3462068 h 38575028"/>
                <a:gd name="connsiteX56-8163" fmla="*/ 2560320 w 15270480"/>
                <a:gd name="connsiteY56-8164" fmla="*/ 1816148 h 38575028"/>
                <a:gd name="connsiteX57-8165" fmla="*/ 2834640 w 15270480"/>
                <a:gd name="connsiteY57-8166" fmla="*/ 1450388 h 38575028"/>
                <a:gd name="connsiteX58-8167" fmla="*/ 3565863 w 15270480"/>
                <a:gd name="connsiteY58-8168" fmla="*/ 317199 h 38575028"/>
                <a:gd name="connsiteX59-8169" fmla="*/ 4886554 w 15270480"/>
                <a:gd name="connsiteY59-8170" fmla="*/ 83788 h 38575028"/>
                <a:gd name="connsiteX60-8171" fmla="*/ 5761511 w 15270480"/>
                <a:gd name="connsiteY60-8172" fmla="*/ 819929 h 38575028"/>
                <a:gd name="connsiteX0-8173" fmla="*/ 5761511 w 15270480"/>
                <a:gd name="connsiteY0-8174" fmla="*/ 819929 h 38575028"/>
                <a:gd name="connsiteX1-8175" fmla="*/ 6400800 w 15270480"/>
                <a:gd name="connsiteY1-8176" fmla="*/ 993188 h 38575028"/>
                <a:gd name="connsiteX2-8177" fmla="*/ 6400800 w 15270480"/>
                <a:gd name="connsiteY2-8178" fmla="*/ 2639108 h 38575028"/>
                <a:gd name="connsiteX3-8179" fmla="*/ 6309360 w 15270480"/>
                <a:gd name="connsiteY3-8180" fmla="*/ 2913428 h 38575028"/>
                <a:gd name="connsiteX4-8181" fmla="*/ 6537416 w 15270480"/>
                <a:gd name="connsiteY4-8182" fmla="*/ 2855635 h 38575028"/>
                <a:gd name="connsiteX5-8183" fmla="*/ 6421856 w 15270480"/>
                <a:gd name="connsiteY5-8184" fmla="*/ 4087680 h 38575028"/>
                <a:gd name="connsiteX6-8185" fmla="*/ 6075175 w 15270480"/>
                <a:gd name="connsiteY6-8186" fmla="*/ 4565628 h 38575028"/>
                <a:gd name="connsiteX7-8187" fmla="*/ 6042157 w 15270480"/>
                <a:gd name="connsiteY7-8188" fmla="*/ 5416325 h 38575028"/>
                <a:gd name="connsiteX8-8189" fmla="*/ 6504399 w 15270480"/>
                <a:gd name="connsiteY8-8190" fmla="*/ 6008829 h 38575028"/>
                <a:gd name="connsiteX9-8191" fmla="*/ 9052560 w 15270480"/>
                <a:gd name="connsiteY9-8192" fmla="*/ 6662468 h 38575028"/>
                <a:gd name="connsiteX10-8193" fmla="*/ 9052560 w 15270480"/>
                <a:gd name="connsiteY10-8194" fmla="*/ 13520468 h 38575028"/>
                <a:gd name="connsiteX11-8195" fmla="*/ 9326880 w 15270480"/>
                <a:gd name="connsiteY11-8196" fmla="*/ 15074948 h 38575028"/>
                <a:gd name="connsiteX12-8197" fmla="*/ 9326880 w 15270480"/>
                <a:gd name="connsiteY12-8198" fmla="*/ 15897908 h 38575028"/>
                <a:gd name="connsiteX13-8199" fmla="*/ 9509760 w 15270480"/>
                <a:gd name="connsiteY13-8200" fmla="*/ 21018548 h 38575028"/>
                <a:gd name="connsiteX14-8201" fmla="*/ 9784080 w 15270480"/>
                <a:gd name="connsiteY14-8202" fmla="*/ 22298708 h 38575028"/>
                <a:gd name="connsiteX15-8203" fmla="*/ 10241280 w 15270480"/>
                <a:gd name="connsiteY15-8204" fmla="*/ 26322068 h 38575028"/>
                <a:gd name="connsiteX16-8205" fmla="*/ 11338560 w 15270480"/>
                <a:gd name="connsiteY16-8206" fmla="*/ 31442708 h 38575028"/>
                <a:gd name="connsiteX17-8207" fmla="*/ 12161520 w 15270480"/>
                <a:gd name="connsiteY17-8208" fmla="*/ 35740388 h 38575028"/>
                <a:gd name="connsiteX18-8209" fmla="*/ 13350240 w 15270480"/>
                <a:gd name="connsiteY18-8210" fmla="*/ 37203428 h 38575028"/>
                <a:gd name="connsiteX19-8211" fmla="*/ 15179040 w 15270480"/>
                <a:gd name="connsiteY19-8212" fmla="*/ 37752068 h 38575028"/>
                <a:gd name="connsiteX20-8213" fmla="*/ 15270480 w 15270480"/>
                <a:gd name="connsiteY20-8214" fmla="*/ 38026388 h 38575028"/>
                <a:gd name="connsiteX21-8215" fmla="*/ 13075920 w 15270480"/>
                <a:gd name="connsiteY21-8216" fmla="*/ 38392148 h 38575028"/>
                <a:gd name="connsiteX22-8217" fmla="*/ 12070080 w 15270480"/>
                <a:gd name="connsiteY22-8218" fmla="*/ 38392148 h 38575028"/>
                <a:gd name="connsiteX23-8219" fmla="*/ 10789920 w 15270480"/>
                <a:gd name="connsiteY23-8220" fmla="*/ 37203428 h 38575028"/>
                <a:gd name="connsiteX24-8221" fmla="*/ 10698480 w 15270480"/>
                <a:gd name="connsiteY24-8222" fmla="*/ 37843508 h 38575028"/>
                <a:gd name="connsiteX25-8223" fmla="*/ 9509760 w 15270480"/>
                <a:gd name="connsiteY25-8224" fmla="*/ 37843508 h 38575028"/>
                <a:gd name="connsiteX26-8225" fmla="*/ 9784080 w 15270480"/>
                <a:gd name="connsiteY26-8226" fmla="*/ 35466068 h 38575028"/>
                <a:gd name="connsiteX27-8227" fmla="*/ 7406640 w 15270480"/>
                <a:gd name="connsiteY27-8228" fmla="*/ 29431028 h 38575028"/>
                <a:gd name="connsiteX28-8229" fmla="*/ 6492240 w 15270480"/>
                <a:gd name="connsiteY28-8230" fmla="*/ 24859028 h 38575028"/>
                <a:gd name="connsiteX29-8231" fmla="*/ 5669280 w 15270480"/>
                <a:gd name="connsiteY29-8232" fmla="*/ 22938788 h 38575028"/>
                <a:gd name="connsiteX30-8233" fmla="*/ 5029200 w 15270480"/>
                <a:gd name="connsiteY30-8234" fmla="*/ 26413508 h 38575028"/>
                <a:gd name="connsiteX31-8235" fmla="*/ 5029200 w 15270480"/>
                <a:gd name="connsiteY31-8236" fmla="*/ 30436868 h 38575028"/>
                <a:gd name="connsiteX32-8237" fmla="*/ 4754880 w 15270480"/>
                <a:gd name="connsiteY32-8238" fmla="*/ 32448548 h 38575028"/>
                <a:gd name="connsiteX33-8239" fmla="*/ 4754880 w 15270480"/>
                <a:gd name="connsiteY33-8240" fmla="*/ 36289028 h 38575028"/>
                <a:gd name="connsiteX34-8241" fmla="*/ 4754880 w 15270480"/>
                <a:gd name="connsiteY34-8242" fmla="*/ 37752068 h 38575028"/>
                <a:gd name="connsiteX35-8243" fmla="*/ 4114800 w 15270480"/>
                <a:gd name="connsiteY35-8244" fmla="*/ 38117828 h 38575028"/>
                <a:gd name="connsiteX36-8245" fmla="*/ 4114800 w 15270480"/>
                <a:gd name="connsiteY36-8246" fmla="*/ 38117828 h 38575028"/>
                <a:gd name="connsiteX37-8247" fmla="*/ 3108960 w 15270480"/>
                <a:gd name="connsiteY37-8248" fmla="*/ 38575028 h 38575028"/>
                <a:gd name="connsiteX38-8249" fmla="*/ 640080 w 15270480"/>
                <a:gd name="connsiteY38-8250" fmla="*/ 38209268 h 38575028"/>
                <a:gd name="connsiteX39-8251" fmla="*/ 2377440 w 15270480"/>
                <a:gd name="connsiteY39-8252" fmla="*/ 36563348 h 38575028"/>
                <a:gd name="connsiteX40-8253" fmla="*/ 2011680 w 15270480"/>
                <a:gd name="connsiteY40-8254" fmla="*/ 35191748 h 38575028"/>
                <a:gd name="connsiteX41-8255" fmla="*/ 2468880 w 15270480"/>
                <a:gd name="connsiteY41-8256" fmla="*/ 34094468 h 38575028"/>
                <a:gd name="connsiteX42-8257" fmla="*/ 1737360 w 15270480"/>
                <a:gd name="connsiteY42-8258" fmla="*/ 32814308 h 38575028"/>
                <a:gd name="connsiteX43-8259" fmla="*/ 1737360 w 15270480"/>
                <a:gd name="connsiteY43-8260" fmla="*/ 22664468 h 38575028"/>
                <a:gd name="connsiteX44-8261" fmla="*/ 1280160 w 15270480"/>
                <a:gd name="connsiteY44-8262" fmla="*/ 21658628 h 38575028"/>
                <a:gd name="connsiteX45-8263" fmla="*/ 1280160 w 15270480"/>
                <a:gd name="connsiteY45-8264" fmla="*/ 21201428 h 38575028"/>
                <a:gd name="connsiteX46-8265" fmla="*/ 0 w 15270480"/>
                <a:gd name="connsiteY46-8266" fmla="*/ 21201428 h 38575028"/>
                <a:gd name="connsiteX47-8267" fmla="*/ 457200 w 15270480"/>
                <a:gd name="connsiteY47-8268" fmla="*/ 12971828 h 38575028"/>
                <a:gd name="connsiteX48-8269" fmla="*/ 548640 w 15270480"/>
                <a:gd name="connsiteY48-8270" fmla="*/ 11508788 h 38575028"/>
                <a:gd name="connsiteX49-8271" fmla="*/ 914400 w 15270480"/>
                <a:gd name="connsiteY49-8272" fmla="*/ 7851188 h 38575028"/>
                <a:gd name="connsiteX50-8273" fmla="*/ 3840480 w 15270480"/>
                <a:gd name="connsiteY50-8274" fmla="*/ 6845348 h 38575028"/>
                <a:gd name="connsiteX51-8275" fmla="*/ 3840480 w 15270480"/>
                <a:gd name="connsiteY51-8276" fmla="*/ 6113828 h 38575028"/>
                <a:gd name="connsiteX52-8277" fmla="*/ 3367760 w 15270480"/>
                <a:gd name="connsiteY52-8278" fmla="*/ 4565628 h 38575028"/>
                <a:gd name="connsiteX53-8279" fmla="*/ 3070605 w 15270480"/>
                <a:gd name="connsiteY53-8280" fmla="*/ 4565628 h 38575028"/>
                <a:gd name="connsiteX54-8281" fmla="*/ 2723923 w 15270480"/>
                <a:gd name="connsiteY54-8282" fmla="*/ 3441311 h 38575028"/>
                <a:gd name="connsiteX55-8283" fmla="*/ 2926080 w 15270480"/>
                <a:gd name="connsiteY55-8284" fmla="*/ 3462068 h 38575028"/>
                <a:gd name="connsiteX56-8285" fmla="*/ 2560320 w 15270480"/>
                <a:gd name="connsiteY56-8286" fmla="*/ 1816148 h 38575028"/>
                <a:gd name="connsiteX57-8287" fmla="*/ 2834640 w 15270480"/>
                <a:gd name="connsiteY57-8288" fmla="*/ 1450388 h 38575028"/>
                <a:gd name="connsiteX58-8289" fmla="*/ 3565863 w 15270480"/>
                <a:gd name="connsiteY58-8290" fmla="*/ 317199 h 38575028"/>
                <a:gd name="connsiteX59-8291" fmla="*/ 4886554 w 15270480"/>
                <a:gd name="connsiteY59-8292" fmla="*/ 83788 h 38575028"/>
                <a:gd name="connsiteX60-8293" fmla="*/ 5761511 w 15270480"/>
                <a:gd name="connsiteY60-8294" fmla="*/ 819929 h 38575028"/>
                <a:gd name="connsiteX0-8295" fmla="*/ 5761511 w 15270480"/>
                <a:gd name="connsiteY0-8296" fmla="*/ 819929 h 38575028"/>
                <a:gd name="connsiteX1-8297" fmla="*/ 6400800 w 15270480"/>
                <a:gd name="connsiteY1-8298" fmla="*/ 993188 h 38575028"/>
                <a:gd name="connsiteX2-8299" fmla="*/ 6405347 w 15270480"/>
                <a:gd name="connsiteY2-8300" fmla="*/ 2435850 h 38575028"/>
                <a:gd name="connsiteX3-8301" fmla="*/ 6309360 w 15270480"/>
                <a:gd name="connsiteY3-8302" fmla="*/ 2913428 h 38575028"/>
                <a:gd name="connsiteX4-8303" fmla="*/ 6537416 w 15270480"/>
                <a:gd name="connsiteY4-8304" fmla="*/ 2855635 h 38575028"/>
                <a:gd name="connsiteX5-8305" fmla="*/ 6421856 w 15270480"/>
                <a:gd name="connsiteY5-8306" fmla="*/ 4087680 h 38575028"/>
                <a:gd name="connsiteX6-8307" fmla="*/ 6075175 w 15270480"/>
                <a:gd name="connsiteY6-8308" fmla="*/ 4565628 h 38575028"/>
                <a:gd name="connsiteX7-8309" fmla="*/ 6042157 w 15270480"/>
                <a:gd name="connsiteY7-8310" fmla="*/ 5416325 h 38575028"/>
                <a:gd name="connsiteX8-8311" fmla="*/ 6504399 w 15270480"/>
                <a:gd name="connsiteY8-8312" fmla="*/ 6008829 h 38575028"/>
                <a:gd name="connsiteX9-8313" fmla="*/ 9052560 w 15270480"/>
                <a:gd name="connsiteY9-8314" fmla="*/ 6662468 h 38575028"/>
                <a:gd name="connsiteX10-8315" fmla="*/ 9052560 w 15270480"/>
                <a:gd name="connsiteY10-8316" fmla="*/ 13520468 h 38575028"/>
                <a:gd name="connsiteX11-8317" fmla="*/ 9326880 w 15270480"/>
                <a:gd name="connsiteY11-8318" fmla="*/ 15074948 h 38575028"/>
                <a:gd name="connsiteX12-8319" fmla="*/ 9326880 w 15270480"/>
                <a:gd name="connsiteY12-8320" fmla="*/ 15897908 h 38575028"/>
                <a:gd name="connsiteX13-8321" fmla="*/ 9509760 w 15270480"/>
                <a:gd name="connsiteY13-8322" fmla="*/ 21018548 h 38575028"/>
                <a:gd name="connsiteX14-8323" fmla="*/ 9784080 w 15270480"/>
                <a:gd name="connsiteY14-8324" fmla="*/ 22298708 h 38575028"/>
                <a:gd name="connsiteX15-8325" fmla="*/ 10241280 w 15270480"/>
                <a:gd name="connsiteY15-8326" fmla="*/ 26322068 h 38575028"/>
                <a:gd name="connsiteX16-8327" fmla="*/ 11338560 w 15270480"/>
                <a:gd name="connsiteY16-8328" fmla="*/ 31442708 h 38575028"/>
                <a:gd name="connsiteX17-8329" fmla="*/ 12161520 w 15270480"/>
                <a:gd name="connsiteY17-8330" fmla="*/ 35740388 h 38575028"/>
                <a:gd name="connsiteX18-8331" fmla="*/ 13350240 w 15270480"/>
                <a:gd name="connsiteY18-8332" fmla="*/ 37203428 h 38575028"/>
                <a:gd name="connsiteX19-8333" fmla="*/ 15179040 w 15270480"/>
                <a:gd name="connsiteY19-8334" fmla="*/ 37752068 h 38575028"/>
                <a:gd name="connsiteX20-8335" fmla="*/ 15270480 w 15270480"/>
                <a:gd name="connsiteY20-8336" fmla="*/ 38026388 h 38575028"/>
                <a:gd name="connsiteX21-8337" fmla="*/ 13075920 w 15270480"/>
                <a:gd name="connsiteY21-8338" fmla="*/ 38392148 h 38575028"/>
                <a:gd name="connsiteX22-8339" fmla="*/ 12070080 w 15270480"/>
                <a:gd name="connsiteY22-8340" fmla="*/ 38392148 h 38575028"/>
                <a:gd name="connsiteX23-8341" fmla="*/ 10789920 w 15270480"/>
                <a:gd name="connsiteY23-8342" fmla="*/ 37203428 h 38575028"/>
                <a:gd name="connsiteX24-8343" fmla="*/ 10698480 w 15270480"/>
                <a:gd name="connsiteY24-8344" fmla="*/ 37843508 h 38575028"/>
                <a:gd name="connsiteX25-8345" fmla="*/ 9509760 w 15270480"/>
                <a:gd name="connsiteY25-8346" fmla="*/ 37843508 h 38575028"/>
                <a:gd name="connsiteX26-8347" fmla="*/ 9784080 w 15270480"/>
                <a:gd name="connsiteY26-8348" fmla="*/ 35466068 h 38575028"/>
                <a:gd name="connsiteX27-8349" fmla="*/ 7406640 w 15270480"/>
                <a:gd name="connsiteY27-8350" fmla="*/ 29431028 h 38575028"/>
                <a:gd name="connsiteX28-8351" fmla="*/ 6492240 w 15270480"/>
                <a:gd name="connsiteY28-8352" fmla="*/ 24859028 h 38575028"/>
                <a:gd name="connsiteX29-8353" fmla="*/ 5669280 w 15270480"/>
                <a:gd name="connsiteY29-8354" fmla="*/ 22938788 h 38575028"/>
                <a:gd name="connsiteX30-8355" fmla="*/ 5029200 w 15270480"/>
                <a:gd name="connsiteY30-8356" fmla="*/ 26413508 h 38575028"/>
                <a:gd name="connsiteX31-8357" fmla="*/ 5029200 w 15270480"/>
                <a:gd name="connsiteY31-8358" fmla="*/ 30436868 h 38575028"/>
                <a:gd name="connsiteX32-8359" fmla="*/ 4754880 w 15270480"/>
                <a:gd name="connsiteY32-8360" fmla="*/ 32448548 h 38575028"/>
                <a:gd name="connsiteX33-8361" fmla="*/ 4754880 w 15270480"/>
                <a:gd name="connsiteY33-8362" fmla="*/ 36289028 h 38575028"/>
                <a:gd name="connsiteX34-8363" fmla="*/ 4754880 w 15270480"/>
                <a:gd name="connsiteY34-8364" fmla="*/ 37752068 h 38575028"/>
                <a:gd name="connsiteX35-8365" fmla="*/ 4114800 w 15270480"/>
                <a:gd name="connsiteY35-8366" fmla="*/ 38117828 h 38575028"/>
                <a:gd name="connsiteX36-8367" fmla="*/ 4114800 w 15270480"/>
                <a:gd name="connsiteY36-8368" fmla="*/ 38117828 h 38575028"/>
                <a:gd name="connsiteX37-8369" fmla="*/ 3108960 w 15270480"/>
                <a:gd name="connsiteY37-8370" fmla="*/ 38575028 h 38575028"/>
                <a:gd name="connsiteX38-8371" fmla="*/ 640080 w 15270480"/>
                <a:gd name="connsiteY38-8372" fmla="*/ 38209268 h 38575028"/>
                <a:gd name="connsiteX39-8373" fmla="*/ 2377440 w 15270480"/>
                <a:gd name="connsiteY39-8374" fmla="*/ 36563348 h 38575028"/>
                <a:gd name="connsiteX40-8375" fmla="*/ 2011680 w 15270480"/>
                <a:gd name="connsiteY40-8376" fmla="*/ 35191748 h 38575028"/>
                <a:gd name="connsiteX41-8377" fmla="*/ 2468880 w 15270480"/>
                <a:gd name="connsiteY41-8378" fmla="*/ 34094468 h 38575028"/>
                <a:gd name="connsiteX42-8379" fmla="*/ 1737360 w 15270480"/>
                <a:gd name="connsiteY42-8380" fmla="*/ 32814308 h 38575028"/>
                <a:gd name="connsiteX43-8381" fmla="*/ 1737360 w 15270480"/>
                <a:gd name="connsiteY43-8382" fmla="*/ 22664468 h 38575028"/>
                <a:gd name="connsiteX44-8383" fmla="*/ 1280160 w 15270480"/>
                <a:gd name="connsiteY44-8384" fmla="*/ 21658628 h 38575028"/>
                <a:gd name="connsiteX45-8385" fmla="*/ 1280160 w 15270480"/>
                <a:gd name="connsiteY45-8386" fmla="*/ 21201428 h 38575028"/>
                <a:gd name="connsiteX46-8387" fmla="*/ 0 w 15270480"/>
                <a:gd name="connsiteY46-8388" fmla="*/ 21201428 h 38575028"/>
                <a:gd name="connsiteX47-8389" fmla="*/ 457200 w 15270480"/>
                <a:gd name="connsiteY47-8390" fmla="*/ 12971828 h 38575028"/>
                <a:gd name="connsiteX48-8391" fmla="*/ 548640 w 15270480"/>
                <a:gd name="connsiteY48-8392" fmla="*/ 11508788 h 38575028"/>
                <a:gd name="connsiteX49-8393" fmla="*/ 914400 w 15270480"/>
                <a:gd name="connsiteY49-8394" fmla="*/ 7851188 h 38575028"/>
                <a:gd name="connsiteX50-8395" fmla="*/ 3840480 w 15270480"/>
                <a:gd name="connsiteY50-8396" fmla="*/ 6845348 h 38575028"/>
                <a:gd name="connsiteX51-8397" fmla="*/ 3840480 w 15270480"/>
                <a:gd name="connsiteY51-8398" fmla="*/ 6113828 h 38575028"/>
                <a:gd name="connsiteX52-8399" fmla="*/ 3367760 w 15270480"/>
                <a:gd name="connsiteY52-8400" fmla="*/ 4565628 h 38575028"/>
                <a:gd name="connsiteX53-8401" fmla="*/ 3070605 w 15270480"/>
                <a:gd name="connsiteY53-8402" fmla="*/ 4565628 h 38575028"/>
                <a:gd name="connsiteX54-8403" fmla="*/ 2723923 w 15270480"/>
                <a:gd name="connsiteY54-8404" fmla="*/ 3441311 h 38575028"/>
                <a:gd name="connsiteX55-8405" fmla="*/ 2926080 w 15270480"/>
                <a:gd name="connsiteY55-8406" fmla="*/ 3462068 h 38575028"/>
                <a:gd name="connsiteX56-8407" fmla="*/ 2560320 w 15270480"/>
                <a:gd name="connsiteY56-8408" fmla="*/ 1816148 h 38575028"/>
                <a:gd name="connsiteX57-8409" fmla="*/ 2834640 w 15270480"/>
                <a:gd name="connsiteY57-8410" fmla="*/ 1450388 h 38575028"/>
                <a:gd name="connsiteX58-8411" fmla="*/ 3565863 w 15270480"/>
                <a:gd name="connsiteY58-8412" fmla="*/ 317199 h 38575028"/>
                <a:gd name="connsiteX59-8413" fmla="*/ 4886554 w 15270480"/>
                <a:gd name="connsiteY59-8414" fmla="*/ 83788 h 38575028"/>
                <a:gd name="connsiteX60-8415" fmla="*/ 5761511 w 15270480"/>
                <a:gd name="connsiteY60-8416" fmla="*/ 819929 h 38575028"/>
                <a:gd name="connsiteX0-8417" fmla="*/ 5761511 w 15270480"/>
                <a:gd name="connsiteY0-8418" fmla="*/ 819929 h 38575028"/>
                <a:gd name="connsiteX1-8419" fmla="*/ 6400800 w 15270480"/>
                <a:gd name="connsiteY1-8420" fmla="*/ 993188 h 38575028"/>
                <a:gd name="connsiteX2-8421" fmla="*/ 6405347 w 15270480"/>
                <a:gd name="connsiteY2-8422" fmla="*/ 2435850 h 38575028"/>
                <a:gd name="connsiteX3-8423" fmla="*/ 6309360 w 15270480"/>
                <a:gd name="connsiteY3-8424" fmla="*/ 2913428 h 38575028"/>
                <a:gd name="connsiteX4-8425" fmla="*/ 6537416 w 15270480"/>
                <a:gd name="connsiteY4-8426" fmla="*/ 2855635 h 38575028"/>
                <a:gd name="connsiteX5-8427" fmla="*/ 6421856 w 15270480"/>
                <a:gd name="connsiteY5-8428" fmla="*/ 4087680 h 38575028"/>
                <a:gd name="connsiteX6-8429" fmla="*/ 6075175 w 15270480"/>
                <a:gd name="connsiteY6-8430" fmla="*/ 4565628 h 38575028"/>
                <a:gd name="connsiteX7-8431" fmla="*/ 6042157 w 15270480"/>
                <a:gd name="connsiteY7-8432" fmla="*/ 5416325 h 38575028"/>
                <a:gd name="connsiteX8-8433" fmla="*/ 6504399 w 15270480"/>
                <a:gd name="connsiteY8-8434" fmla="*/ 6008829 h 38575028"/>
                <a:gd name="connsiteX9-8435" fmla="*/ 9052560 w 15270480"/>
                <a:gd name="connsiteY9-8436" fmla="*/ 6662468 h 38575028"/>
                <a:gd name="connsiteX10-8437" fmla="*/ 9052560 w 15270480"/>
                <a:gd name="connsiteY10-8438" fmla="*/ 13520468 h 38575028"/>
                <a:gd name="connsiteX11-8439" fmla="*/ 9326880 w 15270480"/>
                <a:gd name="connsiteY11-8440" fmla="*/ 15074948 h 38575028"/>
                <a:gd name="connsiteX12-8441" fmla="*/ 9326880 w 15270480"/>
                <a:gd name="connsiteY12-8442" fmla="*/ 15897908 h 38575028"/>
                <a:gd name="connsiteX13-8443" fmla="*/ 9509760 w 15270480"/>
                <a:gd name="connsiteY13-8444" fmla="*/ 21018548 h 38575028"/>
                <a:gd name="connsiteX14-8445" fmla="*/ 9784080 w 15270480"/>
                <a:gd name="connsiteY14-8446" fmla="*/ 22298708 h 38575028"/>
                <a:gd name="connsiteX15-8447" fmla="*/ 10241280 w 15270480"/>
                <a:gd name="connsiteY15-8448" fmla="*/ 26322068 h 38575028"/>
                <a:gd name="connsiteX16-8449" fmla="*/ 11338560 w 15270480"/>
                <a:gd name="connsiteY16-8450" fmla="*/ 31442708 h 38575028"/>
                <a:gd name="connsiteX17-8451" fmla="*/ 12161520 w 15270480"/>
                <a:gd name="connsiteY17-8452" fmla="*/ 35740388 h 38575028"/>
                <a:gd name="connsiteX18-8453" fmla="*/ 13350240 w 15270480"/>
                <a:gd name="connsiteY18-8454" fmla="*/ 37203428 h 38575028"/>
                <a:gd name="connsiteX19-8455" fmla="*/ 15179040 w 15270480"/>
                <a:gd name="connsiteY19-8456" fmla="*/ 37752068 h 38575028"/>
                <a:gd name="connsiteX20-8457" fmla="*/ 15270480 w 15270480"/>
                <a:gd name="connsiteY20-8458" fmla="*/ 38026388 h 38575028"/>
                <a:gd name="connsiteX21-8459" fmla="*/ 13075920 w 15270480"/>
                <a:gd name="connsiteY21-8460" fmla="*/ 38392148 h 38575028"/>
                <a:gd name="connsiteX22-8461" fmla="*/ 12070080 w 15270480"/>
                <a:gd name="connsiteY22-8462" fmla="*/ 38392148 h 38575028"/>
                <a:gd name="connsiteX23-8463" fmla="*/ 10789920 w 15270480"/>
                <a:gd name="connsiteY23-8464" fmla="*/ 37203428 h 38575028"/>
                <a:gd name="connsiteX24-8465" fmla="*/ 10698480 w 15270480"/>
                <a:gd name="connsiteY24-8466" fmla="*/ 37843508 h 38575028"/>
                <a:gd name="connsiteX25-8467" fmla="*/ 9509760 w 15270480"/>
                <a:gd name="connsiteY25-8468" fmla="*/ 37843508 h 38575028"/>
                <a:gd name="connsiteX26-8469" fmla="*/ 9784080 w 15270480"/>
                <a:gd name="connsiteY26-8470" fmla="*/ 35466068 h 38575028"/>
                <a:gd name="connsiteX27-8471" fmla="*/ 7406640 w 15270480"/>
                <a:gd name="connsiteY27-8472" fmla="*/ 29431028 h 38575028"/>
                <a:gd name="connsiteX28-8473" fmla="*/ 6492240 w 15270480"/>
                <a:gd name="connsiteY28-8474" fmla="*/ 24859028 h 38575028"/>
                <a:gd name="connsiteX29-8475" fmla="*/ 5669280 w 15270480"/>
                <a:gd name="connsiteY29-8476" fmla="*/ 22938788 h 38575028"/>
                <a:gd name="connsiteX30-8477" fmla="*/ 5029200 w 15270480"/>
                <a:gd name="connsiteY30-8478" fmla="*/ 26413508 h 38575028"/>
                <a:gd name="connsiteX31-8479" fmla="*/ 5029200 w 15270480"/>
                <a:gd name="connsiteY31-8480" fmla="*/ 30436868 h 38575028"/>
                <a:gd name="connsiteX32-8481" fmla="*/ 4754880 w 15270480"/>
                <a:gd name="connsiteY32-8482" fmla="*/ 32448548 h 38575028"/>
                <a:gd name="connsiteX33-8483" fmla="*/ 4754880 w 15270480"/>
                <a:gd name="connsiteY33-8484" fmla="*/ 36289028 h 38575028"/>
                <a:gd name="connsiteX34-8485" fmla="*/ 4754880 w 15270480"/>
                <a:gd name="connsiteY34-8486" fmla="*/ 37752068 h 38575028"/>
                <a:gd name="connsiteX35-8487" fmla="*/ 4114800 w 15270480"/>
                <a:gd name="connsiteY35-8488" fmla="*/ 38117828 h 38575028"/>
                <a:gd name="connsiteX36-8489" fmla="*/ 4114800 w 15270480"/>
                <a:gd name="connsiteY36-8490" fmla="*/ 38117828 h 38575028"/>
                <a:gd name="connsiteX37-8491" fmla="*/ 3108960 w 15270480"/>
                <a:gd name="connsiteY37-8492" fmla="*/ 38575028 h 38575028"/>
                <a:gd name="connsiteX38-8493" fmla="*/ 640080 w 15270480"/>
                <a:gd name="connsiteY38-8494" fmla="*/ 38209268 h 38575028"/>
                <a:gd name="connsiteX39-8495" fmla="*/ 2377440 w 15270480"/>
                <a:gd name="connsiteY39-8496" fmla="*/ 36563348 h 38575028"/>
                <a:gd name="connsiteX40-8497" fmla="*/ 2011680 w 15270480"/>
                <a:gd name="connsiteY40-8498" fmla="*/ 35191748 h 38575028"/>
                <a:gd name="connsiteX41-8499" fmla="*/ 2468880 w 15270480"/>
                <a:gd name="connsiteY41-8500" fmla="*/ 34094468 h 38575028"/>
                <a:gd name="connsiteX42-8501" fmla="*/ 1737360 w 15270480"/>
                <a:gd name="connsiteY42-8502" fmla="*/ 32814308 h 38575028"/>
                <a:gd name="connsiteX43-8503" fmla="*/ 1737360 w 15270480"/>
                <a:gd name="connsiteY43-8504" fmla="*/ 22664468 h 38575028"/>
                <a:gd name="connsiteX44-8505" fmla="*/ 1280160 w 15270480"/>
                <a:gd name="connsiteY44-8506" fmla="*/ 21658628 h 38575028"/>
                <a:gd name="connsiteX45-8507" fmla="*/ 1280160 w 15270480"/>
                <a:gd name="connsiteY45-8508" fmla="*/ 21201428 h 38575028"/>
                <a:gd name="connsiteX46-8509" fmla="*/ 0 w 15270480"/>
                <a:gd name="connsiteY46-8510" fmla="*/ 21201428 h 38575028"/>
                <a:gd name="connsiteX47-8511" fmla="*/ 457200 w 15270480"/>
                <a:gd name="connsiteY47-8512" fmla="*/ 12971828 h 38575028"/>
                <a:gd name="connsiteX48-8513" fmla="*/ 548640 w 15270480"/>
                <a:gd name="connsiteY48-8514" fmla="*/ 11508788 h 38575028"/>
                <a:gd name="connsiteX49-8515" fmla="*/ 914400 w 15270480"/>
                <a:gd name="connsiteY49-8516" fmla="*/ 7851188 h 38575028"/>
                <a:gd name="connsiteX50-8517" fmla="*/ 3840480 w 15270480"/>
                <a:gd name="connsiteY50-8518" fmla="*/ 6845348 h 38575028"/>
                <a:gd name="connsiteX51-8519" fmla="*/ 3840480 w 15270480"/>
                <a:gd name="connsiteY51-8520" fmla="*/ 6113828 h 38575028"/>
                <a:gd name="connsiteX52-8521" fmla="*/ 3367760 w 15270480"/>
                <a:gd name="connsiteY52-8522" fmla="*/ 4565628 h 38575028"/>
                <a:gd name="connsiteX53-8523" fmla="*/ 3070605 w 15270480"/>
                <a:gd name="connsiteY53-8524" fmla="*/ 4565628 h 38575028"/>
                <a:gd name="connsiteX54-8525" fmla="*/ 2723923 w 15270480"/>
                <a:gd name="connsiteY54-8526" fmla="*/ 3441311 h 38575028"/>
                <a:gd name="connsiteX55-8527" fmla="*/ 2926080 w 15270480"/>
                <a:gd name="connsiteY55-8528" fmla="*/ 3462068 h 38575028"/>
                <a:gd name="connsiteX56-8529" fmla="*/ 2560320 w 15270480"/>
                <a:gd name="connsiteY56-8530" fmla="*/ 1816148 h 38575028"/>
                <a:gd name="connsiteX57-8531" fmla="*/ 2834640 w 15270480"/>
                <a:gd name="connsiteY57-8532" fmla="*/ 1450388 h 38575028"/>
                <a:gd name="connsiteX58-8533" fmla="*/ 3565863 w 15270480"/>
                <a:gd name="connsiteY58-8534" fmla="*/ 317199 h 38575028"/>
                <a:gd name="connsiteX59-8535" fmla="*/ 4886554 w 15270480"/>
                <a:gd name="connsiteY59-8536" fmla="*/ 83788 h 38575028"/>
                <a:gd name="connsiteX60-8537" fmla="*/ 5761511 w 15270480"/>
                <a:gd name="connsiteY60-8538" fmla="*/ 819929 h 38575028"/>
                <a:gd name="connsiteX0-8539" fmla="*/ 5761511 w 15270480"/>
                <a:gd name="connsiteY0-8540" fmla="*/ 819929 h 38575028"/>
                <a:gd name="connsiteX1-8541" fmla="*/ 6400800 w 15270480"/>
                <a:gd name="connsiteY1-8542" fmla="*/ 993188 h 38575028"/>
                <a:gd name="connsiteX2-8543" fmla="*/ 6405347 w 15270480"/>
                <a:gd name="connsiteY2-8544" fmla="*/ 2435850 h 38575028"/>
                <a:gd name="connsiteX3-8545" fmla="*/ 6309360 w 15270480"/>
                <a:gd name="connsiteY3-8546" fmla="*/ 2913428 h 38575028"/>
                <a:gd name="connsiteX4-8547" fmla="*/ 6537416 w 15270480"/>
                <a:gd name="connsiteY4-8548" fmla="*/ 2855635 h 38575028"/>
                <a:gd name="connsiteX5-8549" fmla="*/ 6421856 w 15270480"/>
                <a:gd name="connsiteY5-8550" fmla="*/ 4087680 h 38575028"/>
                <a:gd name="connsiteX6-8551" fmla="*/ 6075175 w 15270480"/>
                <a:gd name="connsiteY6-8552" fmla="*/ 4565628 h 38575028"/>
                <a:gd name="connsiteX7-8553" fmla="*/ 6042157 w 15270480"/>
                <a:gd name="connsiteY7-8554" fmla="*/ 5416325 h 38575028"/>
                <a:gd name="connsiteX8-8555" fmla="*/ 6504399 w 15270480"/>
                <a:gd name="connsiteY8-8556" fmla="*/ 6008829 h 38575028"/>
                <a:gd name="connsiteX9-8557" fmla="*/ 9052560 w 15270480"/>
                <a:gd name="connsiteY9-8558" fmla="*/ 6662468 h 38575028"/>
                <a:gd name="connsiteX10-8559" fmla="*/ 9052560 w 15270480"/>
                <a:gd name="connsiteY10-8560" fmla="*/ 13520468 h 38575028"/>
                <a:gd name="connsiteX11-8561" fmla="*/ 9326880 w 15270480"/>
                <a:gd name="connsiteY11-8562" fmla="*/ 15074948 h 38575028"/>
                <a:gd name="connsiteX12-8563" fmla="*/ 9326880 w 15270480"/>
                <a:gd name="connsiteY12-8564" fmla="*/ 15897908 h 38575028"/>
                <a:gd name="connsiteX13-8565" fmla="*/ 9509760 w 15270480"/>
                <a:gd name="connsiteY13-8566" fmla="*/ 21018548 h 38575028"/>
                <a:gd name="connsiteX14-8567" fmla="*/ 9784080 w 15270480"/>
                <a:gd name="connsiteY14-8568" fmla="*/ 22298708 h 38575028"/>
                <a:gd name="connsiteX15-8569" fmla="*/ 10241280 w 15270480"/>
                <a:gd name="connsiteY15-8570" fmla="*/ 26322068 h 38575028"/>
                <a:gd name="connsiteX16-8571" fmla="*/ 11338560 w 15270480"/>
                <a:gd name="connsiteY16-8572" fmla="*/ 31442708 h 38575028"/>
                <a:gd name="connsiteX17-8573" fmla="*/ 12161520 w 15270480"/>
                <a:gd name="connsiteY17-8574" fmla="*/ 35740388 h 38575028"/>
                <a:gd name="connsiteX18-8575" fmla="*/ 13350240 w 15270480"/>
                <a:gd name="connsiteY18-8576" fmla="*/ 37203428 h 38575028"/>
                <a:gd name="connsiteX19-8577" fmla="*/ 15179040 w 15270480"/>
                <a:gd name="connsiteY19-8578" fmla="*/ 37752068 h 38575028"/>
                <a:gd name="connsiteX20-8579" fmla="*/ 15270480 w 15270480"/>
                <a:gd name="connsiteY20-8580" fmla="*/ 38026388 h 38575028"/>
                <a:gd name="connsiteX21-8581" fmla="*/ 13075920 w 15270480"/>
                <a:gd name="connsiteY21-8582" fmla="*/ 38392148 h 38575028"/>
                <a:gd name="connsiteX22-8583" fmla="*/ 12070080 w 15270480"/>
                <a:gd name="connsiteY22-8584" fmla="*/ 38392148 h 38575028"/>
                <a:gd name="connsiteX23-8585" fmla="*/ 10789920 w 15270480"/>
                <a:gd name="connsiteY23-8586" fmla="*/ 37203428 h 38575028"/>
                <a:gd name="connsiteX24-8587" fmla="*/ 10698480 w 15270480"/>
                <a:gd name="connsiteY24-8588" fmla="*/ 37843508 h 38575028"/>
                <a:gd name="connsiteX25-8589" fmla="*/ 9509760 w 15270480"/>
                <a:gd name="connsiteY25-8590" fmla="*/ 37843508 h 38575028"/>
                <a:gd name="connsiteX26-8591" fmla="*/ 9784080 w 15270480"/>
                <a:gd name="connsiteY26-8592" fmla="*/ 35466068 h 38575028"/>
                <a:gd name="connsiteX27-8593" fmla="*/ 7406640 w 15270480"/>
                <a:gd name="connsiteY27-8594" fmla="*/ 29431028 h 38575028"/>
                <a:gd name="connsiteX28-8595" fmla="*/ 6492240 w 15270480"/>
                <a:gd name="connsiteY28-8596" fmla="*/ 24859028 h 38575028"/>
                <a:gd name="connsiteX29-8597" fmla="*/ 5669280 w 15270480"/>
                <a:gd name="connsiteY29-8598" fmla="*/ 22938788 h 38575028"/>
                <a:gd name="connsiteX30-8599" fmla="*/ 5029200 w 15270480"/>
                <a:gd name="connsiteY30-8600" fmla="*/ 26413508 h 38575028"/>
                <a:gd name="connsiteX31-8601" fmla="*/ 5029200 w 15270480"/>
                <a:gd name="connsiteY31-8602" fmla="*/ 30436868 h 38575028"/>
                <a:gd name="connsiteX32-8603" fmla="*/ 4754880 w 15270480"/>
                <a:gd name="connsiteY32-8604" fmla="*/ 32448548 h 38575028"/>
                <a:gd name="connsiteX33-8605" fmla="*/ 4754880 w 15270480"/>
                <a:gd name="connsiteY33-8606" fmla="*/ 36289028 h 38575028"/>
                <a:gd name="connsiteX34-8607" fmla="*/ 4754880 w 15270480"/>
                <a:gd name="connsiteY34-8608" fmla="*/ 37752068 h 38575028"/>
                <a:gd name="connsiteX35-8609" fmla="*/ 4114800 w 15270480"/>
                <a:gd name="connsiteY35-8610" fmla="*/ 38117828 h 38575028"/>
                <a:gd name="connsiteX36-8611" fmla="*/ 4114800 w 15270480"/>
                <a:gd name="connsiteY36-8612" fmla="*/ 38117828 h 38575028"/>
                <a:gd name="connsiteX37-8613" fmla="*/ 3108960 w 15270480"/>
                <a:gd name="connsiteY37-8614" fmla="*/ 38575028 h 38575028"/>
                <a:gd name="connsiteX38-8615" fmla="*/ 640080 w 15270480"/>
                <a:gd name="connsiteY38-8616" fmla="*/ 38209268 h 38575028"/>
                <a:gd name="connsiteX39-8617" fmla="*/ 2377440 w 15270480"/>
                <a:gd name="connsiteY39-8618" fmla="*/ 36563348 h 38575028"/>
                <a:gd name="connsiteX40-8619" fmla="*/ 2011680 w 15270480"/>
                <a:gd name="connsiteY40-8620" fmla="*/ 35191748 h 38575028"/>
                <a:gd name="connsiteX41-8621" fmla="*/ 2468880 w 15270480"/>
                <a:gd name="connsiteY41-8622" fmla="*/ 34094468 h 38575028"/>
                <a:gd name="connsiteX42-8623" fmla="*/ 1737360 w 15270480"/>
                <a:gd name="connsiteY42-8624" fmla="*/ 32814308 h 38575028"/>
                <a:gd name="connsiteX43-8625" fmla="*/ 1737360 w 15270480"/>
                <a:gd name="connsiteY43-8626" fmla="*/ 22664468 h 38575028"/>
                <a:gd name="connsiteX44-8627" fmla="*/ 1280160 w 15270480"/>
                <a:gd name="connsiteY44-8628" fmla="*/ 21658628 h 38575028"/>
                <a:gd name="connsiteX45-8629" fmla="*/ 1280160 w 15270480"/>
                <a:gd name="connsiteY45-8630" fmla="*/ 21201428 h 38575028"/>
                <a:gd name="connsiteX46-8631" fmla="*/ 0 w 15270480"/>
                <a:gd name="connsiteY46-8632" fmla="*/ 21201428 h 38575028"/>
                <a:gd name="connsiteX47-8633" fmla="*/ 457200 w 15270480"/>
                <a:gd name="connsiteY47-8634" fmla="*/ 12971828 h 38575028"/>
                <a:gd name="connsiteX48-8635" fmla="*/ 548640 w 15270480"/>
                <a:gd name="connsiteY48-8636" fmla="*/ 11508788 h 38575028"/>
                <a:gd name="connsiteX49-8637" fmla="*/ 914400 w 15270480"/>
                <a:gd name="connsiteY49-8638" fmla="*/ 7851188 h 38575028"/>
                <a:gd name="connsiteX50-8639" fmla="*/ 3840480 w 15270480"/>
                <a:gd name="connsiteY50-8640" fmla="*/ 6845348 h 38575028"/>
                <a:gd name="connsiteX51-8641" fmla="*/ 3840480 w 15270480"/>
                <a:gd name="connsiteY51-8642" fmla="*/ 6113828 h 38575028"/>
                <a:gd name="connsiteX52-8643" fmla="*/ 3367760 w 15270480"/>
                <a:gd name="connsiteY52-8644" fmla="*/ 4565628 h 38575028"/>
                <a:gd name="connsiteX53-8645" fmla="*/ 3070605 w 15270480"/>
                <a:gd name="connsiteY53-8646" fmla="*/ 4565628 h 38575028"/>
                <a:gd name="connsiteX54-8647" fmla="*/ 2723923 w 15270480"/>
                <a:gd name="connsiteY54-8648" fmla="*/ 3441311 h 38575028"/>
                <a:gd name="connsiteX55-8649" fmla="*/ 2926080 w 15270480"/>
                <a:gd name="connsiteY55-8650" fmla="*/ 3462068 h 38575028"/>
                <a:gd name="connsiteX56-8651" fmla="*/ 2560320 w 15270480"/>
                <a:gd name="connsiteY56-8652" fmla="*/ 1816148 h 38575028"/>
                <a:gd name="connsiteX57-8653" fmla="*/ 2834640 w 15270480"/>
                <a:gd name="connsiteY57-8654" fmla="*/ 1450388 h 38575028"/>
                <a:gd name="connsiteX58-8655" fmla="*/ 3565863 w 15270480"/>
                <a:gd name="connsiteY58-8656" fmla="*/ 317199 h 38575028"/>
                <a:gd name="connsiteX59-8657" fmla="*/ 4886554 w 15270480"/>
                <a:gd name="connsiteY59-8658" fmla="*/ 83788 h 38575028"/>
                <a:gd name="connsiteX60-8659" fmla="*/ 5761511 w 15270480"/>
                <a:gd name="connsiteY60-8660" fmla="*/ 819929 h 38575028"/>
                <a:gd name="connsiteX0-8661" fmla="*/ 5761511 w 15270480"/>
                <a:gd name="connsiteY0-8662" fmla="*/ 819929 h 38575028"/>
                <a:gd name="connsiteX1-8663" fmla="*/ 6400800 w 15270480"/>
                <a:gd name="connsiteY1-8664" fmla="*/ 993188 h 38575028"/>
                <a:gd name="connsiteX2-8665" fmla="*/ 6405347 w 15270480"/>
                <a:gd name="connsiteY2-8666" fmla="*/ 2435850 h 38575028"/>
                <a:gd name="connsiteX3-8667" fmla="*/ 6309360 w 15270480"/>
                <a:gd name="connsiteY3-8668" fmla="*/ 2913428 h 38575028"/>
                <a:gd name="connsiteX4-8669" fmla="*/ 6537416 w 15270480"/>
                <a:gd name="connsiteY4-8670" fmla="*/ 2855635 h 38575028"/>
                <a:gd name="connsiteX5-8671" fmla="*/ 6421856 w 15270480"/>
                <a:gd name="connsiteY5-8672" fmla="*/ 4087680 h 38575028"/>
                <a:gd name="connsiteX6-8673" fmla="*/ 6075175 w 15270480"/>
                <a:gd name="connsiteY6-8674" fmla="*/ 4565628 h 38575028"/>
                <a:gd name="connsiteX7-8675" fmla="*/ 6042157 w 15270480"/>
                <a:gd name="connsiteY7-8676" fmla="*/ 5416325 h 38575028"/>
                <a:gd name="connsiteX8-8677" fmla="*/ 6504399 w 15270480"/>
                <a:gd name="connsiteY8-8678" fmla="*/ 6008829 h 38575028"/>
                <a:gd name="connsiteX9-8679" fmla="*/ 9052560 w 15270480"/>
                <a:gd name="connsiteY9-8680" fmla="*/ 6662468 h 38575028"/>
                <a:gd name="connsiteX10-8681" fmla="*/ 9052560 w 15270480"/>
                <a:gd name="connsiteY10-8682" fmla="*/ 13520468 h 38575028"/>
                <a:gd name="connsiteX11-8683" fmla="*/ 9326880 w 15270480"/>
                <a:gd name="connsiteY11-8684" fmla="*/ 15074948 h 38575028"/>
                <a:gd name="connsiteX12-8685" fmla="*/ 9326880 w 15270480"/>
                <a:gd name="connsiteY12-8686" fmla="*/ 15897908 h 38575028"/>
                <a:gd name="connsiteX13-8687" fmla="*/ 9509760 w 15270480"/>
                <a:gd name="connsiteY13-8688" fmla="*/ 21018548 h 38575028"/>
                <a:gd name="connsiteX14-8689" fmla="*/ 9784080 w 15270480"/>
                <a:gd name="connsiteY14-8690" fmla="*/ 22298708 h 38575028"/>
                <a:gd name="connsiteX15-8691" fmla="*/ 10241280 w 15270480"/>
                <a:gd name="connsiteY15-8692" fmla="*/ 26322068 h 38575028"/>
                <a:gd name="connsiteX16-8693" fmla="*/ 11338560 w 15270480"/>
                <a:gd name="connsiteY16-8694" fmla="*/ 31442708 h 38575028"/>
                <a:gd name="connsiteX17-8695" fmla="*/ 12161520 w 15270480"/>
                <a:gd name="connsiteY17-8696" fmla="*/ 35740388 h 38575028"/>
                <a:gd name="connsiteX18-8697" fmla="*/ 13350240 w 15270480"/>
                <a:gd name="connsiteY18-8698" fmla="*/ 37203428 h 38575028"/>
                <a:gd name="connsiteX19-8699" fmla="*/ 15179040 w 15270480"/>
                <a:gd name="connsiteY19-8700" fmla="*/ 37752068 h 38575028"/>
                <a:gd name="connsiteX20-8701" fmla="*/ 15270480 w 15270480"/>
                <a:gd name="connsiteY20-8702" fmla="*/ 38026388 h 38575028"/>
                <a:gd name="connsiteX21-8703" fmla="*/ 13075920 w 15270480"/>
                <a:gd name="connsiteY21-8704" fmla="*/ 38392148 h 38575028"/>
                <a:gd name="connsiteX22-8705" fmla="*/ 12070080 w 15270480"/>
                <a:gd name="connsiteY22-8706" fmla="*/ 38392148 h 38575028"/>
                <a:gd name="connsiteX23-8707" fmla="*/ 10789920 w 15270480"/>
                <a:gd name="connsiteY23-8708" fmla="*/ 37203428 h 38575028"/>
                <a:gd name="connsiteX24-8709" fmla="*/ 10698480 w 15270480"/>
                <a:gd name="connsiteY24-8710" fmla="*/ 37843508 h 38575028"/>
                <a:gd name="connsiteX25-8711" fmla="*/ 9509760 w 15270480"/>
                <a:gd name="connsiteY25-8712" fmla="*/ 37843508 h 38575028"/>
                <a:gd name="connsiteX26-8713" fmla="*/ 9784080 w 15270480"/>
                <a:gd name="connsiteY26-8714" fmla="*/ 35466068 h 38575028"/>
                <a:gd name="connsiteX27-8715" fmla="*/ 7406640 w 15270480"/>
                <a:gd name="connsiteY27-8716" fmla="*/ 29431028 h 38575028"/>
                <a:gd name="connsiteX28-8717" fmla="*/ 6492240 w 15270480"/>
                <a:gd name="connsiteY28-8718" fmla="*/ 24859028 h 38575028"/>
                <a:gd name="connsiteX29-8719" fmla="*/ 5669280 w 15270480"/>
                <a:gd name="connsiteY29-8720" fmla="*/ 22938788 h 38575028"/>
                <a:gd name="connsiteX30-8721" fmla="*/ 5029200 w 15270480"/>
                <a:gd name="connsiteY30-8722" fmla="*/ 26413508 h 38575028"/>
                <a:gd name="connsiteX31-8723" fmla="*/ 5029200 w 15270480"/>
                <a:gd name="connsiteY31-8724" fmla="*/ 30436868 h 38575028"/>
                <a:gd name="connsiteX32-8725" fmla="*/ 4754880 w 15270480"/>
                <a:gd name="connsiteY32-8726" fmla="*/ 32448548 h 38575028"/>
                <a:gd name="connsiteX33-8727" fmla="*/ 4754880 w 15270480"/>
                <a:gd name="connsiteY33-8728" fmla="*/ 36289028 h 38575028"/>
                <a:gd name="connsiteX34-8729" fmla="*/ 4754880 w 15270480"/>
                <a:gd name="connsiteY34-8730" fmla="*/ 37752068 h 38575028"/>
                <a:gd name="connsiteX35-8731" fmla="*/ 4114800 w 15270480"/>
                <a:gd name="connsiteY35-8732" fmla="*/ 38117828 h 38575028"/>
                <a:gd name="connsiteX36-8733" fmla="*/ 4114800 w 15270480"/>
                <a:gd name="connsiteY36-8734" fmla="*/ 38117828 h 38575028"/>
                <a:gd name="connsiteX37-8735" fmla="*/ 3108960 w 15270480"/>
                <a:gd name="connsiteY37-8736" fmla="*/ 38575028 h 38575028"/>
                <a:gd name="connsiteX38-8737" fmla="*/ 640080 w 15270480"/>
                <a:gd name="connsiteY38-8738" fmla="*/ 38209268 h 38575028"/>
                <a:gd name="connsiteX39-8739" fmla="*/ 2377440 w 15270480"/>
                <a:gd name="connsiteY39-8740" fmla="*/ 36563348 h 38575028"/>
                <a:gd name="connsiteX40-8741" fmla="*/ 2011680 w 15270480"/>
                <a:gd name="connsiteY40-8742" fmla="*/ 35191748 h 38575028"/>
                <a:gd name="connsiteX41-8743" fmla="*/ 2468880 w 15270480"/>
                <a:gd name="connsiteY41-8744" fmla="*/ 34094468 h 38575028"/>
                <a:gd name="connsiteX42-8745" fmla="*/ 1737360 w 15270480"/>
                <a:gd name="connsiteY42-8746" fmla="*/ 32814308 h 38575028"/>
                <a:gd name="connsiteX43-8747" fmla="*/ 1737360 w 15270480"/>
                <a:gd name="connsiteY43-8748" fmla="*/ 22664468 h 38575028"/>
                <a:gd name="connsiteX44-8749" fmla="*/ 1280160 w 15270480"/>
                <a:gd name="connsiteY44-8750" fmla="*/ 21658628 h 38575028"/>
                <a:gd name="connsiteX45-8751" fmla="*/ 1280160 w 15270480"/>
                <a:gd name="connsiteY45-8752" fmla="*/ 21201428 h 38575028"/>
                <a:gd name="connsiteX46-8753" fmla="*/ 0 w 15270480"/>
                <a:gd name="connsiteY46-8754" fmla="*/ 21201428 h 38575028"/>
                <a:gd name="connsiteX47-8755" fmla="*/ 457200 w 15270480"/>
                <a:gd name="connsiteY47-8756" fmla="*/ 12971828 h 38575028"/>
                <a:gd name="connsiteX48-8757" fmla="*/ 548640 w 15270480"/>
                <a:gd name="connsiteY48-8758" fmla="*/ 11508788 h 38575028"/>
                <a:gd name="connsiteX49-8759" fmla="*/ 914400 w 15270480"/>
                <a:gd name="connsiteY49-8760" fmla="*/ 7851188 h 38575028"/>
                <a:gd name="connsiteX50-8761" fmla="*/ 3840480 w 15270480"/>
                <a:gd name="connsiteY50-8762" fmla="*/ 6845348 h 38575028"/>
                <a:gd name="connsiteX51-8763" fmla="*/ 3840480 w 15270480"/>
                <a:gd name="connsiteY51-8764" fmla="*/ 6113828 h 38575028"/>
                <a:gd name="connsiteX52-8765" fmla="*/ 3367760 w 15270480"/>
                <a:gd name="connsiteY52-8766" fmla="*/ 4565628 h 38575028"/>
                <a:gd name="connsiteX53-8767" fmla="*/ 3070605 w 15270480"/>
                <a:gd name="connsiteY53-8768" fmla="*/ 4565628 h 38575028"/>
                <a:gd name="connsiteX54-8769" fmla="*/ 2723923 w 15270480"/>
                <a:gd name="connsiteY54-8770" fmla="*/ 3441311 h 38575028"/>
                <a:gd name="connsiteX55-8771" fmla="*/ 2926080 w 15270480"/>
                <a:gd name="connsiteY55-8772" fmla="*/ 3462068 h 38575028"/>
                <a:gd name="connsiteX56-8773" fmla="*/ 2560320 w 15270480"/>
                <a:gd name="connsiteY56-8774" fmla="*/ 1816148 h 38575028"/>
                <a:gd name="connsiteX57-8775" fmla="*/ 2834640 w 15270480"/>
                <a:gd name="connsiteY57-8776" fmla="*/ 1450388 h 38575028"/>
                <a:gd name="connsiteX58-8777" fmla="*/ 3565863 w 15270480"/>
                <a:gd name="connsiteY58-8778" fmla="*/ 317199 h 38575028"/>
                <a:gd name="connsiteX59-8779" fmla="*/ 4886554 w 15270480"/>
                <a:gd name="connsiteY59-8780" fmla="*/ 83788 h 38575028"/>
                <a:gd name="connsiteX60-8781" fmla="*/ 5761511 w 15270480"/>
                <a:gd name="connsiteY60-8782" fmla="*/ 819929 h 38575028"/>
                <a:gd name="connsiteX0-8783" fmla="*/ 5761511 w 15270480"/>
                <a:gd name="connsiteY0-8784" fmla="*/ 819929 h 38575028"/>
                <a:gd name="connsiteX1-8785" fmla="*/ 6273278 w 15270480"/>
                <a:gd name="connsiteY1-8786" fmla="*/ 1071295 h 38575028"/>
                <a:gd name="connsiteX2-8787" fmla="*/ 6405347 w 15270480"/>
                <a:gd name="connsiteY2-8788" fmla="*/ 2435850 h 38575028"/>
                <a:gd name="connsiteX3-8789" fmla="*/ 6309360 w 15270480"/>
                <a:gd name="connsiteY3-8790" fmla="*/ 2913428 h 38575028"/>
                <a:gd name="connsiteX4-8791" fmla="*/ 6537416 w 15270480"/>
                <a:gd name="connsiteY4-8792" fmla="*/ 2855635 h 38575028"/>
                <a:gd name="connsiteX5-8793" fmla="*/ 6421856 w 15270480"/>
                <a:gd name="connsiteY5-8794" fmla="*/ 4087680 h 38575028"/>
                <a:gd name="connsiteX6-8795" fmla="*/ 6075175 w 15270480"/>
                <a:gd name="connsiteY6-8796" fmla="*/ 4565628 h 38575028"/>
                <a:gd name="connsiteX7-8797" fmla="*/ 6042157 w 15270480"/>
                <a:gd name="connsiteY7-8798" fmla="*/ 5416325 h 38575028"/>
                <a:gd name="connsiteX8-8799" fmla="*/ 6504399 w 15270480"/>
                <a:gd name="connsiteY8-8800" fmla="*/ 6008829 h 38575028"/>
                <a:gd name="connsiteX9-8801" fmla="*/ 9052560 w 15270480"/>
                <a:gd name="connsiteY9-8802" fmla="*/ 6662468 h 38575028"/>
                <a:gd name="connsiteX10-8803" fmla="*/ 9052560 w 15270480"/>
                <a:gd name="connsiteY10-8804" fmla="*/ 13520468 h 38575028"/>
                <a:gd name="connsiteX11-8805" fmla="*/ 9326880 w 15270480"/>
                <a:gd name="connsiteY11-8806" fmla="*/ 15074948 h 38575028"/>
                <a:gd name="connsiteX12-8807" fmla="*/ 9326880 w 15270480"/>
                <a:gd name="connsiteY12-8808" fmla="*/ 15897908 h 38575028"/>
                <a:gd name="connsiteX13-8809" fmla="*/ 9509760 w 15270480"/>
                <a:gd name="connsiteY13-8810" fmla="*/ 21018548 h 38575028"/>
                <a:gd name="connsiteX14-8811" fmla="*/ 9784080 w 15270480"/>
                <a:gd name="connsiteY14-8812" fmla="*/ 22298708 h 38575028"/>
                <a:gd name="connsiteX15-8813" fmla="*/ 10241280 w 15270480"/>
                <a:gd name="connsiteY15-8814" fmla="*/ 26322068 h 38575028"/>
                <a:gd name="connsiteX16-8815" fmla="*/ 11338560 w 15270480"/>
                <a:gd name="connsiteY16-8816" fmla="*/ 31442708 h 38575028"/>
                <a:gd name="connsiteX17-8817" fmla="*/ 12161520 w 15270480"/>
                <a:gd name="connsiteY17-8818" fmla="*/ 35740388 h 38575028"/>
                <a:gd name="connsiteX18-8819" fmla="*/ 13350240 w 15270480"/>
                <a:gd name="connsiteY18-8820" fmla="*/ 37203428 h 38575028"/>
                <a:gd name="connsiteX19-8821" fmla="*/ 15179040 w 15270480"/>
                <a:gd name="connsiteY19-8822" fmla="*/ 37752068 h 38575028"/>
                <a:gd name="connsiteX20-8823" fmla="*/ 15270480 w 15270480"/>
                <a:gd name="connsiteY20-8824" fmla="*/ 38026388 h 38575028"/>
                <a:gd name="connsiteX21-8825" fmla="*/ 13075920 w 15270480"/>
                <a:gd name="connsiteY21-8826" fmla="*/ 38392148 h 38575028"/>
                <a:gd name="connsiteX22-8827" fmla="*/ 12070080 w 15270480"/>
                <a:gd name="connsiteY22-8828" fmla="*/ 38392148 h 38575028"/>
                <a:gd name="connsiteX23-8829" fmla="*/ 10789920 w 15270480"/>
                <a:gd name="connsiteY23-8830" fmla="*/ 37203428 h 38575028"/>
                <a:gd name="connsiteX24-8831" fmla="*/ 10698480 w 15270480"/>
                <a:gd name="connsiteY24-8832" fmla="*/ 37843508 h 38575028"/>
                <a:gd name="connsiteX25-8833" fmla="*/ 9509760 w 15270480"/>
                <a:gd name="connsiteY25-8834" fmla="*/ 37843508 h 38575028"/>
                <a:gd name="connsiteX26-8835" fmla="*/ 9784080 w 15270480"/>
                <a:gd name="connsiteY26-8836" fmla="*/ 35466068 h 38575028"/>
                <a:gd name="connsiteX27-8837" fmla="*/ 7406640 w 15270480"/>
                <a:gd name="connsiteY27-8838" fmla="*/ 29431028 h 38575028"/>
                <a:gd name="connsiteX28-8839" fmla="*/ 6492240 w 15270480"/>
                <a:gd name="connsiteY28-8840" fmla="*/ 24859028 h 38575028"/>
                <a:gd name="connsiteX29-8841" fmla="*/ 5669280 w 15270480"/>
                <a:gd name="connsiteY29-8842" fmla="*/ 22938788 h 38575028"/>
                <a:gd name="connsiteX30-8843" fmla="*/ 5029200 w 15270480"/>
                <a:gd name="connsiteY30-8844" fmla="*/ 26413508 h 38575028"/>
                <a:gd name="connsiteX31-8845" fmla="*/ 5029200 w 15270480"/>
                <a:gd name="connsiteY31-8846" fmla="*/ 30436868 h 38575028"/>
                <a:gd name="connsiteX32-8847" fmla="*/ 4754880 w 15270480"/>
                <a:gd name="connsiteY32-8848" fmla="*/ 32448548 h 38575028"/>
                <a:gd name="connsiteX33-8849" fmla="*/ 4754880 w 15270480"/>
                <a:gd name="connsiteY33-8850" fmla="*/ 36289028 h 38575028"/>
                <a:gd name="connsiteX34-8851" fmla="*/ 4754880 w 15270480"/>
                <a:gd name="connsiteY34-8852" fmla="*/ 37752068 h 38575028"/>
                <a:gd name="connsiteX35-8853" fmla="*/ 4114800 w 15270480"/>
                <a:gd name="connsiteY35-8854" fmla="*/ 38117828 h 38575028"/>
                <a:gd name="connsiteX36-8855" fmla="*/ 4114800 w 15270480"/>
                <a:gd name="connsiteY36-8856" fmla="*/ 38117828 h 38575028"/>
                <a:gd name="connsiteX37-8857" fmla="*/ 3108960 w 15270480"/>
                <a:gd name="connsiteY37-8858" fmla="*/ 38575028 h 38575028"/>
                <a:gd name="connsiteX38-8859" fmla="*/ 640080 w 15270480"/>
                <a:gd name="connsiteY38-8860" fmla="*/ 38209268 h 38575028"/>
                <a:gd name="connsiteX39-8861" fmla="*/ 2377440 w 15270480"/>
                <a:gd name="connsiteY39-8862" fmla="*/ 36563348 h 38575028"/>
                <a:gd name="connsiteX40-8863" fmla="*/ 2011680 w 15270480"/>
                <a:gd name="connsiteY40-8864" fmla="*/ 35191748 h 38575028"/>
                <a:gd name="connsiteX41-8865" fmla="*/ 2468880 w 15270480"/>
                <a:gd name="connsiteY41-8866" fmla="*/ 34094468 h 38575028"/>
                <a:gd name="connsiteX42-8867" fmla="*/ 1737360 w 15270480"/>
                <a:gd name="connsiteY42-8868" fmla="*/ 32814308 h 38575028"/>
                <a:gd name="connsiteX43-8869" fmla="*/ 1737360 w 15270480"/>
                <a:gd name="connsiteY43-8870" fmla="*/ 22664468 h 38575028"/>
                <a:gd name="connsiteX44-8871" fmla="*/ 1280160 w 15270480"/>
                <a:gd name="connsiteY44-8872" fmla="*/ 21658628 h 38575028"/>
                <a:gd name="connsiteX45-8873" fmla="*/ 1280160 w 15270480"/>
                <a:gd name="connsiteY45-8874" fmla="*/ 21201428 h 38575028"/>
                <a:gd name="connsiteX46-8875" fmla="*/ 0 w 15270480"/>
                <a:gd name="connsiteY46-8876" fmla="*/ 21201428 h 38575028"/>
                <a:gd name="connsiteX47-8877" fmla="*/ 457200 w 15270480"/>
                <a:gd name="connsiteY47-8878" fmla="*/ 12971828 h 38575028"/>
                <a:gd name="connsiteX48-8879" fmla="*/ 548640 w 15270480"/>
                <a:gd name="connsiteY48-8880" fmla="*/ 11508788 h 38575028"/>
                <a:gd name="connsiteX49-8881" fmla="*/ 914400 w 15270480"/>
                <a:gd name="connsiteY49-8882" fmla="*/ 7851188 h 38575028"/>
                <a:gd name="connsiteX50-8883" fmla="*/ 3840480 w 15270480"/>
                <a:gd name="connsiteY50-8884" fmla="*/ 6845348 h 38575028"/>
                <a:gd name="connsiteX51-8885" fmla="*/ 3840480 w 15270480"/>
                <a:gd name="connsiteY51-8886" fmla="*/ 6113828 h 38575028"/>
                <a:gd name="connsiteX52-8887" fmla="*/ 3367760 w 15270480"/>
                <a:gd name="connsiteY52-8888" fmla="*/ 4565628 h 38575028"/>
                <a:gd name="connsiteX53-8889" fmla="*/ 3070605 w 15270480"/>
                <a:gd name="connsiteY53-8890" fmla="*/ 4565628 h 38575028"/>
                <a:gd name="connsiteX54-8891" fmla="*/ 2723923 w 15270480"/>
                <a:gd name="connsiteY54-8892" fmla="*/ 3441311 h 38575028"/>
                <a:gd name="connsiteX55-8893" fmla="*/ 2926080 w 15270480"/>
                <a:gd name="connsiteY55-8894" fmla="*/ 3462068 h 38575028"/>
                <a:gd name="connsiteX56-8895" fmla="*/ 2560320 w 15270480"/>
                <a:gd name="connsiteY56-8896" fmla="*/ 1816148 h 38575028"/>
                <a:gd name="connsiteX57-8897" fmla="*/ 2834640 w 15270480"/>
                <a:gd name="connsiteY57-8898" fmla="*/ 1450388 h 38575028"/>
                <a:gd name="connsiteX58-8899" fmla="*/ 3565863 w 15270480"/>
                <a:gd name="connsiteY58-8900" fmla="*/ 317199 h 38575028"/>
                <a:gd name="connsiteX59-8901" fmla="*/ 4886554 w 15270480"/>
                <a:gd name="connsiteY59-8902" fmla="*/ 83788 h 38575028"/>
                <a:gd name="connsiteX60-8903" fmla="*/ 5761511 w 15270480"/>
                <a:gd name="connsiteY60-8904" fmla="*/ 819929 h 38575028"/>
                <a:gd name="connsiteX0-8905" fmla="*/ 5761511 w 15270480"/>
                <a:gd name="connsiteY0-8906" fmla="*/ 819929 h 38575028"/>
                <a:gd name="connsiteX1-8907" fmla="*/ 6339313 w 15270480"/>
                <a:gd name="connsiteY1-8908" fmla="*/ 1071295 h 38575028"/>
                <a:gd name="connsiteX2-8909" fmla="*/ 6405347 w 15270480"/>
                <a:gd name="connsiteY2-8910" fmla="*/ 2435850 h 38575028"/>
                <a:gd name="connsiteX3-8911" fmla="*/ 6309360 w 15270480"/>
                <a:gd name="connsiteY3-8912" fmla="*/ 2913428 h 38575028"/>
                <a:gd name="connsiteX4-8913" fmla="*/ 6537416 w 15270480"/>
                <a:gd name="connsiteY4-8914" fmla="*/ 2855635 h 38575028"/>
                <a:gd name="connsiteX5-8915" fmla="*/ 6421856 w 15270480"/>
                <a:gd name="connsiteY5-8916" fmla="*/ 4087680 h 38575028"/>
                <a:gd name="connsiteX6-8917" fmla="*/ 6075175 w 15270480"/>
                <a:gd name="connsiteY6-8918" fmla="*/ 4565628 h 38575028"/>
                <a:gd name="connsiteX7-8919" fmla="*/ 6042157 w 15270480"/>
                <a:gd name="connsiteY7-8920" fmla="*/ 5416325 h 38575028"/>
                <a:gd name="connsiteX8-8921" fmla="*/ 6504399 w 15270480"/>
                <a:gd name="connsiteY8-8922" fmla="*/ 6008829 h 38575028"/>
                <a:gd name="connsiteX9-8923" fmla="*/ 9052560 w 15270480"/>
                <a:gd name="connsiteY9-8924" fmla="*/ 6662468 h 38575028"/>
                <a:gd name="connsiteX10-8925" fmla="*/ 9052560 w 15270480"/>
                <a:gd name="connsiteY10-8926" fmla="*/ 13520468 h 38575028"/>
                <a:gd name="connsiteX11-8927" fmla="*/ 9326880 w 15270480"/>
                <a:gd name="connsiteY11-8928" fmla="*/ 15074948 h 38575028"/>
                <a:gd name="connsiteX12-8929" fmla="*/ 9326880 w 15270480"/>
                <a:gd name="connsiteY12-8930" fmla="*/ 15897908 h 38575028"/>
                <a:gd name="connsiteX13-8931" fmla="*/ 9509760 w 15270480"/>
                <a:gd name="connsiteY13-8932" fmla="*/ 21018548 h 38575028"/>
                <a:gd name="connsiteX14-8933" fmla="*/ 9784080 w 15270480"/>
                <a:gd name="connsiteY14-8934" fmla="*/ 22298708 h 38575028"/>
                <a:gd name="connsiteX15-8935" fmla="*/ 10241280 w 15270480"/>
                <a:gd name="connsiteY15-8936" fmla="*/ 26322068 h 38575028"/>
                <a:gd name="connsiteX16-8937" fmla="*/ 11338560 w 15270480"/>
                <a:gd name="connsiteY16-8938" fmla="*/ 31442708 h 38575028"/>
                <a:gd name="connsiteX17-8939" fmla="*/ 12161520 w 15270480"/>
                <a:gd name="connsiteY17-8940" fmla="*/ 35740388 h 38575028"/>
                <a:gd name="connsiteX18-8941" fmla="*/ 13350240 w 15270480"/>
                <a:gd name="connsiteY18-8942" fmla="*/ 37203428 h 38575028"/>
                <a:gd name="connsiteX19-8943" fmla="*/ 15179040 w 15270480"/>
                <a:gd name="connsiteY19-8944" fmla="*/ 37752068 h 38575028"/>
                <a:gd name="connsiteX20-8945" fmla="*/ 15270480 w 15270480"/>
                <a:gd name="connsiteY20-8946" fmla="*/ 38026388 h 38575028"/>
                <a:gd name="connsiteX21-8947" fmla="*/ 13075920 w 15270480"/>
                <a:gd name="connsiteY21-8948" fmla="*/ 38392148 h 38575028"/>
                <a:gd name="connsiteX22-8949" fmla="*/ 12070080 w 15270480"/>
                <a:gd name="connsiteY22-8950" fmla="*/ 38392148 h 38575028"/>
                <a:gd name="connsiteX23-8951" fmla="*/ 10789920 w 15270480"/>
                <a:gd name="connsiteY23-8952" fmla="*/ 37203428 h 38575028"/>
                <a:gd name="connsiteX24-8953" fmla="*/ 10698480 w 15270480"/>
                <a:gd name="connsiteY24-8954" fmla="*/ 37843508 h 38575028"/>
                <a:gd name="connsiteX25-8955" fmla="*/ 9509760 w 15270480"/>
                <a:gd name="connsiteY25-8956" fmla="*/ 37843508 h 38575028"/>
                <a:gd name="connsiteX26-8957" fmla="*/ 9784080 w 15270480"/>
                <a:gd name="connsiteY26-8958" fmla="*/ 35466068 h 38575028"/>
                <a:gd name="connsiteX27-8959" fmla="*/ 7406640 w 15270480"/>
                <a:gd name="connsiteY27-8960" fmla="*/ 29431028 h 38575028"/>
                <a:gd name="connsiteX28-8961" fmla="*/ 6492240 w 15270480"/>
                <a:gd name="connsiteY28-8962" fmla="*/ 24859028 h 38575028"/>
                <a:gd name="connsiteX29-8963" fmla="*/ 5669280 w 15270480"/>
                <a:gd name="connsiteY29-8964" fmla="*/ 22938788 h 38575028"/>
                <a:gd name="connsiteX30-8965" fmla="*/ 5029200 w 15270480"/>
                <a:gd name="connsiteY30-8966" fmla="*/ 26413508 h 38575028"/>
                <a:gd name="connsiteX31-8967" fmla="*/ 5029200 w 15270480"/>
                <a:gd name="connsiteY31-8968" fmla="*/ 30436868 h 38575028"/>
                <a:gd name="connsiteX32-8969" fmla="*/ 4754880 w 15270480"/>
                <a:gd name="connsiteY32-8970" fmla="*/ 32448548 h 38575028"/>
                <a:gd name="connsiteX33-8971" fmla="*/ 4754880 w 15270480"/>
                <a:gd name="connsiteY33-8972" fmla="*/ 36289028 h 38575028"/>
                <a:gd name="connsiteX34-8973" fmla="*/ 4754880 w 15270480"/>
                <a:gd name="connsiteY34-8974" fmla="*/ 37752068 h 38575028"/>
                <a:gd name="connsiteX35-8975" fmla="*/ 4114800 w 15270480"/>
                <a:gd name="connsiteY35-8976" fmla="*/ 38117828 h 38575028"/>
                <a:gd name="connsiteX36-8977" fmla="*/ 4114800 w 15270480"/>
                <a:gd name="connsiteY36-8978" fmla="*/ 38117828 h 38575028"/>
                <a:gd name="connsiteX37-8979" fmla="*/ 3108960 w 15270480"/>
                <a:gd name="connsiteY37-8980" fmla="*/ 38575028 h 38575028"/>
                <a:gd name="connsiteX38-8981" fmla="*/ 640080 w 15270480"/>
                <a:gd name="connsiteY38-8982" fmla="*/ 38209268 h 38575028"/>
                <a:gd name="connsiteX39-8983" fmla="*/ 2377440 w 15270480"/>
                <a:gd name="connsiteY39-8984" fmla="*/ 36563348 h 38575028"/>
                <a:gd name="connsiteX40-8985" fmla="*/ 2011680 w 15270480"/>
                <a:gd name="connsiteY40-8986" fmla="*/ 35191748 h 38575028"/>
                <a:gd name="connsiteX41-8987" fmla="*/ 2468880 w 15270480"/>
                <a:gd name="connsiteY41-8988" fmla="*/ 34094468 h 38575028"/>
                <a:gd name="connsiteX42-8989" fmla="*/ 1737360 w 15270480"/>
                <a:gd name="connsiteY42-8990" fmla="*/ 32814308 h 38575028"/>
                <a:gd name="connsiteX43-8991" fmla="*/ 1737360 w 15270480"/>
                <a:gd name="connsiteY43-8992" fmla="*/ 22664468 h 38575028"/>
                <a:gd name="connsiteX44-8993" fmla="*/ 1280160 w 15270480"/>
                <a:gd name="connsiteY44-8994" fmla="*/ 21658628 h 38575028"/>
                <a:gd name="connsiteX45-8995" fmla="*/ 1280160 w 15270480"/>
                <a:gd name="connsiteY45-8996" fmla="*/ 21201428 h 38575028"/>
                <a:gd name="connsiteX46-8997" fmla="*/ 0 w 15270480"/>
                <a:gd name="connsiteY46-8998" fmla="*/ 21201428 h 38575028"/>
                <a:gd name="connsiteX47-8999" fmla="*/ 457200 w 15270480"/>
                <a:gd name="connsiteY47-9000" fmla="*/ 12971828 h 38575028"/>
                <a:gd name="connsiteX48-9001" fmla="*/ 548640 w 15270480"/>
                <a:gd name="connsiteY48-9002" fmla="*/ 11508788 h 38575028"/>
                <a:gd name="connsiteX49-9003" fmla="*/ 914400 w 15270480"/>
                <a:gd name="connsiteY49-9004" fmla="*/ 7851188 h 38575028"/>
                <a:gd name="connsiteX50-9005" fmla="*/ 3840480 w 15270480"/>
                <a:gd name="connsiteY50-9006" fmla="*/ 6845348 h 38575028"/>
                <a:gd name="connsiteX51-9007" fmla="*/ 3840480 w 15270480"/>
                <a:gd name="connsiteY51-9008" fmla="*/ 6113828 h 38575028"/>
                <a:gd name="connsiteX52-9009" fmla="*/ 3367760 w 15270480"/>
                <a:gd name="connsiteY52-9010" fmla="*/ 4565628 h 38575028"/>
                <a:gd name="connsiteX53-9011" fmla="*/ 3070605 w 15270480"/>
                <a:gd name="connsiteY53-9012" fmla="*/ 4565628 h 38575028"/>
                <a:gd name="connsiteX54-9013" fmla="*/ 2723923 w 15270480"/>
                <a:gd name="connsiteY54-9014" fmla="*/ 3441311 h 38575028"/>
                <a:gd name="connsiteX55-9015" fmla="*/ 2926080 w 15270480"/>
                <a:gd name="connsiteY55-9016" fmla="*/ 3462068 h 38575028"/>
                <a:gd name="connsiteX56-9017" fmla="*/ 2560320 w 15270480"/>
                <a:gd name="connsiteY56-9018" fmla="*/ 1816148 h 38575028"/>
                <a:gd name="connsiteX57-9019" fmla="*/ 2834640 w 15270480"/>
                <a:gd name="connsiteY57-9020" fmla="*/ 1450388 h 38575028"/>
                <a:gd name="connsiteX58-9021" fmla="*/ 3565863 w 15270480"/>
                <a:gd name="connsiteY58-9022" fmla="*/ 317199 h 38575028"/>
                <a:gd name="connsiteX59-9023" fmla="*/ 4886554 w 15270480"/>
                <a:gd name="connsiteY59-9024" fmla="*/ 83788 h 38575028"/>
                <a:gd name="connsiteX60-9025" fmla="*/ 5761511 w 15270480"/>
                <a:gd name="connsiteY60-9026" fmla="*/ 819929 h 38575028"/>
                <a:gd name="connsiteX0-9027" fmla="*/ 5761511 w 15270480"/>
                <a:gd name="connsiteY0-9028" fmla="*/ 819929 h 38575028"/>
                <a:gd name="connsiteX1-9029" fmla="*/ 6339313 w 15270480"/>
                <a:gd name="connsiteY1-9030" fmla="*/ 1071295 h 38575028"/>
                <a:gd name="connsiteX2-9031" fmla="*/ 6405347 w 15270480"/>
                <a:gd name="connsiteY2-9032" fmla="*/ 2435850 h 38575028"/>
                <a:gd name="connsiteX3-9033" fmla="*/ 6309360 w 15270480"/>
                <a:gd name="connsiteY3-9034" fmla="*/ 2913428 h 38575028"/>
                <a:gd name="connsiteX4-9035" fmla="*/ 6537416 w 15270480"/>
                <a:gd name="connsiteY4-9036" fmla="*/ 2855635 h 38575028"/>
                <a:gd name="connsiteX5-9037" fmla="*/ 6421856 w 15270480"/>
                <a:gd name="connsiteY5-9038" fmla="*/ 4087680 h 38575028"/>
                <a:gd name="connsiteX6-9039" fmla="*/ 6075175 w 15270480"/>
                <a:gd name="connsiteY6-9040" fmla="*/ 4565628 h 38575028"/>
                <a:gd name="connsiteX7-9041" fmla="*/ 6042157 w 15270480"/>
                <a:gd name="connsiteY7-9042" fmla="*/ 5416325 h 38575028"/>
                <a:gd name="connsiteX8-9043" fmla="*/ 6504399 w 15270480"/>
                <a:gd name="connsiteY8-9044" fmla="*/ 6008829 h 38575028"/>
                <a:gd name="connsiteX9-9045" fmla="*/ 9052560 w 15270480"/>
                <a:gd name="connsiteY9-9046" fmla="*/ 6662468 h 38575028"/>
                <a:gd name="connsiteX10-9047" fmla="*/ 9052560 w 15270480"/>
                <a:gd name="connsiteY10-9048" fmla="*/ 13520468 h 38575028"/>
                <a:gd name="connsiteX11-9049" fmla="*/ 9326880 w 15270480"/>
                <a:gd name="connsiteY11-9050" fmla="*/ 15074948 h 38575028"/>
                <a:gd name="connsiteX12-9051" fmla="*/ 9326880 w 15270480"/>
                <a:gd name="connsiteY12-9052" fmla="*/ 15897908 h 38575028"/>
                <a:gd name="connsiteX13-9053" fmla="*/ 9509760 w 15270480"/>
                <a:gd name="connsiteY13-9054" fmla="*/ 21018548 h 38575028"/>
                <a:gd name="connsiteX14-9055" fmla="*/ 9784080 w 15270480"/>
                <a:gd name="connsiteY14-9056" fmla="*/ 22298708 h 38575028"/>
                <a:gd name="connsiteX15-9057" fmla="*/ 10241280 w 15270480"/>
                <a:gd name="connsiteY15-9058" fmla="*/ 26322068 h 38575028"/>
                <a:gd name="connsiteX16-9059" fmla="*/ 11338560 w 15270480"/>
                <a:gd name="connsiteY16-9060" fmla="*/ 31442708 h 38575028"/>
                <a:gd name="connsiteX17-9061" fmla="*/ 12161520 w 15270480"/>
                <a:gd name="connsiteY17-9062" fmla="*/ 35740388 h 38575028"/>
                <a:gd name="connsiteX18-9063" fmla="*/ 13350240 w 15270480"/>
                <a:gd name="connsiteY18-9064" fmla="*/ 37203428 h 38575028"/>
                <a:gd name="connsiteX19-9065" fmla="*/ 15179040 w 15270480"/>
                <a:gd name="connsiteY19-9066" fmla="*/ 37752068 h 38575028"/>
                <a:gd name="connsiteX20-9067" fmla="*/ 15270480 w 15270480"/>
                <a:gd name="connsiteY20-9068" fmla="*/ 38026388 h 38575028"/>
                <a:gd name="connsiteX21-9069" fmla="*/ 13075920 w 15270480"/>
                <a:gd name="connsiteY21-9070" fmla="*/ 38392148 h 38575028"/>
                <a:gd name="connsiteX22-9071" fmla="*/ 12070080 w 15270480"/>
                <a:gd name="connsiteY22-9072" fmla="*/ 38392148 h 38575028"/>
                <a:gd name="connsiteX23-9073" fmla="*/ 10789920 w 15270480"/>
                <a:gd name="connsiteY23-9074" fmla="*/ 37203428 h 38575028"/>
                <a:gd name="connsiteX24-9075" fmla="*/ 10698480 w 15270480"/>
                <a:gd name="connsiteY24-9076" fmla="*/ 37843508 h 38575028"/>
                <a:gd name="connsiteX25-9077" fmla="*/ 9509760 w 15270480"/>
                <a:gd name="connsiteY25-9078" fmla="*/ 37843508 h 38575028"/>
                <a:gd name="connsiteX26-9079" fmla="*/ 9784080 w 15270480"/>
                <a:gd name="connsiteY26-9080" fmla="*/ 35466068 h 38575028"/>
                <a:gd name="connsiteX27-9081" fmla="*/ 7406640 w 15270480"/>
                <a:gd name="connsiteY27-9082" fmla="*/ 29431028 h 38575028"/>
                <a:gd name="connsiteX28-9083" fmla="*/ 6492240 w 15270480"/>
                <a:gd name="connsiteY28-9084" fmla="*/ 24859028 h 38575028"/>
                <a:gd name="connsiteX29-9085" fmla="*/ 5669280 w 15270480"/>
                <a:gd name="connsiteY29-9086" fmla="*/ 22938788 h 38575028"/>
                <a:gd name="connsiteX30-9087" fmla="*/ 5029200 w 15270480"/>
                <a:gd name="connsiteY30-9088" fmla="*/ 26413508 h 38575028"/>
                <a:gd name="connsiteX31-9089" fmla="*/ 5029200 w 15270480"/>
                <a:gd name="connsiteY31-9090" fmla="*/ 30436868 h 38575028"/>
                <a:gd name="connsiteX32-9091" fmla="*/ 4754880 w 15270480"/>
                <a:gd name="connsiteY32-9092" fmla="*/ 32448548 h 38575028"/>
                <a:gd name="connsiteX33-9093" fmla="*/ 4754880 w 15270480"/>
                <a:gd name="connsiteY33-9094" fmla="*/ 36289028 h 38575028"/>
                <a:gd name="connsiteX34-9095" fmla="*/ 4754880 w 15270480"/>
                <a:gd name="connsiteY34-9096" fmla="*/ 37752068 h 38575028"/>
                <a:gd name="connsiteX35-9097" fmla="*/ 4114800 w 15270480"/>
                <a:gd name="connsiteY35-9098" fmla="*/ 38117828 h 38575028"/>
                <a:gd name="connsiteX36-9099" fmla="*/ 4114800 w 15270480"/>
                <a:gd name="connsiteY36-9100" fmla="*/ 38117828 h 38575028"/>
                <a:gd name="connsiteX37-9101" fmla="*/ 3108960 w 15270480"/>
                <a:gd name="connsiteY37-9102" fmla="*/ 38575028 h 38575028"/>
                <a:gd name="connsiteX38-9103" fmla="*/ 640080 w 15270480"/>
                <a:gd name="connsiteY38-9104" fmla="*/ 38209268 h 38575028"/>
                <a:gd name="connsiteX39-9105" fmla="*/ 2377440 w 15270480"/>
                <a:gd name="connsiteY39-9106" fmla="*/ 36563348 h 38575028"/>
                <a:gd name="connsiteX40-9107" fmla="*/ 2011680 w 15270480"/>
                <a:gd name="connsiteY40-9108" fmla="*/ 35191748 h 38575028"/>
                <a:gd name="connsiteX41-9109" fmla="*/ 2468880 w 15270480"/>
                <a:gd name="connsiteY41-9110" fmla="*/ 34094468 h 38575028"/>
                <a:gd name="connsiteX42-9111" fmla="*/ 1737360 w 15270480"/>
                <a:gd name="connsiteY42-9112" fmla="*/ 32814308 h 38575028"/>
                <a:gd name="connsiteX43-9113" fmla="*/ 1737360 w 15270480"/>
                <a:gd name="connsiteY43-9114" fmla="*/ 22664468 h 38575028"/>
                <a:gd name="connsiteX44-9115" fmla="*/ 1280160 w 15270480"/>
                <a:gd name="connsiteY44-9116" fmla="*/ 21658628 h 38575028"/>
                <a:gd name="connsiteX45-9117" fmla="*/ 1280160 w 15270480"/>
                <a:gd name="connsiteY45-9118" fmla="*/ 21201428 h 38575028"/>
                <a:gd name="connsiteX46-9119" fmla="*/ 0 w 15270480"/>
                <a:gd name="connsiteY46-9120" fmla="*/ 21201428 h 38575028"/>
                <a:gd name="connsiteX47-9121" fmla="*/ 457200 w 15270480"/>
                <a:gd name="connsiteY47-9122" fmla="*/ 12971828 h 38575028"/>
                <a:gd name="connsiteX48-9123" fmla="*/ 548640 w 15270480"/>
                <a:gd name="connsiteY48-9124" fmla="*/ 11508788 h 38575028"/>
                <a:gd name="connsiteX49-9125" fmla="*/ 914400 w 15270480"/>
                <a:gd name="connsiteY49-9126" fmla="*/ 7851188 h 38575028"/>
                <a:gd name="connsiteX50-9127" fmla="*/ 3840480 w 15270480"/>
                <a:gd name="connsiteY50-9128" fmla="*/ 6845348 h 38575028"/>
                <a:gd name="connsiteX51-9129" fmla="*/ 3840480 w 15270480"/>
                <a:gd name="connsiteY51-9130" fmla="*/ 6113828 h 38575028"/>
                <a:gd name="connsiteX52-9131" fmla="*/ 3367760 w 15270480"/>
                <a:gd name="connsiteY52-9132" fmla="*/ 4565628 h 38575028"/>
                <a:gd name="connsiteX53-9133" fmla="*/ 3070605 w 15270480"/>
                <a:gd name="connsiteY53-9134" fmla="*/ 4565628 h 38575028"/>
                <a:gd name="connsiteX54-9135" fmla="*/ 2723923 w 15270480"/>
                <a:gd name="connsiteY54-9136" fmla="*/ 3441311 h 38575028"/>
                <a:gd name="connsiteX55-9137" fmla="*/ 2926080 w 15270480"/>
                <a:gd name="connsiteY55-9138" fmla="*/ 3462068 h 38575028"/>
                <a:gd name="connsiteX56-9139" fmla="*/ 2560320 w 15270480"/>
                <a:gd name="connsiteY56-9140" fmla="*/ 1816148 h 38575028"/>
                <a:gd name="connsiteX57-9141" fmla="*/ 2834640 w 15270480"/>
                <a:gd name="connsiteY57-9142" fmla="*/ 1450388 h 38575028"/>
                <a:gd name="connsiteX58-9143" fmla="*/ 3565863 w 15270480"/>
                <a:gd name="connsiteY58-9144" fmla="*/ 317199 h 38575028"/>
                <a:gd name="connsiteX59-9145" fmla="*/ 4886554 w 15270480"/>
                <a:gd name="connsiteY59-9146" fmla="*/ 83788 h 38575028"/>
                <a:gd name="connsiteX60-9147" fmla="*/ 5761511 w 15270480"/>
                <a:gd name="connsiteY60-9148" fmla="*/ 819929 h 38575028"/>
                <a:gd name="connsiteX0-9149" fmla="*/ 5761511 w 15270480"/>
                <a:gd name="connsiteY0-9150" fmla="*/ 819929 h 38575028"/>
                <a:gd name="connsiteX1-9151" fmla="*/ 6339313 w 15270480"/>
                <a:gd name="connsiteY1-9152" fmla="*/ 1071295 h 38575028"/>
                <a:gd name="connsiteX2-9153" fmla="*/ 6405347 w 15270480"/>
                <a:gd name="connsiteY2-9154" fmla="*/ 2435850 h 38575028"/>
                <a:gd name="connsiteX3-9155" fmla="*/ 6309360 w 15270480"/>
                <a:gd name="connsiteY3-9156" fmla="*/ 2913428 h 38575028"/>
                <a:gd name="connsiteX4-9157" fmla="*/ 6537416 w 15270480"/>
                <a:gd name="connsiteY4-9158" fmla="*/ 2855635 h 38575028"/>
                <a:gd name="connsiteX5-9159" fmla="*/ 6421856 w 15270480"/>
                <a:gd name="connsiteY5-9160" fmla="*/ 4087680 h 38575028"/>
                <a:gd name="connsiteX6-9161" fmla="*/ 6075175 w 15270480"/>
                <a:gd name="connsiteY6-9162" fmla="*/ 4565628 h 38575028"/>
                <a:gd name="connsiteX7-9163" fmla="*/ 6042157 w 15270480"/>
                <a:gd name="connsiteY7-9164" fmla="*/ 5416325 h 38575028"/>
                <a:gd name="connsiteX8-9165" fmla="*/ 6504399 w 15270480"/>
                <a:gd name="connsiteY8-9166" fmla="*/ 6008829 h 38575028"/>
                <a:gd name="connsiteX9-9167" fmla="*/ 9052560 w 15270480"/>
                <a:gd name="connsiteY9-9168" fmla="*/ 6662468 h 38575028"/>
                <a:gd name="connsiteX10-9169" fmla="*/ 9052560 w 15270480"/>
                <a:gd name="connsiteY10-9170" fmla="*/ 13520468 h 38575028"/>
                <a:gd name="connsiteX11-9171" fmla="*/ 9326880 w 15270480"/>
                <a:gd name="connsiteY11-9172" fmla="*/ 15074948 h 38575028"/>
                <a:gd name="connsiteX12-9173" fmla="*/ 9326880 w 15270480"/>
                <a:gd name="connsiteY12-9174" fmla="*/ 15897908 h 38575028"/>
                <a:gd name="connsiteX13-9175" fmla="*/ 9509760 w 15270480"/>
                <a:gd name="connsiteY13-9176" fmla="*/ 21018548 h 38575028"/>
                <a:gd name="connsiteX14-9177" fmla="*/ 9784080 w 15270480"/>
                <a:gd name="connsiteY14-9178" fmla="*/ 22298708 h 38575028"/>
                <a:gd name="connsiteX15-9179" fmla="*/ 10241280 w 15270480"/>
                <a:gd name="connsiteY15-9180" fmla="*/ 26322068 h 38575028"/>
                <a:gd name="connsiteX16-9181" fmla="*/ 11338560 w 15270480"/>
                <a:gd name="connsiteY16-9182" fmla="*/ 31442708 h 38575028"/>
                <a:gd name="connsiteX17-9183" fmla="*/ 12161520 w 15270480"/>
                <a:gd name="connsiteY17-9184" fmla="*/ 35740388 h 38575028"/>
                <a:gd name="connsiteX18-9185" fmla="*/ 13350240 w 15270480"/>
                <a:gd name="connsiteY18-9186" fmla="*/ 37203428 h 38575028"/>
                <a:gd name="connsiteX19-9187" fmla="*/ 15179040 w 15270480"/>
                <a:gd name="connsiteY19-9188" fmla="*/ 37752068 h 38575028"/>
                <a:gd name="connsiteX20-9189" fmla="*/ 15270480 w 15270480"/>
                <a:gd name="connsiteY20-9190" fmla="*/ 38026388 h 38575028"/>
                <a:gd name="connsiteX21-9191" fmla="*/ 13075920 w 15270480"/>
                <a:gd name="connsiteY21-9192" fmla="*/ 38392148 h 38575028"/>
                <a:gd name="connsiteX22-9193" fmla="*/ 12070080 w 15270480"/>
                <a:gd name="connsiteY22-9194" fmla="*/ 38392148 h 38575028"/>
                <a:gd name="connsiteX23-9195" fmla="*/ 10789920 w 15270480"/>
                <a:gd name="connsiteY23-9196" fmla="*/ 37203428 h 38575028"/>
                <a:gd name="connsiteX24-9197" fmla="*/ 10698480 w 15270480"/>
                <a:gd name="connsiteY24-9198" fmla="*/ 37843508 h 38575028"/>
                <a:gd name="connsiteX25-9199" fmla="*/ 9509760 w 15270480"/>
                <a:gd name="connsiteY25-9200" fmla="*/ 37843508 h 38575028"/>
                <a:gd name="connsiteX26-9201" fmla="*/ 9784080 w 15270480"/>
                <a:gd name="connsiteY26-9202" fmla="*/ 35466068 h 38575028"/>
                <a:gd name="connsiteX27-9203" fmla="*/ 7406640 w 15270480"/>
                <a:gd name="connsiteY27-9204" fmla="*/ 29431028 h 38575028"/>
                <a:gd name="connsiteX28-9205" fmla="*/ 6492240 w 15270480"/>
                <a:gd name="connsiteY28-9206" fmla="*/ 24859028 h 38575028"/>
                <a:gd name="connsiteX29-9207" fmla="*/ 5669280 w 15270480"/>
                <a:gd name="connsiteY29-9208" fmla="*/ 22938788 h 38575028"/>
                <a:gd name="connsiteX30-9209" fmla="*/ 5029200 w 15270480"/>
                <a:gd name="connsiteY30-9210" fmla="*/ 26413508 h 38575028"/>
                <a:gd name="connsiteX31-9211" fmla="*/ 5029200 w 15270480"/>
                <a:gd name="connsiteY31-9212" fmla="*/ 30436868 h 38575028"/>
                <a:gd name="connsiteX32-9213" fmla="*/ 4754880 w 15270480"/>
                <a:gd name="connsiteY32-9214" fmla="*/ 32448548 h 38575028"/>
                <a:gd name="connsiteX33-9215" fmla="*/ 4754880 w 15270480"/>
                <a:gd name="connsiteY33-9216" fmla="*/ 36289028 h 38575028"/>
                <a:gd name="connsiteX34-9217" fmla="*/ 4754880 w 15270480"/>
                <a:gd name="connsiteY34-9218" fmla="*/ 37752068 h 38575028"/>
                <a:gd name="connsiteX35-9219" fmla="*/ 4114800 w 15270480"/>
                <a:gd name="connsiteY35-9220" fmla="*/ 38117828 h 38575028"/>
                <a:gd name="connsiteX36-9221" fmla="*/ 4114800 w 15270480"/>
                <a:gd name="connsiteY36-9222" fmla="*/ 38117828 h 38575028"/>
                <a:gd name="connsiteX37-9223" fmla="*/ 3108960 w 15270480"/>
                <a:gd name="connsiteY37-9224" fmla="*/ 38575028 h 38575028"/>
                <a:gd name="connsiteX38-9225" fmla="*/ 640080 w 15270480"/>
                <a:gd name="connsiteY38-9226" fmla="*/ 38209268 h 38575028"/>
                <a:gd name="connsiteX39-9227" fmla="*/ 2377440 w 15270480"/>
                <a:gd name="connsiteY39-9228" fmla="*/ 36563348 h 38575028"/>
                <a:gd name="connsiteX40-9229" fmla="*/ 2011680 w 15270480"/>
                <a:gd name="connsiteY40-9230" fmla="*/ 35191748 h 38575028"/>
                <a:gd name="connsiteX41-9231" fmla="*/ 2468880 w 15270480"/>
                <a:gd name="connsiteY41-9232" fmla="*/ 34094468 h 38575028"/>
                <a:gd name="connsiteX42-9233" fmla="*/ 1737360 w 15270480"/>
                <a:gd name="connsiteY42-9234" fmla="*/ 32814308 h 38575028"/>
                <a:gd name="connsiteX43-9235" fmla="*/ 1737360 w 15270480"/>
                <a:gd name="connsiteY43-9236" fmla="*/ 22664468 h 38575028"/>
                <a:gd name="connsiteX44-9237" fmla="*/ 1280160 w 15270480"/>
                <a:gd name="connsiteY44-9238" fmla="*/ 21658628 h 38575028"/>
                <a:gd name="connsiteX45-9239" fmla="*/ 1280160 w 15270480"/>
                <a:gd name="connsiteY45-9240" fmla="*/ 21201428 h 38575028"/>
                <a:gd name="connsiteX46-9241" fmla="*/ 0 w 15270480"/>
                <a:gd name="connsiteY46-9242" fmla="*/ 21201428 h 38575028"/>
                <a:gd name="connsiteX47-9243" fmla="*/ 457200 w 15270480"/>
                <a:gd name="connsiteY47-9244" fmla="*/ 12971828 h 38575028"/>
                <a:gd name="connsiteX48-9245" fmla="*/ 548640 w 15270480"/>
                <a:gd name="connsiteY48-9246" fmla="*/ 11508788 h 38575028"/>
                <a:gd name="connsiteX49-9247" fmla="*/ 914400 w 15270480"/>
                <a:gd name="connsiteY49-9248" fmla="*/ 7851188 h 38575028"/>
                <a:gd name="connsiteX50-9249" fmla="*/ 3840480 w 15270480"/>
                <a:gd name="connsiteY50-9250" fmla="*/ 6845348 h 38575028"/>
                <a:gd name="connsiteX51-9251" fmla="*/ 3840480 w 15270480"/>
                <a:gd name="connsiteY51-9252" fmla="*/ 6113828 h 38575028"/>
                <a:gd name="connsiteX52-9253" fmla="*/ 3367760 w 15270480"/>
                <a:gd name="connsiteY52-9254" fmla="*/ 4565628 h 38575028"/>
                <a:gd name="connsiteX53-9255" fmla="*/ 3070605 w 15270480"/>
                <a:gd name="connsiteY53-9256" fmla="*/ 4565628 h 38575028"/>
                <a:gd name="connsiteX54-9257" fmla="*/ 2723923 w 15270480"/>
                <a:gd name="connsiteY54-9258" fmla="*/ 3441311 h 38575028"/>
                <a:gd name="connsiteX55-9259" fmla="*/ 2926080 w 15270480"/>
                <a:gd name="connsiteY55-9260" fmla="*/ 3462068 h 38575028"/>
                <a:gd name="connsiteX56-9261" fmla="*/ 2560320 w 15270480"/>
                <a:gd name="connsiteY56-9262" fmla="*/ 1816148 h 38575028"/>
                <a:gd name="connsiteX57-9263" fmla="*/ 2834640 w 15270480"/>
                <a:gd name="connsiteY57-9264" fmla="*/ 1450388 h 38575028"/>
                <a:gd name="connsiteX58-9265" fmla="*/ 3565863 w 15270480"/>
                <a:gd name="connsiteY58-9266" fmla="*/ 317199 h 38575028"/>
                <a:gd name="connsiteX59-9267" fmla="*/ 4886554 w 15270480"/>
                <a:gd name="connsiteY59-9268" fmla="*/ 83788 h 38575028"/>
                <a:gd name="connsiteX60-9269" fmla="*/ 5761511 w 15270480"/>
                <a:gd name="connsiteY60-9270" fmla="*/ 819929 h 38575028"/>
                <a:gd name="connsiteX0-9271" fmla="*/ 5761511 w 15270480"/>
                <a:gd name="connsiteY0-9272" fmla="*/ 819929 h 38575028"/>
                <a:gd name="connsiteX1-9273" fmla="*/ 6339313 w 15270480"/>
                <a:gd name="connsiteY1-9274" fmla="*/ 1071295 h 38575028"/>
                <a:gd name="connsiteX2-9275" fmla="*/ 6405347 w 15270480"/>
                <a:gd name="connsiteY2-9276" fmla="*/ 2435850 h 38575028"/>
                <a:gd name="connsiteX3-9277" fmla="*/ 6309360 w 15270480"/>
                <a:gd name="connsiteY3-9278" fmla="*/ 2913428 h 38575028"/>
                <a:gd name="connsiteX4-9279" fmla="*/ 6537416 w 15270480"/>
                <a:gd name="connsiteY4-9280" fmla="*/ 2855635 h 38575028"/>
                <a:gd name="connsiteX5-9281" fmla="*/ 6421856 w 15270480"/>
                <a:gd name="connsiteY5-9282" fmla="*/ 4087680 h 38575028"/>
                <a:gd name="connsiteX6-9283" fmla="*/ 6075175 w 15270480"/>
                <a:gd name="connsiteY6-9284" fmla="*/ 4565628 h 38575028"/>
                <a:gd name="connsiteX7-9285" fmla="*/ 6042157 w 15270480"/>
                <a:gd name="connsiteY7-9286" fmla="*/ 5416325 h 38575028"/>
                <a:gd name="connsiteX8-9287" fmla="*/ 6504399 w 15270480"/>
                <a:gd name="connsiteY8-9288" fmla="*/ 6008829 h 38575028"/>
                <a:gd name="connsiteX9-9289" fmla="*/ 9052560 w 15270480"/>
                <a:gd name="connsiteY9-9290" fmla="*/ 6662468 h 38575028"/>
                <a:gd name="connsiteX10-9291" fmla="*/ 9052560 w 15270480"/>
                <a:gd name="connsiteY10-9292" fmla="*/ 13520468 h 38575028"/>
                <a:gd name="connsiteX11-9293" fmla="*/ 9326880 w 15270480"/>
                <a:gd name="connsiteY11-9294" fmla="*/ 15074948 h 38575028"/>
                <a:gd name="connsiteX12-9295" fmla="*/ 9326880 w 15270480"/>
                <a:gd name="connsiteY12-9296" fmla="*/ 15897908 h 38575028"/>
                <a:gd name="connsiteX13-9297" fmla="*/ 9509760 w 15270480"/>
                <a:gd name="connsiteY13-9298" fmla="*/ 21018548 h 38575028"/>
                <a:gd name="connsiteX14-9299" fmla="*/ 9784080 w 15270480"/>
                <a:gd name="connsiteY14-9300" fmla="*/ 22298708 h 38575028"/>
                <a:gd name="connsiteX15-9301" fmla="*/ 10241280 w 15270480"/>
                <a:gd name="connsiteY15-9302" fmla="*/ 26322068 h 38575028"/>
                <a:gd name="connsiteX16-9303" fmla="*/ 11338560 w 15270480"/>
                <a:gd name="connsiteY16-9304" fmla="*/ 31442708 h 38575028"/>
                <a:gd name="connsiteX17-9305" fmla="*/ 12161520 w 15270480"/>
                <a:gd name="connsiteY17-9306" fmla="*/ 35740388 h 38575028"/>
                <a:gd name="connsiteX18-9307" fmla="*/ 13350240 w 15270480"/>
                <a:gd name="connsiteY18-9308" fmla="*/ 37203428 h 38575028"/>
                <a:gd name="connsiteX19-9309" fmla="*/ 15179040 w 15270480"/>
                <a:gd name="connsiteY19-9310" fmla="*/ 37752068 h 38575028"/>
                <a:gd name="connsiteX20-9311" fmla="*/ 15270480 w 15270480"/>
                <a:gd name="connsiteY20-9312" fmla="*/ 38026388 h 38575028"/>
                <a:gd name="connsiteX21-9313" fmla="*/ 13075920 w 15270480"/>
                <a:gd name="connsiteY21-9314" fmla="*/ 38392148 h 38575028"/>
                <a:gd name="connsiteX22-9315" fmla="*/ 12070080 w 15270480"/>
                <a:gd name="connsiteY22-9316" fmla="*/ 38392148 h 38575028"/>
                <a:gd name="connsiteX23-9317" fmla="*/ 10789920 w 15270480"/>
                <a:gd name="connsiteY23-9318" fmla="*/ 37203428 h 38575028"/>
                <a:gd name="connsiteX24-9319" fmla="*/ 10698480 w 15270480"/>
                <a:gd name="connsiteY24-9320" fmla="*/ 37843508 h 38575028"/>
                <a:gd name="connsiteX25-9321" fmla="*/ 9509760 w 15270480"/>
                <a:gd name="connsiteY25-9322" fmla="*/ 37843508 h 38575028"/>
                <a:gd name="connsiteX26-9323" fmla="*/ 9784080 w 15270480"/>
                <a:gd name="connsiteY26-9324" fmla="*/ 35466068 h 38575028"/>
                <a:gd name="connsiteX27-9325" fmla="*/ 7406640 w 15270480"/>
                <a:gd name="connsiteY27-9326" fmla="*/ 29431028 h 38575028"/>
                <a:gd name="connsiteX28-9327" fmla="*/ 6492240 w 15270480"/>
                <a:gd name="connsiteY28-9328" fmla="*/ 24859028 h 38575028"/>
                <a:gd name="connsiteX29-9329" fmla="*/ 5669280 w 15270480"/>
                <a:gd name="connsiteY29-9330" fmla="*/ 22938788 h 38575028"/>
                <a:gd name="connsiteX30-9331" fmla="*/ 5029200 w 15270480"/>
                <a:gd name="connsiteY30-9332" fmla="*/ 26413508 h 38575028"/>
                <a:gd name="connsiteX31-9333" fmla="*/ 5029200 w 15270480"/>
                <a:gd name="connsiteY31-9334" fmla="*/ 30436868 h 38575028"/>
                <a:gd name="connsiteX32-9335" fmla="*/ 4754880 w 15270480"/>
                <a:gd name="connsiteY32-9336" fmla="*/ 32448548 h 38575028"/>
                <a:gd name="connsiteX33-9337" fmla="*/ 4754880 w 15270480"/>
                <a:gd name="connsiteY33-9338" fmla="*/ 36289028 h 38575028"/>
                <a:gd name="connsiteX34-9339" fmla="*/ 4754880 w 15270480"/>
                <a:gd name="connsiteY34-9340" fmla="*/ 37752068 h 38575028"/>
                <a:gd name="connsiteX35-9341" fmla="*/ 4114800 w 15270480"/>
                <a:gd name="connsiteY35-9342" fmla="*/ 38117828 h 38575028"/>
                <a:gd name="connsiteX36-9343" fmla="*/ 4114800 w 15270480"/>
                <a:gd name="connsiteY36-9344" fmla="*/ 38117828 h 38575028"/>
                <a:gd name="connsiteX37-9345" fmla="*/ 3108960 w 15270480"/>
                <a:gd name="connsiteY37-9346" fmla="*/ 38575028 h 38575028"/>
                <a:gd name="connsiteX38-9347" fmla="*/ 640080 w 15270480"/>
                <a:gd name="connsiteY38-9348" fmla="*/ 38209268 h 38575028"/>
                <a:gd name="connsiteX39-9349" fmla="*/ 2377440 w 15270480"/>
                <a:gd name="connsiteY39-9350" fmla="*/ 36563348 h 38575028"/>
                <a:gd name="connsiteX40-9351" fmla="*/ 2011680 w 15270480"/>
                <a:gd name="connsiteY40-9352" fmla="*/ 35191748 h 38575028"/>
                <a:gd name="connsiteX41-9353" fmla="*/ 2468880 w 15270480"/>
                <a:gd name="connsiteY41-9354" fmla="*/ 34094468 h 38575028"/>
                <a:gd name="connsiteX42-9355" fmla="*/ 1737360 w 15270480"/>
                <a:gd name="connsiteY42-9356" fmla="*/ 32814308 h 38575028"/>
                <a:gd name="connsiteX43-9357" fmla="*/ 1737360 w 15270480"/>
                <a:gd name="connsiteY43-9358" fmla="*/ 22664468 h 38575028"/>
                <a:gd name="connsiteX44-9359" fmla="*/ 1280160 w 15270480"/>
                <a:gd name="connsiteY44-9360" fmla="*/ 21658628 h 38575028"/>
                <a:gd name="connsiteX45-9361" fmla="*/ 1280160 w 15270480"/>
                <a:gd name="connsiteY45-9362" fmla="*/ 21201428 h 38575028"/>
                <a:gd name="connsiteX46-9363" fmla="*/ 0 w 15270480"/>
                <a:gd name="connsiteY46-9364" fmla="*/ 21201428 h 38575028"/>
                <a:gd name="connsiteX47-9365" fmla="*/ 457200 w 15270480"/>
                <a:gd name="connsiteY47-9366" fmla="*/ 12971828 h 38575028"/>
                <a:gd name="connsiteX48-9367" fmla="*/ 548640 w 15270480"/>
                <a:gd name="connsiteY48-9368" fmla="*/ 11508788 h 38575028"/>
                <a:gd name="connsiteX49-9369" fmla="*/ 914400 w 15270480"/>
                <a:gd name="connsiteY49-9370" fmla="*/ 7851188 h 38575028"/>
                <a:gd name="connsiteX50-9371" fmla="*/ 3840480 w 15270480"/>
                <a:gd name="connsiteY50-9372" fmla="*/ 6845348 h 38575028"/>
                <a:gd name="connsiteX51-9373" fmla="*/ 3840480 w 15270480"/>
                <a:gd name="connsiteY51-9374" fmla="*/ 6113828 h 38575028"/>
                <a:gd name="connsiteX52-9375" fmla="*/ 3367760 w 15270480"/>
                <a:gd name="connsiteY52-9376" fmla="*/ 4565628 h 38575028"/>
                <a:gd name="connsiteX53-9377" fmla="*/ 3070605 w 15270480"/>
                <a:gd name="connsiteY53-9378" fmla="*/ 4565628 h 38575028"/>
                <a:gd name="connsiteX54-9379" fmla="*/ 2723923 w 15270480"/>
                <a:gd name="connsiteY54-9380" fmla="*/ 3441311 h 38575028"/>
                <a:gd name="connsiteX55-9381" fmla="*/ 2926080 w 15270480"/>
                <a:gd name="connsiteY55-9382" fmla="*/ 3462068 h 38575028"/>
                <a:gd name="connsiteX56-9383" fmla="*/ 2560320 w 15270480"/>
                <a:gd name="connsiteY56-9384" fmla="*/ 1816148 h 38575028"/>
                <a:gd name="connsiteX57-9385" fmla="*/ 2834640 w 15270480"/>
                <a:gd name="connsiteY57-9386" fmla="*/ 1450388 h 38575028"/>
                <a:gd name="connsiteX58-9387" fmla="*/ 3565863 w 15270480"/>
                <a:gd name="connsiteY58-9388" fmla="*/ 317199 h 38575028"/>
                <a:gd name="connsiteX59-9389" fmla="*/ 4886554 w 15270480"/>
                <a:gd name="connsiteY59-9390" fmla="*/ 83788 h 38575028"/>
                <a:gd name="connsiteX60-9391" fmla="*/ 5761511 w 15270480"/>
                <a:gd name="connsiteY60-9392" fmla="*/ 819929 h 38575028"/>
                <a:gd name="connsiteX0-9393" fmla="*/ 5761511 w 15270480"/>
                <a:gd name="connsiteY0-9394" fmla="*/ 819929 h 38575028"/>
                <a:gd name="connsiteX1-9395" fmla="*/ 6339313 w 15270480"/>
                <a:gd name="connsiteY1-9396" fmla="*/ 1071295 h 38575028"/>
                <a:gd name="connsiteX2-9397" fmla="*/ 6405347 w 15270480"/>
                <a:gd name="connsiteY2-9398" fmla="*/ 2435850 h 38575028"/>
                <a:gd name="connsiteX3-9399" fmla="*/ 6309360 w 15270480"/>
                <a:gd name="connsiteY3-9400" fmla="*/ 2913428 h 38575028"/>
                <a:gd name="connsiteX4-9401" fmla="*/ 6537416 w 15270480"/>
                <a:gd name="connsiteY4-9402" fmla="*/ 2855635 h 38575028"/>
                <a:gd name="connsiteX5-9403" fmla="*/ 6421856 w 15270480"/>
                <a:gd name="connsiteY5-9404" fmla="*/ 4087680 h 38575028"/>
                <a:gd name="connsiteX6-9405" fmla="*/ 6075175 w 15270480"/>
                <a:gd name="connsiteY6-9406" fmla="*/ 4565628 h 38575028"/>
                <a:gd name="connsiteX7-9407" fmla="*/ 6042157 w 15270480"/>
                <a:gd name="connsiteY7-9408" fmla="*/ 5416325 h 38575028"/>
                <a:gd name="connsiteX8-9409" fmla="*/ 6504399 w 15270480"/>
                <a:gd name="connsiteY8-9410" fmla="*/ 6008829 h 38575028"/>
                <a:gd name="connsiteX9-9411" fmla="*/ 9052560 w 15270480"/>
                <a:gd name="connsiteY9-9412" fmla="*/ 6662468 h 38575028"/>
                <a:gd name="connsiteX10-9413" fmla="*/ 9052560 w 15270480"/>
                <a:gd name="connsiteY10-9414" fmla="*/ 13520468 h 38575028"/>
                <a:gd name="connsiteX11-9415" fmla="*/ 9326880 w 15270480"/>
                <a:gd name="connsiteY11-9416" fmla="*/ 15074948 h 38575028"/>
                <a:gd name="connsiteX12-9417" fmla="*/ 9326880 w 15270480"/>
                <a:gd name="connsiteY12-9418" fmla="*/ 15897908 h 38575028"/>
                <a:gd name="connsiteX13-9419" fmla="*/ 9509760 w 15270480"/>
                <a:gd name="connsiteY13-9420" fmla="*/ 21018548 h 38575028"/>
                <a:gd name="connsiteX14-9421" fmla="*/ 9784080 w 15270480"/>
                <a:gd name="connsiteY14-9422" fmla="*/ 22298708 h 38575028"/>
                <a:gd name="connsiteX15-9423" fmla="*/ 10241280 w 15270480"/>
                <a:gd name="connsiteY15-9424" fmla="*/ 26322068 h 38575028"/>
                <a:gd name="connsiteX16-9425" fmla="*/ 11338560 w 15270480"/>
                <a:gd name="connsiteY16-9426" fmla="*/ 31442708 h 38575028"/>
                <a:gd name="connsiteX17-9427" fmla="*/ 12161520 w 15270480"/>
                <a:gd name="connsiteY17-9428" fmla="*/ 35740388 h 38575028"/>
                <a:gd name="connsiteX18-9429" fmla="*/ 13350240 w 15270480"/>
                <a:gd name="connsiteY18-9430" fmla="*/ 37203428 h 38575028"/>
                <a:gd name="connsiteX19-9431" fmla="*/ 15179040 w 15270480"/>
                <a:gd name="connsiteY19-9432" fmla="*/ 37752068 h 38575028"/>
                <a:gd name="connsiteX20-9433" fmla="*/ 15270480 w 15270480"/>
                <a:gd name="connsiteY20-9434" fmla="*/ 38026388 h 38575028"/>
                <a:gd name="connsiteX21-9435" fmla="*/ 13075920 w 15270480"/>
                <a:gd name="connsiteY21-9436" fmla="*/ 38392148 h 38575028"/>
                <a:gd name="connsiteX22-9437" fmla="*/ 12070080 w 15270480"/>
                <a:gd name="connsiteY22-9438" fmla="*/ 38392148 h 38575028"/>
                <a:gd name="connsiteX23-9439" fmla="*/ 10789920 w 15270480"/>
                <a:gd name="connsiteY23-9440" fmla="*/ 37203428 h 38575028"/>
                <a:gd name="connsiteX24-9441" fmla="*/ 10698480 w 15270480"/>
                <a:gd name="connsiteY24-9442" fmla="*/ 37843508 h 38575028"/>
                <a:gd name="connsiteX25-9443" fmla="*/ 9509760 w 15270480"/>
                <a:gd name="connsiteY25-9444" fmla="*/ 37843508 h 38575028"/>
                <a:gd name="connsiteX26-9445" fmla="*/ 9784080 w 15270480"/>
                <a:gd name="connsiteY26-9446" fmla="*/ 35466068 h 38575028"/>
                <a:gd name="connsiteX27-9447" fmla="*/ 7406640 w 15270480"/>
                <a:gd name="connsiteY27-9448" fmla="*/ 29431028 h 38575028"/>
                <a:gd name="connsiteX28-9449" fmla="*/ 6492240 w 15270480"/>
                <a:gd name="connsiteY28-9450" fmla="*/ 24859028 h 38575028"/>
                <a:gd name="connsiteX29-9451" fmla="*/ 5669280 w 15270480"/>
                <a:gd name="connsiteY29-9452" fmla="*/ 22938788 h 38575028"/>
                <a:gd name="connsiteX30-9453" fmla="*/ 5029200 w 15270480"/>
                <a:gd name="connsiteY30-9454" fmla="*/ 26413508 h 38575028"/>
                <a:gd name="connsiteX31-9455" fmla="*/ 5029200 w 15270480"/>
                <a:gd name="connsiteY31-9456" fmla="*/ 30436868 h 38575028"/>
                <a:gd name="connsiteX32-9457" fmla="*/ 4754880 w 15270480"/>
                <a:gd name="connsiteY32-9458" fmla="*/ 32448548 h 38575028"/>
                <a:gd name="connsiteX33-9459" fmla="*/ 4754880 w 15270480"/>
                <a:gd name="connsiteY33-9460" fmla="*/ 36289028 h 38575028"/>
                <a:gd name="connsiteX34-9461" fmla="*/ 4754880 w 15270480"/>
                <a:gd name="connsiteY34-9462" fmla="*/ 37752068 h 38575028"/>
                <a:gd name="connsiteX35-9463" fmla="*/ 4114800 w 15270480"/>
                <a:gd name="connsiteY35-9464" fmla="*/ 38117828 h 38575028"/>
                <a:gd name="connsiteX36-9465" fmla="*/ 4114800 w 15270480"/>
                <a:gd name="connsiteY36-9466" fmla="*/ 38117828 h 38575028"/>
                <a:gd name="connsiteX37-9467" fmla="*/ 3108960 w 15270480"/>
                <a:gd name="connsiteY37-9468" fmla="*/ 38575028 h 38575028"/>
                <a:gd name="connsiteX38-9469" fmla="*/ 640080 w 15270480"/>
                <a:gd name="connsiteY38-9470" fmla="*/ 38209268 h 38575028"/>
                <a:gd name="connsiteX39-9471" fmla="*/ 2377440 w 15270480"/>
                <a:gd name="connsiteY39-9472" fmla="*/ 36563348 h 38575028"/>
                <a:gd name="connsiteX40-9473" fmla="*/ 2011680 w 15270480"/>
                <a:gd name="connsiteY40-9474" fmla="*/ 35191748 h 38575028"/>
                <a:gd name="connsiteX41-9475" fmla="*/ 2468880 w 15270480"/>
                <a:gd name="connsiteY41-9476" fmla="*/ 34094468 h 38575028"/>
                <a:gd name="connsiteX42-9477" fmla="*/ 1737360 w 15270480"/>
                <a:gd name="connsiteY42-9478" fmla="*/ 32814308 h 38575028"/>
                <a:gd name="connsiteX43-9479" fmla="*/ 1737360 w 15270480"/>
                <a:gd name="connsiteY43-9480" fmla="*/ 22664468 h 38575028"/>
                <a:gd name="connsiteX44-9481" fmla="*/ 1280160 w 15270480"/>
                <a:gd name="connsiteY44-9482" fmla="*/ 21658628 h 38575028"/>
                <a:gd name="connsiteX45-9483" fmla="*/ 1280160 w 15270480"/>
                <a:gd name="connsiteY45-9484" fmla="*/ 21201428 h 38575028"/>
                <a:gd name="connsiteX46-9485" fmla="*/ 0 w 15270480"/>
                <a:gd name="connsiteY46-9486" fmla="*/ 21201428 h 38575028"/>
                <a:gd name="connsiteX47-9487" fmla="*/ 457200 w 15270480"/>
                <a:gd name="connsiteY47-9488" fmla="*/ 12971828 h 38575028"/>
                <a:gd name="connsiteX48-9489" fmla="*/ 548640 w 15270480"/>
                <a:gd name="connsiteY48-9490" fmla="*/ 11508788 h 38575028"/>
                <a:gd name="connsiteX49-9491" fmla="*/ 914400 w 15270480"/>
                <a:gd name="connsiteY49-9492" fmla="*/ 7851188 h 38575028"/>
                <a:gd name="connsiteX50-9493" fmla="*/ 3840480 w 15270480"/>
                <a:gd name="connsiteY50-9494" fmla="*/ 6845348 h 38575028"/>
                <a:gd name="connsiteX51-9495" fmla="*/ 3840480 w 15270480"/>
                <a:gd name="connsiteY51-9496" fmla="*/ 6113828 h 38575028"/>
                <a:gd name="connsiteX52-9497" fmla="*/ 3367760 w 15270480"/>
                <a:gd name="connsiteY52-9498" fmla="*/ 4565628 h 38575028"/>
                <a:gd name="connsiteX53-9499" fmla="*/ 3070605 w 15270480"/>
                <a:gd name="connsiteY53-9500" fmla="*/ 4565628 h 38575028"/>
                <a:gd name="connsiteX54-9501" fmla="*/ 2723923 w 15270480"/>
                <a:gd name="connsiteY54-9502" fmla="*/ 3441311 h 38575028"/>
                <a:gd name="connsiteX55-9503" fmla="*/ 2926080 w 15270480"/>
                <a:gd name="connsiteY55-9504" fmla="*/ 3462068 h 38575028"/>
                <a:gd name="connsiteX56-9505" fmla="*/ 2560320 w 15270480"/>
                <a:gd name="connsiteY56-9506" fmla="*/ 1816148 h 38575028"/>
                <a:gd name="connsiteX57-9507" fmla="*/ 2834640 w 15270480"/>
                <a:gd name="connsiteY57-9508" fmla="*/ 1450388 h 38575028"/>
                <a:gd name="connsiteX58-9509" fmla="*/ 3565863 w 15270480"/>
                <a:gd name="connsiteY58-9510" fmla="*/ 317199 h 38575028"/>
                <a:gd name="connsiteX59-9511" fmla="*/ 4886554 w 15270480"/>
                <a:gd name="connsiteY59-9512" fmla="*/ 83788 h 38575028"/>
                <a:gd name="connsiteX60-9513" fmla="*/ 5761511 w 15270480"/>
                <a:gd name="connsiteY60-9514" fmla="*/ 819929 h 38575028"/>
                <a:gd name="connsiteX0-9515" fmla="*/ 5761511 w 15270480"/>
                <a:gd name="connsiteY0-9516" fmla="*/ 819929 h 38575028"/>
                <a:gd name="connsiteX1-9517" fmla="*/ 6339313 w 15270480"/>
                <a:gd name="connsiteY1-9518" fmla="*/ 1071295 h 38575028"/>
                <a:gd name="connsiteX2-9519" fmla="*/ 6405347 w 15270480"/>
                <a:gd name="connsiteY2-9520" fmla="*/ 2435850 h 38575028"/>
                <a:gd name="connsiteX3-9521" fmla="*/ 6309360 w 15270480"/>
                <a:gd name="connsiteY3-9522" fmla="*/ 2913428 h 38575028"/>
                <a:gd name="connsiteX4-9523" fmla="*/ 6537416 w 15270480"/>
                <a:gd name="connsiteY4-9524" fmla="*/ 2855635 h 38575028"/>
                <a:gd name="connsiteX5-9525" fmla="*/ 6421856 w 15270480"/>
                <a:gd name="connsiteY5-9526" fmla="*/ 4087680 h 38575028"/>
                <a:gd name="connsiteX6-9527" fmla="*/ 6075175 w 15270480"/>
                <a:gd name="connsiteY6-9528" fmla="*/ 4565628 h 38575028"/>
                <a:gd name="connsiteX7-9529" fmla="*/ 6042157 w 15270480"/>
                <a:gd name="connsiteY7-9530" fmla="*/ 5416325 h 38575028"/>
                <a:gd name="connsiteX8-9531" fmla="*/ 6504399 w 15270480"/>
                <a:gd name="connsiteY8-9532" fmla="*/ 6008829 h 38575028"/>
                <a:gd name="connsiteX9-9533" fmla="*/ 9052560 w 15270480"/>
                <a:gd name="connsiteY9-9534" fmla="*/ 6662468 h 38575028"/>
                <a:gd name="connsiteX10-9535" fmla="*/ 9052560 w 15270480"/>
                <a:gd name="connsiteY10-9536" fmla="*/ 13520468 h 38575028"/>
                <a:gd name="connsiteX11-9537" fmla="*/ 9326880 w 15270480"/>
                <a:gd name="connsiteY11-9538" fmla="*/ 15074948 h 38575028"/>
                <a:gd name="connsiteX12-9539" fmla="*/ 9326880 w 15270480"/>
                <a:gd name="connsiteY12-9540" fmla="*/ 15897908 h 38575028"/>
                <a:gd name="connsiteX13-9541" fmla="*/ 9509760 w 15270480"/>
                <a:gd name="connsiteY13-9542" fmla="*/ 21018548 h 38575028"/>
                <a:gd name="connsiteX14-9543" fmla="*/ 9784080 w 15270480"/>
                <a:gd name="connsiteY14-9544" fmla="*/ 22298708 h 38575028"/>
                <a:gd name="connsiteX15-9545" fmla="*/ 10241280 w 15270480"/>
                <a:gd name="connsiteY15-9546" fmla="*/ 26322068 h 38575028"/>
                <a:gd name="connsiteX16-9547" fmla="*/ 11338560 w 15270480"/>
                <a:gd name="connsiteY16-9548" fmla="*/ 31442708 h 38575028"/>
                <a:gd name="connsiteX17-9549" fmla="*/ 12161520 w 15270480"/>
                <a:gd name="connsiteY17-9550" fmla="*/ 35740388 h 38575028"/>
                <a:gd name="connsiteX18-9551" fmla="*/ 13350240 w 15270480"/>
                <a:gd name="connsiteY18-9552" fmla="*/ 37203428 h 38575028"/>
                <a:gd name="connsiteX19-9553" fmla="*/ 15179040 w 15270480"/>
                <a:gd name="connsiteY19-9554" fmla="*/ 37752068 h 38575028"/>
                <a:gd name="connsiteX20-9555" fmla="*/ 15270480 w 15270480"/>
                <a:gd name="connsiteY20-9556" fmla="*/ 38026388 h 38575028"/>
                <a:gd name="connsiteX21-9557" fmla="*/ 13075920 w 15270480"/>
                <a:gd name="connsiteY21-9558" fmla="*/ 38392148 h 38575028"/>
                <a:gd name="connsiteX22-9559" fmla="*/ 12070080 w 15270480"/>
                <a:gd name="connsiteY22-9560" fmla="*/ 38392148 h 38575028"/>
                <a:gd name="connsiteX23-9561" fmla="*/ 10789920 w 15270480"/>
                <a:gd name="connsiteY23-9562" fmla="*/ 37203428 h 38575028"/>
                <a:gd name="connsiteX24-9563" fmla="*/ 10698480 w 15270480"/>
                <a:gd name="connsiteY24-9564" fmla="*/ 37843508 h 38575028"/>
                <a:gd name="connsiteX25-9565" fmla="*/ 9509760 w 15270480"/>
                <a:gd name="connsiteY25-9566" fmla="*/ 37843508 h 38575028"/>
                <a:gd name="connsiteX26-9567" fmla="*/ 9784080 w 15270480"/>
                <a:gd name="connsiteY26-9568" fmla="*/ 35466068 h 38575028"/>
                <a:gd name="connsiteX27-9569" fmla="*/ 7406640 w 15270480"/>
                <a:gd name="connsiteY27-9570" fmla="*/ 29431028 h 38575028"/>
                <a:gd name="connsiteX28-9571" fmla="*/ 6492240 w 15270480"/>
                <a:gd name="connsiteY28-9572" fmla="*/ 24859028 h 38575028"/>
                <a:gd name="connsiteX29-9573" fmla="*/ 5669280 w 15270480"/>
                <a:gd name="connsiteY29-9574" fmla="*/ 22938788 h 38575028"/>
                <a:gd name="connsiteX30-9575" fmla="*/ 5029200 w 15270480"/>
                <a:gd name="connsiteY30-9576" fmla="*/ 26413508 h 38575028"/>
                <a:gd name="connsiteX31-9577" fmla="*/ 5029200 w 15270480"/>
                <a:gd name="connsiteY31-9578" fmla="*/ 30436868 h 38575028"/>
                <a:gd name="connsiteX32-9579" fmla="*/ 4754880 w 15270480"/>
                <a:gd name="connsiteY32-9580" fmla="*/ 32448548 h 38575028"/>
                <a:gd name="connsiteX33-9581" fmla="*/ 4754880 w 15270480"/>
                <a:gd name="connsiteY33-9582" fmla="*/ 36289028 h 38575028"/>
                <a:gd name="connsiteX34-9583" fmla="*/ 4754880 w 15270480"/>
                <a:gd name="connsiteY34-9584" fmla="*/ 37752068 h 38575028"/>
                <a:gd name="connsiteX35-9585" fmla="*/ 4114800 w 15270480"/>
                <a:gd name="connsiteY35-9586" fmla="*/ 38117828 h 38575028"/>
                <a:gd name="connsiteX36-9587" fmla="*/ 4114800 w 15270480"/>
                <a:gd name="connsiteY36-9588" fmla="*/ 38117828 h 38575028"/>
                <a:gd name="connsiteX37-9589" fmla="*/ 3108960 w 15270480"/>
                <a:gd name="connsiteY37-9590" fmla="*/ 38575028 h 38575028"/>
                <a:gd name="connsiteX38-9591" fmla="*/ 640080 w 15270480"/>
                <a:gd name="connsiteY38-9592" fmla="*/ 38209268 h 38575028"/>
                <a:gd name="connsiteX39-9593" fmla="*/ 2377440 w 15270480"/>
                <a:gd name="connsiteY39-9594" fmla="*/ 36563348 h 38575028"/>
                <a:gd name="connsiteX40-9595" fmla="*/ 2011680 w 15270480"/>
                <a:gd name="connsiteY40-9596" fmla="*/ 35191748 h 38575028"/>
                <a:gd name="connsiteX41-9597" fmla="*/ 2468880 w 15270480"/>
                <a:gd name="connsiteY41-9598" fmla="*/ 34094468 h 38575028"/>
                <a:gd name="connsiteX42-9599" fmla="*/ 1737360 w 15270480"/>
                <a:gd name="connsiteY42-9600" fmla="*/ 32814308 h 38575028"/>
                <a:gd name="connsiteX43-9601" fmla="*/ 1737360 w 15270480"/>
                <a:gd name="connsiteY43-9602" fmla="*/ 22664468 h 38575028"/>
                <a:gd name="connsiteX44-9603" fmla="*/ 1280160 w 15270480"/>
                <a:gd name="connsiteY44-9604" fmla="*/ 21658628 h 38575028"/>
                <a:gd name="connsiteX45-9605" fmla="*/ 1280160 w 15270480"/>
                <a:gd name="connsiteY45-9606" fmla="*/ 21201428 h 38575028"/>
                <a:gd name="connsiteX46-9607" fmla="*/ 0 w 15270480"/>
                <a:gd name="connsiteY46-9608" fmla="*/ 21201428 h 38575028"/>
                <a:gd name="connsiteX47-9609" fmla="*/ 457200 w 15270480"/>
                <a:gd name="connsiteY47-9610" fmla="*/ 12971828 h 38575028"/>
                <a:gd name="connsiteX48-9611" fmla="*/ 548640 w 15270480"/>
                <a:gd name="connsiteY48-9612" fmla="*/ 11508788 h 38575028"/>
                <a:gd name="connsiteX49-9613" fmla="*/ 914400 w 15270480"/>
                <a:gd name="connsiteY49-9614" fmla="*/ 7851188 h 38575028"/>
                <a:gd name="connsiteX50-9615" fmla="*/ 3840480 w 15270480"/>
                <a:gd name="connsiteY50-9616" fmla="*/ 6845348 h 38575028"/>
                <a:gd name="connsiteX51-9617" fmla="*/ 3840480 w 15270480"/>
                <a:gd name="connsiteY51-9618" fmla="*/ 6113828 h 38575028"/>
                <a:gd name="connsiteX52-9619" fmla="*/ 3367760 w 15270480"/>
                <a:gd name="connsiteY52-9620" fmla="*/ 4565628 h 38575028"/>
                <a:gd name="connsiteX53-9621" fmla="*/ 3070605 w 15270480"/>
                <a:gd name="connsiteY53-9622" fmla="*/ 4565628 h 38575028"/>
                <a:gd name="connsiteX54-9623" fmla="*/ 2723923 w 15270480"/>
                <a:gd name="connsiteY54-9624" fmla="*/ 3441311 h 38575028"/>
                <a:gd name="connsiteX55-9625" fmla="*/ 2926080 w 15270480"/>
                <a:gd name="connsiteY55-9626" fmla="*/ 3462068 h 38575028"/>
                <a:gd name="connsiteX56-9627" fmla="*/ 2560320 w 15270480"/>
                <a:gd name="connsiteY56-9628" fmla="*/ 1816148 h 38575028"/>
                <a:gd name="connsiteX57-9629" fmla="*/ 2834640 w 15270480"/>
                <a:gd name="connsiteY57-9630" fmla="*/ 1450388 h 38575028"/>
                <a:gd name="connsiteX58-9631" fmla="*/ 3565863 w 15270480"/>
                <a:gd name="connsiteY58-9632" fmla="*/ 317199 h 38575028"/>
                <a:gd name="connsiteX59-9633" fmla="*/ 4886554 w 15270480"/>
                <a:gd name="connsiteY59-9634" fmla="*/ 83788 h 38575028"/>
                <a:gd name="connsiteX60-9635" fmla="*/ 5761511 w 15270480"/>
                <a:gd name="connsiteY60-9636" fmla="*/ 819929 h 38575028"/>
                <a:gd name="connsiteX0-9637" fmla="*/ 5761511 w 15270480"/>
                <a:gd name="connsiteY0-9638" fmla="*/ 819929 h 38575028"/>
                <a:gd name="connsiteX1-9639" fmla="*/ 6339313 w 15270480"/>
                <a:gd name="connsiteY1-9640" fmla="*/ 1071295 h 38575028"/>
                <a:gd name="connsiteX2-9641" fmla="*/ 6405347 w 15270480"/>
                <a:gd name="connsiteY2-9642" fmla="*/ 2435850 h 38575028"/>
                <a:gd name="connsiteX3-9643" fmla="*/ 6309360 w 15270480"/>
                <a:gd name="connsiteY3-9644" fmla="*/ 2913428 h 38575028"/>
                <a:gd name="connsiteX4-9645" fmla="*/ 6537416 w 15270480"/>
                <a:gd name="connsiteY4-9646" fmla="*/ 2855635 h 38575028"/>
                <a:gd name="connsiteX5-9647" fmla="*/ 6421856 w 15270480"/>
                <a:gd name="connsiteY5-9648" fmla="*/ 4087680 h 38575028"/>
                <a:gd name="connsiteX6-9649" fmla="*/ 6075175 w 15270480"/>
                <a:gd name="connsiteY6-9650" fmla="*/ 4565628 h 38575028"/>
                <a:gd name="connsiteX7-9651" fmla="*/ 6042157 w 15270480"/>
                <a:gd name="connsiteY7-9652" fmla="*/ 5416325 h 38575028"/>
                <a:gd name="connsiteX8-9653" fmla="*/ 6504399 w 15270480"/>
                <a:gd name="connsiteY8-9654" fmla="*/ 6008829 h 38575028"/>
                <a:gd name="connsiteX9-9655" fmla="*/ 9052560 w 15270480"/>
                <a:gd name="connsiteY9-9656" fmla="*/ 6662468 h 38575028"/>
                <a:gd name="connsiteX10-9657" fmla="*/ 9052560 w 15270480"/>
                <a:gd name="connsiteY10-9658" fmla="*/ 13520468 h 38575028"/>
                <a:gd name="connsiteX11-9659" fmla="*/ 9326880 w 15270480"/>
                <a:gd name="connsiteY11-9660" fmla="*/ 15074948 h 38575028"/>
                <a:gd name="connsiteX12-9661" fmla="*/ 9326880 w 15270480"/>
                <a:gd name="connsiteY12-9662" fmla="*/ 15897908 h 38575028"/>
                <a:gd name="connsiteX13-9663" fmla="*/ 9509760 w 15270480"/>
                <a:gd name="connsiteY13-9664" fmla="*/ 21018548 h 38575028"/>
                <a:gd name="connsiteX14-9665" fmla="*/ 9784080 w 15270480"/>
                <a:gd name="connsiteY14-9666" fmla="*/ 22298708 h 38575028"/>
                <a:gd name="connsiteX15-9667" fmla="*/ 10241280 w 15270480"/>
                <a:gd name="connsiteY15-9668" fmla="*/ 26322068 h 38575028"/>
                <a:gd name="connsiteX16-9669" fmla="*/ 11338560 w 15270480"/>
                <a:gd name="connsiteY16-9670" fmla="*/ 31442708 h 38575028"/>
                <a:gd name="connsiteX17-9671" fmla="*/ 12161520 w 15270480"/>
                <a:gd name="connsiteY17-9672" fmla="*/ 35740388 h 38575028"/>
                <a:gd name="connsiteX18-9673" fmla="*/ 13350240 w 15270480"/>
                <a:gd name="connsiteY18-9674" fmla="*/ 37203428 h 38575028"/>
                <a:gd name="connsiteX19-9675" fmla="*/ 15179040 w 15270480"/>
                <a:gd name="connsiteY19-9676" fmla="*/ 37752068 h 38575028"/>
                <a:gd name="connsiteX20-9677" fmla="*/ 15270480 w 15270480"/>
                <a:gd name="connsiteY20-9678" fmla="*/ 38026388 h 38575028"/>
                <a:gd name="connsiteX21-9679" fmla="*/ 13075920 w 15270480"/>
                <a:gd name="connsiteY21-9680" fmla="*/ 38392148 h 38575028"/>
                <a:gd name="connsiteX22-9681" fmla="*/ 12070080 w 15270480"/>
                <a:gd name="connsiteY22-9682" fmla="*/ 38392148 h 38575028"/>
                <a:gd name="connsiteX23-9683" fmla="*/ 10789920 w 15270480"/>
                <a:gd name="connsiteY23-9684" fmla="*/ 37203428 h 38575028"/>
                <a:gd name="connsiteX24-9685" fmla="*/ 10698480 w 15270480"/>
                <a:gd name="connsiteY24-9686" fmla="*/ 37843508 h 38575028"/>
                <a:gd name="connsiteX25-9687" fmla="*/ 9509760 w 15270480"/>
                <a:gd name="connsiteY25-9688" fmla="*/ 37843508 h 38575028"/>
                <a:gd name="connsiteX26-9689" fmla="*/ 9784080 w 15270480"/>
                <a:gd name="connsiteY26-9690" fmla="*/ 35466068 h 38575028"/>
                <a:gd name="connsiteX27-9691" fmla="*/ 7406640 w 15270480"/>
                <a:gd name="connsiteY27-9692" fmla="*/ 29431028 h 38575028"/>
                <a:gd name="connsiteX28-9693" fmla="*/ 6492240 w 15270480"/>
                <a:gd name="connsiteY28-9694" fmla="*/ 24859028 h 38575028"/>
                <a:gd name="connsiteX29-9695" fmla="*/ 5669280 w 15270480"/>
                <a:gd name="connsiteY29-9696" fmla="*/ 22938788 h 38575028"/>
                <a:gd name="connsiteX30-9697" fmla="*/ 5029200 w 15270480"/>
                <a:gd name="connsiteY30-9698" fmla="*/ 26413508 h 38575028"/>
                <a:gd name="connsiteX31-9699" fmla="*/ 5029200 w 15270480"/>
                <a:gd name="connsiteY31-9700" fmla="*/ 30436868 h 38575028"/>
                <a:gd name="connsiteX32-9701" fmla="*/ 4754880 w 15270480"/>
                <a:gd name="connsiteY32-9702" fmla="*/ 32448548 h 38575028"/>
                <a:gd name="connsiteX33-9703" fmla="*/ 4754880 w 15270480"/>
                <a:gd name="connsiteY33-9704" fmla="*/ 36289028 h 38575028"/>
                <a:gd name="connsiteX34-9705" fmla="*/ 4754880 w 15270480"/>
                <a:gd name="connsiteY34-9706" fmla="*/ 37752068 h 38575028"/>
                <a:gd name="connsiteX35-9707" fmla="*/ 4114800 w 15270480"/>
                <a:gd name="connsiteY35-9708" fmla="*/ 38117828 h 38575028"/>
                <a:gd name="connsiteX36-9709" fmla="*/ 4114800 w 15270480"/>
                <a:gd name="connsiteY36-9710" fmla="*/ 38117828 h 38575028"/>
                <a:gd name="connsiteX37-9711" fmla="*/ 3108960 w 15270480"/>
                <a:gd name="connsiteY37-9712" fmla="*/ 38575028 h 38575028"/>
                <a:gd name="connsiteX38-9713" fmla="*/ 640080 w 15270480"/>
                <a:gd name="connsiteY38-9714" fmla="*/ 38209268 h 38575028"/>
                <a:gd name="connsiteX39-9715" fmla="*/ 2377440 w 15270480"/>
                <a:gd name="connsiteY39-9716" fmla="*/ 36563348 h 38575028"/>
                <a:gd name="connsiteX40-9717" fmla="*/ 2011680 w 15270480"/>
                <a:gd name="connsiteY40-9718" fmla="*/ 35191748 h 38575028"/>
                <a:gd name="connsiteX41-9719" fmla="*/ 2468880 w 15270480"/>
                <a:gd name="connsiteY41-9720" fmla="*/ 34094468 h 38575028"/>
                <a:gd name="connsiteX42-9721" fmla="*/ 1737360 w 15270480"/>
                <a:gd name="connsiteY42-9722" fmla="*/ 32814308 h 38575028"/>
                <a:gd name="connsiteX43-9723" fmla="*/ 1737360 w 15270480"/>
                <a:gd name="connsiteY43-9724" fmla="*/ 22664468 h 38575028"/>
                <a:gd name="connsiteX44-9725" fmla="*/ 1280160 w 15270480"/>
                <a:gd name="connsiteY44-9726" fmla="*/ 21658628 h 38575028"/>
                <a:gd name="connsiteX45-9727" fmla="*/ 1280160 w 15270480"/>
                <a:gd name="connsiteY45-9728" fmla="*/ 21201428 h 38575028"/>
                <a:gd name="connsiteX46-9729" fmla="*/ 0 w 15270480"/>
                <a:gd name="connsiteY46-9730" fmla="*/ 21201428 h 38575028"/>
                <a:gd name="connsiteX47-9731" fmla="*/ 457200 w 15270480"/>
                <a:gd name="connsiteY47-9732" fmla="*/ 12971828 h 38575028"/>
                <a:gd name="connsiteX48-9733" fmla="*/ 548640 w 15270480"/>
                <a:gd name="connsiteY48-9734" fmla="*/ 11508788 h 38575028"/>
                <a:gd name="connsiteX49-9735" fmla="*/ 914400 w 15270480"/>
                <a:gd name="connsiteY49-9736" fmla="*/ 7851188 h 38575028"/>
                <a:gd name="connsiteX50-9737" fmla="*/ 3840480 w 15270480"/>
                <a:gd name="connsiteY50-9738" fmla="*/ 6845348 h 38575028"/>
                <a:gd name="connsiteX51-9739" fmla="*/ 3840480 w 15270480"/>
                <a:gd name="connsiteY51-9740" fmla="*/ 6113828 h 38575028"/>
                <a:gd name="connsiteX52-9741" fmla="*/ 3367760 w 15270480"/>
                <a:gd name="connsiteY52-9742" fmla="*/ 4565628 h 38575028"/>
                <a:gd name="connsiteX53-9743" fmla="*/ 3070605 w 15270480"/>
                <a:gd name="connsiteY53-9744" fmla="*/ 4565628 h 38575028"/>
                <a:gd name="connsiteX54-9745" fmla="*/ 2723923 w 15270480"/>
                <a:gd name="connsiteY54-9746" fmla="*/ 3441311 h 38575028"/>
                <a:gd name="connsiteX55-9747" fmla="*/ 2926080 w 15270480"/>
                <a:gd name="connsiteY55-9748" fmla="*/ 3462068 h 38575028"/>
                <a:gd name="connsiteX56-9749" fmla="*/ 2560320 w 15270480"/>
                <a:gd name="connsiteY56-9750" fmla="*/ 1816148 h 38575028"/>
                <a:gd name="connsiteX57-9751" fmla="*/ 2834640 w 15270480"/>
                <a:gd name="connsiteY57-9752" fmla="*/ 1450388 h 38575028"/>
                <a:gd name="connsiteX58-9753" fmla="*/ 3565863 w 15270480"/>
                <a:gd name="connsiteY58-9754" fmla="*/ 317199 h 38575028"/>
                <a:gd name="connsiteX59-9755" fmla="*/ 4886554 w 15270480"/>
                <a:gd name="connsiteY59-9756" fmla="*/ 83788 h 38575028"/>
                <a:gd name="connsiteX60-9757" fmla="*/ 5761511 w 15270480"/>
                <a:gd name="connsiteY60-9758" fmla="*/ 819929 h 38575028"/>
                <a:gd name="connsiteX0-9759" fmla="*/ 5761511 w 15270480"/>
                <a:gd name="connsiteY0-9760" fmla="*/ 819929 h 38575028"/>
                <a:gd name="connsiteX1-9761" fmla="*/ 6339313 w 15270480"/>
                <a:gd name="connsiteY1-9762" fmla="*/ 1071295 h 38575028"/>
                <a:gd name="connsiteX2-9763" fmla="*/ 6405347 w 15270480"/>
                <a:gd name="connsiteY2-9764" fmla="*/ 2435850 h 38575028"/>
                <a:gd name="connsiteX3-9765" fmla="*/ 6309360 w 15270480"/>
                <a:gd name="connsiteY3-9766" fmla="*/ 2913428 h 38575028"/>
                <a:gd name="connsiteX4-9767" fmla="*/ 6537416 w 15270480"/>
                <a:gd name="connsiteY4-9768" fmla="*/ 2855635 h 38575028"/>
                <a:gd name="connsiteX5-9769" fmla="*/ 6421856 w 15270480"/>
                <a:gd name="connsiteY5-9770" fmla="*/ 4087680 h 38575028"/>
                <a:gd name="connsiteX6-9771" fmla="*/ 6075175 w 15270480"/>
                <a:gd name="connsiteY6-9772" fmla="*/ 4565628 h 38575028"/>
                <a:gd name="connsiteX7-9773" fmla="*/ 6042157 w 15270480"/>
                <a:gd name="connsiteY7-9774" fmla="*/ 5416325 h 38575028"/>
                <a:gd name="connsiteX8-9775" fmla="*/ 6504399 w 15270480"/>
                <a:gd name="connsiteY8-9776" fmla="*/ 6008829 h 38575028"/>
                <a:gd name="connsiteX9-9777" fmla="*/ 9052560 w 15270480"/>
                <a:gd name="connsiteY9-9778" fmla="*/ 6662468 h 38575028"/>
                <a:gd name="connsiteX10-9779" fmla="*/ 9052560 w 15270480"/>
                <a:gd name="connsiteY10-9780" fmla="*/ 13520468 h 38575028"/>
                <a:gd name="connsiteX11-9781" fmla="*/ 9326880 w 15270480"/>
                <a:gd name="connsiteY11-9782" fmla="*/ 15074948 h 38575028"/>
                <a:gd name="connsiteX12-9783" fmla="*/ 9326880 w 15270480"/>
                <a:gd name="connsiteY12-9784" fmla="*/ 15897908 h 38575028"/>
                <a:gd name="connsiteX13-9785" fmla="*/ 9509760 w 15270480"/>
                <a:gd name="connsiteY13-9786" fmla="*/ 21018548 h 38575028"/>
                <a:gd name="connsiteX14-9787" fmla="*/ 9784080 w 15270480"/>
                <a:gd name="connsiteY14-9788" fmla="*/ 22298708 h 38575028"/>
                <a:gd name="connsiteX15-9789" fmla="*/ 10241280 w 15270480"/>
                <a:gd name="connsiteY15-9790" fmla="*/ 26322068 h 38575028"/>
                <a:gd name="connsiteX16-9791" fmla="*/ 11338560 w 15270480"/>
                <a:gd name="connsiteY16-9792" fmla="*/ 31442708 h 38575028"/>
                <a:gd name="connsiteX17-9793" fmla="*/ 12161520 w 15270480"/>
                <a:gd name="connsiteY17-9794" fmla="*/ 35740388 h 38575028"/>
                <a:gd name="connsiteX18-9795" fmla="*/ 13350240 w 15270480"/>
                <a:gd name="connsiteY18-9796" fmla="*/ 37203428 h 38575028"/>
                <a:gd name="connsiteX19-9797" fmla="*/ 15179040 w 15270480"/>
                <a:gd name="connsiteY19-9798" fmla="*/ 37752068 h 38575028"/>
                <a:gd name="connsiteX20-9799" fmla="*/ 15270480 w 15270480"/>
                <a:gd name="connsiteY20-9800" fmla="*/ 38026388 h 38575028"/>
                <a:gd name="connsiteX21-9801" fmla="*/ 13075920 w 15270480"/>
                <a:gd name="connsiteY21-9802" fmla="*/ 38392148 h 38575028"/>
                <a:gd name="connsiteX22-9803" fmla="*/ 12070080 w 15270480"/>
                <a:gd name="connsiteY22-9804" fmla="*/ 38392148 h 38575028"/>
                <a:gd name="connsiteX23-9805" fmla="*/ 10789920 w 15270480"/>
                <a:gd name="connsiteY23-9806" fmla="*/ 37203428 h 38575028"/>
                <a:gd name="connsiteX24-9807" fmla="*/ 10698480 w 15270480"/>
                <a:gd name="connsiteY24-9808" fmla="*/ 37843508 h 38575028"/>
                <a:gd name="connsiteX25-9809" fmla="*/ 9509760 w 15270480"/>
                <a:gd name="connsiteY25-9810" fmla="*/ 37843508 h 38575028"/>
                <a:gd name="connsiteX26-9811" fmla="*/ 9784080 w 15270480"/>
                <a:gd name="connsiteY26-9812" fmla="*/ 35466068 h 38575028"/>
                <a:gd name="connsiteX27-9813" fmla="*/ 7406640 w 15270480"/>
                <a:gd name="connsiteY27-9814" fmla="*/ 29431028 h 38575028"/>
                <a:gd name="connsiteX28-9815" fmla="*/ 6492240 w 15270480"/>
                <a:gd name="connsiteY28-9816" fmla="*/ 24859028 h 38575028"/>
                <a:gd name="connsiteX29-9817" fmla="*/ 5669280 w 15270480"/>
                <a:gd name="connsiteY29-9818" fmla="*/ 22938788 h 38575028"/>
                <a:gd name="connsiteX30-9819" fmla="*/ 5029200 w 15270480"/>
                <a:gd name="connsiteY30-9820" fmla="*/ 26413508 h 38575028"/>
                <a:gd name="connsiteX31-9821" fmla="*/ 5029200 w 15270480"/>
                <a:gd name="connsiteY31-9822" fmla="*/ 30436868 h 38575028"/>
                <a:gd name="connsiteX32-9823" fmla="*/ 4754880 w 15270480"/>
                <a:gd name="connsiteY32-9824" fmla="*/ 32448548 h 38575028"/>
                <a:gd name="connsiteX33-9825" fmla="*/ 4754880 w 15270480"/>
                <a:gd name="connsiteY33-9826" fmla="*/ 36289028 h 38575028"/>
                <a:gd name="connsiteX34-9827" fmla="*/ 4754880 w 15270480"/>
                <a:gd name="connsiteY34-9828" fmla="*/ 37752068 h 38575028"/>
                <a:gd name="connsiteX35-9829" fmla="*/ 4114800 w 15270480"/>
                <a:gd name="connsiteY35-9830" fmla="*/ 38117828 h 38575028"/>
                <a:gd name="connsiteX36-9831" fmla="*/ 4114800 w 15270480"/>
                <a:gd name="connsiteY36-9832" fmla="*/ 38117828 h 38575028"/>
                <a:gd name="connsiteX37-9833" fmla="*/ 3108960 w 15270480"/>
                <a:gd name="connsiteY37-9834" fmla="*/ 38575028 h 38575028"/>
                <a:gd name="connsiteX38-9835" fmla="*/ 640080 w 15270480"/>
                <a:gd name="connsiteY38-9836" fmla="*/ 38209268 h 38575028"/>
                <a:gd name="connsiteX39-9837" fmla="*/ 2377440 w 15270480"/>
                <a:gd name="connsiteY39-9838" fmla="*/ 36563348 h 38575028"/>
                <a:gd name="connsiteX40-9839" fmla="*/ 2011680 w 15270480"/>
                <a:gd name="connsiteY40-9840" fmla="*/ 35191748 h 38575028"/>
                <a:gd name="connsiteX41-9841" fmla="*/ 2468880 w 15270480"/>
                <a:gd name="connsiteY41-9842" fmla="*/ 34094468 h 38575028"/>
                <a:gd name="connsiteX42-9843" fmla="*/ 1737360 w 15270480"/>
                <a:gd name="connsiteY42-9844" fmla="*/ 32814308 h 38575028"/>
                <a:gd name="connsiteX43-9845" fmla="*/ 1737360 w 15270480"/>
                <a:gd name="connsiteY43-9846" fmla="*/ 22664468 h 38575028"/>
                <a:gd name="connsiteX44-9847" fmla="*/ 1280160 w 15270480"/>
                <a:gd name="connsiteY44-9848" fmla="*/ 21658628 h 38575028"/>
                <a:gd name="connsiteX45-9849" fmla="*/ 1280160 w 15270480"/>
                <a:gd name="connsiteY45-9850" fmla="*/ 21201428 h 38575028"/>
                <a:gd name="connsiteX46-9851" fmla="*/ 0 w 15270480"/>
                <a:gd name="connsiteY46-9852" fmla="*/ 21201428 h 38575028"/>
                <a:gd name="connsiteX47-9853" fmla="*/ 457200 w 15270480"/>
                <a:gd name="connsiteY47-9854" fmla="*/ 12971828 h 38575028"/>
                <a:gd name="connsiteX48-9855" fmla="*/ 548640 w 15270480"/>
                <a:gd name="connsiteY48-9856" fmla="*/ 11508788 h 38575028"/>
                <a:gd name="connsiteX49-9857" fmla="*/ 914400 w 15270480"/>
                <a:gd name="connsiteY49-9858" fmla="*/ 7851188 h 38575028"/>
                <a:gd name="connsiteX50-9859" fmla="*/ 3840480 w 15270480"/>
                <a:gd name="connsiteY50-9860" fmla="*/ 6845348 h 38575028"/>
                <a:gd name="connsiteX51-9861" fmla="*/ 3840480 w 15270480"/>
                <a:gd name="connsiteY51-9862" fmla="*/ 6113828 h 38575028"/>
                <a:gd name="connsiteX52-9863" fmla="*/ 3367760 w 15270480"/>
                <a:gd name="connsiteY52-9864" fmla="*/ 4565628 h 38575028"/>
                <a:gd name="connsiteX53-9865" fmla="*/ 3070605 w 15270480"/>
                <a:gd name="connsiteY53-9866" fmla="*/ 4565628 h 38575028"/>
                <a:gd name="connsiteX54-9867" fmla="*/ 2723923 w 15270480"/>
                <a:gd name="connsiteY54-9868" fmla="*/ 3441311 h 38575028"/>
                <a:gd name="connsiteX55-9869" fmla="*/ 2926080 w 15270480"/>
                <a:gd name="connsiteY55-9870" fmla="*/ 3462068 h 38575028"/>
                <a:gd name="connsiteX56-9871" fmla="*/ 2560320 w 15270480"/>
                <a:gd name="connsiteY56-9872" fmla="*/ 1816148 h 38575028"/>
                <a:gd name="connsiteX57-9873" fmla="*/ 2834640 w 15270480"/>
                <a:gd name="connsiteY57-9874" fmla="*/ 1450388 h 38575028"/>
                <a:gd name="connsiteX58-9875" fmla="*/ 3565863 w 15270480"/>
                <a:gd name="connsiteY58-9876" fmla="*/ 317199 h 38575028"/>
                <a:gd name="connsiteX59-9877" fmla="*/ 4886554 w 15270480"/>
                <a:gd name="connsiteY59-9878" fmla="*/ 83788 h 38575028"/>
                <a:gd name="connsiteX60-9879" fmla="*/ 5761511 w 15270480"/>
                <a:gd name="connsiteY60-9880" fmla="*/ 819929 h 38575028"/>
                <a:gd name="connsiteX0-9881" fmla="*/ 5761511 w 15270480"/>
                <a:gd name="connsiteY0-9882" fmla="*/ 819929 h 38575028"/>
                <a:gd name="connsiteX1-9883" fmla="*/ 6339313 w 15270480"/>
                <a:gd name="connsiteY1-9884" fmla="*/ 1071295 h 38575028"/>
                <a:gd name="connsiteX2-9885" fmla="*/ 6405347 w 15270480"/>
                <a:gd name="connsiteY2-9886" fmla="*/ 2435850 h 38575028"/>
                <a:gd name="connsiteX3-9887" fmla="*/ 6309360 w 15270480"/>
                <a:gd name="connsiteY3-9888" fmla="*/ 2913428 h 38575028"/>
                <a:gd name="connsiteX4-9889" fmla="*/ 6537416 w 15270480"/>
                <a:gd name="connsiteY4-9890" fmla="*/ 2855635 h 38575028"/>
                <a:gd name="connsiteX5-9891" fmla="*/ 6421856 w 15270480"/>
                <a:gd name="connsiteY5-9892" fmla="*/ 4087680 h 38575028"/>
                <a:gd name="connsiteX6-9893" fmla="*/ 6075175 w 15270480"/>
                <a:gd name="connsiteY6-9894" fmla="*/ 4565628 h 38575028"/>
                <a:gd name="connsiteX7-9895" fmla="*/ 6042157 w 15270480"/>
                <a:gd name="connsiteY7-9896" fmla="*/ 5416325 h 38575028"/>
                <a:gd name="connsiteX8-9897" fmla="*/ 6504399 w 15270480"/>
                <a:gd name="connsiteY8-9898" fmla="*/ 6008829 h 38575028"/>
                <a:gd name="connsiteX9-9899" fmla="*/ 9052560 w 15270480"/>
                <a:gd name="connsiteY9-9900" fmla="*/ 6662468 h 38575028"/>
                <a:gd name="connsiteX10-9901" fmla="*/ 9052560 w 15270480"/>
                <a:gd name="connsiteY10-9902" fmla="*/ 13520468 h 38575028"/>
                <a:gd name="connsiteX11-9903" fmla="*/ 9326880 w 15270480"/>
                <a:gd name="connsiteY11-9904" fmla="*/ 15074948 h 38575028"/>
                <a:gd name="connsiteX12-9905" fmla="*/ 9326880 w 15270480"/>
                <a:gd name="connsiteY12-9906" fmla="*/ 15897908 h 38575028"/>
                <a:gd name="connsiteX13-9907" fmla="*/ 9509760 w 15270480"/>
                <a:gd name="connsiteY13-9908" fmla="*/ 21018548 h 38575028"/>
                <a:gd name="connsiteX14-9909" fmla="*/ 9784080 w 15270480"/>
                <a:gd name="connsiteY14-9910" fmla="*/ 22298708 h 38575028"/>
                <a:gd name="connsiteX15-9911" fmla="*/ 10241280 w 15270480"/>
                <a:gd name="connsiteY15-9912" fmla="*/ 26322068 h 38575028"/>
                <a:gd name="connsiteX16-9913" fmla="*/ 11338560 w 15270480"/>
                <a:gd name="connsiteY16-9914" fmla="*/ 31442708 h 38575028"/>
                <a:gd name="connsiteX17-9915" fmla="*/ 12161520 w 15270480"/>
                <a:gd name="connsiteY17-9916" fmla="*/ 35740388 h 38575028"/>
                <a:gd name="connsiteX18-9917" fmla="*/ 13350240 w 15270480"/>
                <a:gd name="connsiteY18-9918" fmla="*/ 37203428 h 38575028"/>
                <a:gd name="connsiteX19-9919" fmla="*/ 15179040 w 15270480"/>
                <a:gd name="connsiteY19-9920" fmla="*/ 37752068 h 38575028"/>
                <a:gd name="connsiteX20-9921" fmla="*/ 15270480 w 15270480"/>
                <a:gd name="connsiteY20-9922" fmla="*/ 38026388 h 38575028"/>
                <a:gd name="connsiteX21-9923" fmla="*/ 13075920 w 15270480"/>
                <a:gd name="connsiteY21-9924" fmla="*/ 38392148 h 38575028"/>
                <a:gd name="connsiteX22-9925" fmla="*/ 12070080 w 15270480"/>
                <a:gd name="connsiteY22-9926" fmla="*/ 38392148 h 38575028"/>
                <a:gd name="connsiteX23-9927" fmla="*/ 10789920 w 15270480"/>
                <a:gd name="connsiteY23-9928" fmla="*/ 37203428 h 38575028"/>
                <a:gd name="connsiteX24-9929" fmla="*/ 10698480 w 15270480"/>
                <a:gd name="connsiteY24-9930" fmla="*/ 37843508 h 38575028"/>
                <a:gd name="connsiteX25-9931" fmla="*/ 9509760 w 15270480"/>
                <a:gd name="connsiteY25-9932" fmla="*/ 37843508 h 38575028"/>
                <a:gd name="connsiteX26-9933" fmla="*/ 9784080 w 15270480"/>
                <a:gd name="connsiteY26-9934" fmla="*/ 35466068 h 38575028"/>
                <a:gd name="connsiteX27-9935" fmla="*/ 7406640 w 15270480"/>
                <a:gd name="connsiteY27-9936" fmla="*/ 29431028 h 38575028"/>
                <a:gd name="connsiteX28-9937" fmla="*/ 6492240 w 15270480"/>
                <a:gd name="connsiteY28-9938" fmla="*/ 24859028 h 38575028"/>
                <a:gd name="connsiteX29-9939" fmla="*/ 5669280 w 15270480"/>
                <a:gd name="connsiteY29-9940" fmla="*/ 22938788 h 38575028"/>
                <a:gd name="connsiteX30-9941" fmla="*/ 5029200 w 15270480"/>
                <a:gd name="connsiteY30-9942" fmla="*/ 26413508 h 38575028"/>
                <a:gd name="connsiteX31-9943" fmla="*/ 5029200 w 15270480"/>
                <a:gd name="connsiteY31-9944" fmla="*/ 30436868 h 38575028"/>
                <a:gd name="connsiteX32-9945" fmla="*/ 4754880 w 15270480"/>
                <a:gd name="connsiteY32-9946" fmla="*/ 32448548 h 38575028"/>
                <a:gd name="connsiteX33-9947" fmla="*/ 4754880 w 15270480"/>
                <a:gd name="connsiteY33-9948" fmla="*/ 36289028 h 38575028"/>
                <a:gd name="connsiteX34-9949" fmla="*/ 4754880 w 15270480"/>
                <a:gd name="connsiteY34-9950" fmla="*/ 37752068 h 38575028"/>
                <a:gd name="connsiteX35-9951" fmla="*/ 4114800 w 15270480"/>
                <a:gd name="connsiteY35-9952" fmla="*/ 38117828 h 38575028"/>
                <a:gd name="connsiteX36-9953" fmla="*/ 4114800 w 15270480"/>
                <a:gd name="connsiteY36-9954" fmla="*/ 38117828 h 38575028"/>
                <a:gd name="connsiteX37-9955" fmla="*/ 3108960 w 15270480"/>
                <a:gd name="connsiteY37-9956" fmla="*/ 38575028 h 38575028"/>
                <a:gd name="connsiteX38-9957" fmla="*/ 640080 w 15270480"/>
                <a:gd name="connsiteY38-9958" fmla="*/ 38209268 h 38575028"/>
                <a:gd name="connsiteX39-9959" fmla="*/ 2377440 w 15270480"/>
                <a:gd name="connsiteY39-9960" fmla="*/ 36563348 h 38575028"/>
                <a:gd name="connsiteX40-9961" fmla="*/ 2011680 w 15270480"/>
                <a:gd name="connsiteY40-9962" fmla="*/ 35191748 h 38575028"/>
                <a:gd name="connsiteX41-9963" fmla="*/ 2468880 w 15270480"/>
                <a:gd name="connsiteY41-9964" fmla="*/ 34094468 h 38575028"/>
                <a:gd name="connsiteX42-9965" fmla="*/ 1737360 w 15270480"/>
                <a:gd name="connsiteY42-9966" fmla="*/ 32814308 h 38575028"/>
                <a:gd name="connsiteX43-9967" fmla="*/ 1737360 w 15270480"/>
                <a:gd name="connsiteY43-9968" fmla="*/ 22664468 h 38575028"/>
                <a:gd name="connsiteX44-9969" fmla="*/ 1280160 w 15270480"/>
                <a:gd name="connsiteY44-9970" fmla="*/ 21658628 h 38575028"/>
                <a:gd name="connsiteX45-9971" fmla="*/ 1280160 w 15270480"/>
                <a:gd name="connsiteY45-9972" fmla="*/ 21201428 h 38575028"/>
                <a:gd name="connsiteX46-9973" fmla="*/ 0 w 15270480"/>
                <a:gd name="connsiteY46-9974" fmla="*/ 21201428 h 38575028"/>
                <a:gd name="connsiteX47-9975" fmla="*/ 457200 w 15270480"/>
                <a:gd name="connsiteY47-9976" fmla="*/ 12971828 h 38575028"/>
                <a:gd name="connsiteX48-9977" fmla="*/ 548640 w 15270480"/>
                <a:gd name="connsiteY48-9978" fmla="*/ 11508788 h 38575028"/>
                <a:gd name="connsiteX49-9979" fmla="*/ 914400 w 15270480"/>
                <a:gd name="connsiteY49-9980" fmla="*/ 7851188 h 38575028"/>
                <a:gd name="connsiteX50-9981" fmla="*/ 3840480 w 15270480"/>
                <a:gd name="connsiteY50-9982" fmla="*/ 6845348 h 38575028"/>
                <a:gd name="connsiteX51-9983" fmla="*/ 3840480 w 15270480"/>
                <a:gd name="connsiteY51-9984" fmla="*/ 6113828 h 38575028"/>
                <a:gd name="connsiteX52-9985" fmla="*/ 3367760 w 15270480"/>
                <a:gd name="connsiteY52-9986" fmla="*/ 4565628 h 38575028"/>
                <a:gd name="connsiteX53-9987" fmla="*/ 3070605 w 15270480"/>
                <a:gd name="connsiteY53-9988" fmla="*/ 4565628 h 38575028"/>
                <a:gd name="connsiteX54-9989" fmla="*/ 2723923 w 15270480"/>
                <a:gd name="connsiteY54-9990" fmla="*/ 3441311 h 38575028"/>
                <a:gd name="connsiteX55-9991" fmla="*/ 2926080 w 15270480"/>
                <a:gd name="connsiteY55-9992" fmla="*/ 3462068 h 38575028"/>
                <a:gd name="connsiteX56-9993" fmla="*/ 2560320 w 15270480"/>
                <a:gd name="connsiteY56-9994" fmla="*/ 1816148 h 38575028"/>
                <a:gd name="connsiteX57-9995" fmla="*/ 2834640 w 15270480"/>
                <a:gd name="connsiteY57-9996" fmla="*/ 1450388 h 38575028"/>
                <a:gd name="connsiteX58-9997" fmla="*/ 3565863 w 15270480"/>
                <a:gd name="connsiteY58-9998" fmla="*/ 317199 h 38575028"/>
                <a:gd name="connsiteX59-9999" fmla="*/ 4886554 w 15270480"/>
                <a:gd name="connsiteY59-10000" fmla="*/ 83788 h 38575028"/>
                <a:gd name="connsiteX60-10001" fmla="*/ 5761511 w 15270480"/>
                <a:gd name="connsiteY60-10002" fmla="*/ 819929 h 38575028"/>
                <a:gd name="connsiteX0-10003" fmla="*/ 5761511 w 15270480"/>
                <a:gd name="connsiteY0-10004" fmla="*/ 819929 h 38575028"/>
                <a:gd name="connsiteX1-10005" fmla="*/ 6339313 w 15270480"/>
                <a:gd name="connsiteY1-10006" fmla="*/ 1071295 h 38575028"/>
                <a:gd name="connsiteX2-10007" fmla="*/ 6405347 w 15270480"/>
                <a:gd name="connsiteY2-10008" fmla="*/ 2435850 h 38575028"/>
                <a:gd name="connsiteX3-10009" fmla="*/ 6309360 w 15270480"/>
                <a:gd name="connsiteY3-10010" fmla="*/ 2913428 h 38575028"/>
                <a:gd name="connsiteX4-10011" fmla="*/ 6537416 w 15270480"/>
                <a:gd name="connsiteY4-10012" fmla="*/ 2855635 h 38575028"/>
                <a:gd name="connsiteX5-10013" fmla="*/ 6421856 w 15270480"/>
                <a:gd name="connsiteY5-10014" fmla="*/ 4087680 h 38575028"/>
                <a:gd name="connsiteX6-10015" fmla="*/ 6075175 w 15270480"/>
                <a:gd name="connsiteY6-10016" fmla="*/ 4565628 h 38575028"/>
                <a:gd name="connsiteX7-10017" fmla="*/ 6042157 w 15270480"/>
                <a:gd name="connsiteY7-10018" fmla="*/ 5416325 h 38575028"/>
                <a:gd name="connsiteX8-10019" fmla="*/ 6504399 w 15270480"/>
                <a:gd name="connsiteY8-10020" fmla="*/ 6008829 h 38575028"/>
                <a:gd name="connsiteX9-10021" fmla="*/ 9052560 w 15270480"/>
                <a:gd name="connsiteY9-10022" fmla="*/ 6662468 h 38575028"/>
                <a:gd name="connsiteX10-10023" fmla="*/ 9052560 w 15270480"/>
                <a:gd name="connsiteY10-10024" fmla="*/ 13520468 h 38575028"/>
                <a:gd name="connsiteX11-10025" fmla="*/ 9326880 w 15270480"/>
                <a:gd name="connsiteY11-10026" fmla="*/ 15074948 h 38575028"/>
                <a:gd name="connsiteX12-10027" fmla="*/ 9326880 w 15270480"/>
                <a:gd name="connsiteY12-10028" fmla="*/ 15897908 h 38575028"/>
                <a:gd name="connsiteX13-10029" fmla="*/ 9509760 w 15270480"/>
                <a:gd name="connsiteY13-10030" fmla="*/ 21018548 h 38575028"/>
                <a:gd name="connsiteX14-10031" fmla="*/ 9784080 w 15270480"/>
                <a:gd name="connsiteY14-10032" fmla="*/ 22298708 h 38575028"/>
                <a:gd name="connsiteX15-10033" fmla="*/ 10241280 w 15270480"/>
                <a:gd name="connsiteY15-10034" fmla="*/ 26322068 h 38575028"/>
                <a:gd name="connsiteX16-10035" fmla="*/ 11338560 w 15270480"/>
                <a:gd name="connsiteY16-10036" fmla="*/ 31442708 h 38575028"/>
                <a:gd name="connsiteX17-10037" fmla="*/ 12161520 w 15270480"/>
                <a:gd name="connsiteY17-10038" fmla="*/ 35740388 h 38575028"/>
                <a:gd name="connsiteX18-10039" fmla="*/ 13350240 w 15270480"/>
                <a:gd name="connsiteY18-10040" fmla="*/ 37203428 h 38575028"/>
                <a:gd name="connsiteX19-10041" fmla="*/ 15179040 w 15270480"/>
                <a:gd name="connsiteY19-10042" fmla="*/ 37752068 h 38575028"/>
                <a:gd name="connsiteX20-10043" fmla="*/ 15270480 w 15270480"/>
                <a:gd name="connsiteY20-10044" fmla="*/ 38026388 h 38575028"/>
                <a:gd name="connsiteX21-10045" fmla="*/ 13075920 w 15270480"/>
                <a:gd name="connsiteY21-10046" fmla="*/ 38392148 h 38575028"/>
                <a:gd name="connsiteX22-10047" fmla="*/ 12070080 w 15270480"/>
                <a:gd name="connsiteY22-10048" fmla="*/ 38392148 h 38575028"/>
                <a:gd name="connsiteX23-10049" fmla="*/ 10789920 w 15270480"/>
                <a:gd name="connsiteY23-10050" fmla="*/ 37203428 h 38575028"/>
                <a:gd name="connsiteX24-10051" fmla="*/ 10698480 w 15270480"/>
                <a:gd name="connsiteY24-10052" fmla="*/ 37843508 h 38575028"/>
                <a:gd name="connsiteX25-10053" fmla="*/ 9509760 w 15270480"/>
                <a:gd name="connsiteY25-10054" fmla="*/ 37843508 h 38575028"/>
                <a:gd name="connsiteX26-10055" fmla="*/ 9784080 w 15270480"/>
                <a:gd name="connsiteY26-10056" fmla="*/ 35466068 h 38575028"/>
                <a:gd name="connsiteX27-10057" fmla="*/ 7406640 w 15270480"/>
                <a:gd name="connsiteY27-10058" fmla="*/ 29431028 h 38575028"/>
                <a:gd name="connsiteX28-10059" fmla="*/ 6492240 w 15270480"/>
                <a:gd name="connsiteY28-10060" fmla="*/ 24859028 h 38575028"/>
                <a:gd name="connsiteX29-10061" fmla="*/ 5669280 w 15270480"/>
                <a:gd name="connsiteY29-10062" fmla="*/ 22938788 h 38575028"/>
                <a:gd name="connsiteX30-10063" fmla="*/ 5029200 w 15270480"/>
                <a:gd name="connsiteY30-10064" fmla="*/ 26413508 h 38575028"/>
                <a:gd name="connsiteX31-10065" fmla="*/ 5029200 w 15270480"/>
                <a:gd name="connsiteY31-10066" fmla="*/ 30436868 h 38575028"/>
                <a:gd name="connsiteX32-10067" fmla="*/ 4754880 w 15270480"/>
                <a:gd name="connsiteY32-10068" fmla="*/ 32448548 h 38575028"/>
                <a:gd name="connsiteX33-10069" fmla="*/ 4754880 w 15270480"/>
                <a:gd name="connsiteY33-10070" fmla="*/ 36289028 h 38575028"/>
                <a:gd name="connsiteX34-10071" fmla="*/ 4754880 w 15270480"/>
                <a:gd name="connsiteY34-10072" fmla="*/ 37752068 h 38575028"/>
                <a:gd name="connsiteX35-10073" fmla="*/ 4114800 w 15270480"/>
                <a:gd name="connsiteY35-10074" fmla="*/ 38117828 h 38575028"/>
                <a:gd name="connsiteX36-10075" fmla="*/ 4114800 w 15270480"/>
                <a:gd name="connsiteY36-10076" fmla="*/ 38117828 h 38575028"/>
                <a:gd name="connsiteX37-10077" fmla="*/ 3108960 w 15270480"/>
                <a:gd name="connsiteY37-10078" fmla="*/ 38575028 h 38575028"/>
                <a:gd name="connsiteX38-10079" fmla="*/ 640080 w 15270480"/>
                <a:gd name="connsiteY38-10080" fmla="*/ 38209268 h 38575028"/>
                <a:gd name="connsiteX39-10081" fmla="*/ 2377440 w 15270480"/>
                <a:gd name="connsiteY39-10082" fmla="*/ 36563348 h 38575028"/>
                <a:gd name="connsiteX40-10083" fmla="*/ 2011680 w 15270480"/>
                <a:gd name="connsiteY40-10084" fmla="*/ 35191748 h 38575028"/>
                <a:gd name="connsiteX41-10085" fmla="*/ 2468880 w 15270480"/>
                <a:gd name="connsiteY41-10086" fmla="*/ 34094468 h 38575028"/>
                <a:gd name="connsiteX42-10087" fmla="*/ 1737360 w 15270480"/>
                <a:gd name="connsiteY42-10088" fmla="*/ 32814308 h 38575028"/>
                <a:gd name="connsiteX43-10089" fmla="*/ 1737360 w 15270480"/>
                <a:gd name="connsiteY43-10090" fmla="*/ 22664468 h 38575028"/>
                <a:gd name="connsiteX44-10091" fmla="*/ 1280160 w 15270480"/>
                <a:gd name="connsiteY44-10092" fmla="*/ 21658628 h 38575028"/>
                <a:gd name="connsiteX45-10093" fmla="*/ 1280160 w 15270480"/>
                <a:gd name="connsiteY45-10094" fmla="*/ 21201428 h 38575028"/>
                <a:gd name="connsiteX46-10095" fmla="*/ 0 w 15270480"/>
                <a:gd name="connsiteY46-10096" fmla="*/ 21201428 h 38575028"/>
                <a:gd name="connsiteX47-10097" fmla="*/ 457200 w 15270480"/>
                <a:gd name="connsiteY47-10098" fmla="*/ 12971828 h 38575028"/>
                <a:gd name="connsiteX48-10099" fmla="*/ 548640 w 15270480"/>
                <a:gd name="connsiteY48-10100" fmla="*/ 11508788 h 38575028"/>
                <a:gd name="connsiteX49-10101" fmla="*/ 914400 w 15270480"/>
                <a:gd name="connsiteY49-10102" fmla="*/ 7851188 h 38575028"/>
                <a:gd name="connsiteX50-10103" fmla="*/ 3840480 w 15270480"/>
                <a:gd name="connsiteY50-10104" fmla="*/ 6845348 h 38575028"/>
                <a:gd name="connsiteX51-10105" fmla="*/ 3840480 w 15270480"/>
                <a:gd name="connsiteY51-10106" fmla="*/ 6113828 h 38575028"/>
                <a:gd name="connsiteX52-10107" fmla="*/ 3367760 w 15270480"/>
                <a:gd name="connsiteY52-10108" fmla="*/ 4565628 h 38575028"/>
                <a:gd name="connsiteX53-10109" fmla="*/ 3070605 w 15270480"/>
                <a:gd name="connsiteY53-10110" fmla="*/ 4565628 h 38575028"/>
                <a:gd name="connsiteX54-10111" fmla="*/ 2723923 w 15270480"/>
                <a:gd name="connsiteY54-10112" fmla="*/ 3441311 h 38575028"/>
                <a:gd name="connsiteX55-10113" fmla="*/ 2926080 w 15270480"/>
                <a:gd name="connsiteY55-10114" fmla="*/ 3462068 h 38575028"/>
                <a:gd name="connsiteX56-10115" fmla="*/ 2560320 w 15270480"/>
                <a:gd name="connsiteY56-10116" fmla="*/ 1816148 h 38575028"/>
                <a:gd name="connsiteX57-10117" fmla="*/ 2834640 w 15270480"/>
                <a:gd name="connsiteY57-10118" fmla="*/ 1450388 h 38575028"/>
                <a:gd name="connsiteX58-10119" fmla="*/ 3565863 w 15270480"/>
                <a:gd name="connsiteY58-10120" fmla="*/ 317199 h 38575028"/>
                <a:gd name="connsiteX59-10121" fmla="*/ 4886554 w 15270480"/>
                <a:gd name="connsiteY59-10122" fmla="*/ 83788 h 38575028"/>
                <a:gd name="connsiteX60-10123" fmla="*/ 5761511 w 15270480"/>
                <a:gd name="connsiteY60-10124" fmla="*/ 819929 h 38575028"/>
                <a:gd name="connsiteX0-10125" fmla="*/ 5761511 w 15270480"/>
                <a:gd name="connsiteY0-10126" fmla="*/ 819929 h 38575028"/>
                <a:gd name="connsiteX1-10127" fmla="*/ 6339313 w 15270480"/>
                <a:gd name="connsiteY1-10128" fmla="*/ 1071295 h 38575028"/>
                <a:gd name="connsiteX2-10129" fmla="*/ 6405347 w 15270480"/>
                <a:gd name="connsiteY2-10130" fmla="*/ 2435850 h 38575028"/>
                <a:gd name="connsiteX3-10131" fmla="*/ 6309360 w 15270480"/>
                <a:gd name="connsiteY3-10132" fmla="*/ 2913428 h 38575028"/>
                <a:gd name="connsiteX4-10133" fmla="*/ 6537416 w 15270480"/>
                <a:gd name="connsiteY4-10134" fmla="*/ 2855635 h 38575028"/>
                <a:gd name="connsiteX5-10135" fmla="*/ 6421856 w 15270480"/>
                <a:gd name="connsiteY5-10136" fmla="*/ 4087680 h 38575028"/>
                <a:gd name="connsiteX6-10137" fmla="*/ 6075175 w 15270480"/>
                <a:gd name="connsiteY6-10138" fmla="*/ 4565628 h 38575028"/>
                <a:gd name="connsiteX7-10139" fmla="*/ 6042157 w 15270480"/>
                <a:gd name="connsiteY7-10140" fmla="*/ 5416325 h 38575028"/>
                <a:gd name="connsiteX8-10141" fmla="*/ 6504399 w 15270480"/>
                <a:gd name="connsiteY8-10142" fmla="*/ 6008829 h 38575028"/>
                <a:gd name="connsiteX9-10143" fmla="*/ 9052560 w 15270480"/>
                <a:gd name="connsiteY9-10144" fmla="*/ 6662468 h 38575028"/>
                <a:gd name="connsiteX10-10145" fmla="*/ 9052560 w 15270480"/>
                <a:gd name="connsiteY10-10146" fmla="*/ 13520468 h 38575028"/>
                <a:gd name="connsiteX11-10147" fmla="*/ 9326880 w 15270480"/>
                <a:gd name="connsiteY11-10148" fmla="*/ 15074948 h 38575028"/>
                <a:gd name="connsiteX12-10149" fmla="*/ 9326880 w 15270480"/>
                <a:gd name="connsiteY12-10150" fmla="*/ 15897908 h 38575028"/>
                <a:gd name="connsiteX13-10151" fmla="*/ 9509760 w 15270480"/>
                <a:gd name="connsiteY13-10152" fmla="*/ 21018548 h 38575028"/>
                <a:gd name="connsiteX14-10153" fmla="*/ 9784080 w 15270480"/>
                <a:gd name="connsiteY14-10154" fmla="*/ 22298708 h 38575028"/>
                <a:gd name="connsiteX15-10155" fmla="*/ 10241280 w 15270480"/>
                <a:gd name="connsiteY15-10156" fmla="*/ 26322068 h 38575028"/>
                <a:gd name="connsiteX16-10157" fmla="*/ 11338560 w 15270480"/>
                <a:gd name="connsiteY16-10158" fmla="*/ 31442708 h 38575028"/>
                <a:gd name="connsiteX17-10159" fmla="*/ 12161520 w 15270480"/>
                <a:gd name="connsiteY17-10160" fmla="*/ 35740388 h 38575028"/>
                <a:gd name="connsiteX18-10161" fmla="*/ 13350240 w 15270480"/>
                <a:gd name="connsiteY18-10162" fmla="*/ 37203428 h 38575028"/>
                <a:gd name="connsiteX19-10163" fmla="*/ 15179040 w 15270480"/>
                <a:gd name="connsiteY19-10164" fmla="*/ 37752068 h 38575028"/>
                <a:gd name="connsiteX20-10165" fmla="*/ 15270480 w 15270480"/>
                <a:gd name="connsiteY20-10166" fmla="*/ 38026388 h 38575028"/>
                <a:gd name="connsiteX21-10167" fmla="*/ 13075920 w 15270480"/>
                <a:gd name="connsiteY21-10168" fmla="*/ 38392148 h 38575028"/>
                <a:gd name="connsiteX22-10169" fmla="*/ 12070080 w 15270480"/>
                <a:gd name="connsiteY22-10170" fmla="*/ 38392148 h 38575028"/>
                <a:gd name="connsiteX23-10171" fmla="*/ 10789920 w 15270480"/>
                <a:gd name="connsiteY23-10172" fmla="*/ 37203428 h 38575028"/>
                <a:gd name="connsiteX24-10173" fmla="*/ 10698480 w 15270480"/>
                <a:gd name="connsiteY24-10174" fmla="*/ 37843508 h 38575028"/>
                <a:gd name="connsiteX25-10175" fmla="*/ 9509760 w 15270480"/>
                <a:gd name="connsiteY25-10176" fmla="*/ 37843508 h 38575028"/>
                <a:gd name="connsiteX26-10177" fmla="*/ 9784080 w 15270480"/>
                <a:gd name="connsiteY26-10178" fmla="*/ 35466068 h 38575028"/>
                <a:gd name="connsiteX27-10179" fmla="*/ 7406640 w 15270480"/>
                <a:gd name="connsiteY27-10180" fmla="*/ 29431028 h 38575028"/>
                <a:gd name="connsiteX28-10181" fmla="*/ 6492240 w 15270480"/>
                <a:gd name="connsiteY28-10182" fmla="*/ 24859028 h 38575028"/>
                <a:gd name="connsiteX29-10183" fmla="*/ 5669280 w 15270480"/>
                <a:gd name="connsiteY29-10184" fmla="*/ 22938788 h 38575028"/>
                <a:gd name="connsiteX30-10185" fmla="*/ 5029200 w 15270480"/>
                <a:gd name="connsiteY30-10186" fmla="*/ 26413508 h 38575028"/>
                <a:gd name="connsiteX31-10187" fmla="*/ 5029200 w 15270480"/>
                <a:gd name="connsiteY31-10188" fmla="*/ 30436868 h 38575028"/>
                <a:gd name="connsiteX32-10189" fmla="*/ 4754880 w 15270480"/>
                <a:gd name="connsiteY32-10190" fmla="*/ 32448548 h 38575028"/>
                <a:gd name="connsiteX33-10191" fmla="*/ 4754880 w 15270480"/>
                <a:gd name="connsiteY33-10192" fmla="*/ 36289028 h 38575028"/>
                <a:gd name="connsiteX34-10193" fmla="*/ 4754880 w 15270480"/>
                <a:gd name="connsiteY34-10194" fmla="*/ 37752068 h 38575028"/>
                <a:gd name="connsiteX35-10195" fmla="*/ 4114800 w 15270480"/>
                <a:gd name="connsiteY35-10196" fmla="*/ 38117828 h 38575028"/>
                <a:gd name="connsiteX36-10197" fmla="*/ 4114800 w 15270480"/>
                <a:gd name="connsiteY36-10198" fmla="*/ 38117828 h 38575028"/>
                <a:gd name="connsiteX37-10199" fmla="*/ 3108960 w 15270480"/>
                <a:gd name="connsiteY37-10200" fmla="*/ 38575028 h 38575028"/>
                <a:gd name="connsiteX38-10201" fmla="*/ 640080 w 15270480"/>
                <a:gd name="connsiteY38-10202" fmla="*/ 38209268 h 38575028"/>
                <a:gd name="connsiteX39-10203" fmla="*/ 2377440 w 15270480"/>
                <a:gd name="connsiteY39-10204" fmla="*/ 36563348 h 38575028"/>
                <a:gd name="connsiteX40-10205" fmla="*/ 2011680 w 15270480"/>
                <a:gd name="connsiteY40-10206" fmla="*/ 35191748 h 38575028"/>
                <a:gd name="connsiteX41-10207" fmla="*/ 2468880 w 15270480"/>
                <a:gd name="connsiteY41-10208" fmla="*/ 34094468 h 38575028"/>
                <a:gd name="connsiteX42-10209" fmla="*/ 1737360 w 15270480"/>
                <a:gd name="connsiteY42-10210" fmla="*/ 32814308 h 38575028"/>
                <a:gd name="connsiteX43-10211" fmla="*/ 1737360 w 15270480"/>
                <a:gd name="connsiteY43-10212" fmla="*/ 22664468 h 38575028"/>
                <a:gd name="connsiteX44-10213" fmla="*/ 1280160 w 15270480"/>
                <a:gd name="connsiteY44-10214" fmla="*/ 21658628 h 38575028"/>
                <a:gd name="connsiteX45-10215" fmla="*/ 1280160 w 15270480"/>
                <a:gd name="connsiteY45-10216" fmla="*/ 21201428 h 38575028"/>
                <a:gd name="connsiteX46-10217" fmla="*/ 0 w 15270480"/>
                <a:gd name="connsiteY46-10218" fmla="*/ 21201428 h 38575028"/>
                <a:gd name="connsiteX47-10219" fmla="*/ 457200 w 15270480"/>
                <a:gd name="connsiteY47-10220" fmla="*/ 12971828 h 38575028"/>
                <a:gd name="connsiteX48-10221" fmla="*/ 548640 w 15270480"/>
                <a:gd name="connsiteY48-10222" fmla="*/ 11508788 h 38575028"/>
                <a:gd name="connsiteX49-10223" fmla="*/ 914400 w 15270480"/>
                <a:gd name="connsiteY49-10224" fmla="*/ 7851188 h 38575028"/>
                <a:gd name="connsiteX50-10225" fmla="*/ 3840480 w 15270480"/>
                <a:gd name="connsiteY50-10226" fmla="*/ 6845348 h 38575028"/>
                <a:gd name="connsiteX51-10227" fmla="*/ 3840480 w 15270480"/>
                <a:gd name="connsiteY51-10228" fmla="*/ 6113828 h 38575028"/>
                <a:gd name="connsiteX52-10229" fmla="*/ 3367760 w 15270480"/>
                <a:gd name="connsiteY52-10230" fmla="*/ 4565628 h 38575028"/>
                <a:gd name="connsiteX53-10231" fmla="*/ 3070605 w 15270480"/>
                <a:gd name="connsiteY53-10232" fmla="*/ 4565628 h 38575028"/>
                <a:gd name="connsiteX54-10233" fmla="*/ 2723923 w 15270480"/>
                <a:gd name="connsiteY54-10234" fmla="*/ 3441311 h 38575028"/>
                <a:gd name="connsiteX55-10235" fmla="*/ 2926080 w 15270480"/>
                <a:gd name="connsiteY55-10236" fmla="*/ 3462068 h 38575028"/>
                <a:gd name="connsiteX56-10237" fmla="*/ 2560320 w 15270480"/>
                <a:gd name="connsiteY56-10238" fmla="*/ 1816148 h 38575028"/>
                <a:gd name="connsiteX57-10239" fmla="*/ 2834640 w 15270480"/>
                <a:gd name="connsiteY57-10240" fmla="*/ 1450388 h 38575028"/>
                <a:gd name="connsiteX58-10241" fmla="*/ 3565863 w 15270480"/>
                <a:gd name="connsiteY58-10242" fmla="*/ 317199 h 38575028"/>
                <a:gd name="connsiteX59-10243" fmla="*/ 4886554 w 15270480"/>
                <a:gd name="connsiteY59-10244" fmla="*/ 83788 h 38575028"/>
                <a:gd name="connsiteX60-10245" fmla="*/ 5761511 w 15270480"/>
                <a:gd name="connsiteY60-10246" fmla="*/ 819929 h 38575028"/>
                <a:gd name="connsiteX0-10247" fmla="*/ 5822471 w 15331440"/>
                <a:gd name="connsiteY0-10248" fmla="*/ 819929 h 38575028"/>
                <a:gd name="connsiteX1-10249" fmla="*/ 6400273 w 15331440"/>
                <a:gd name="connsiteY1-10250" fmla="*/ 1071295 h 38575028"/>
                <a:gd name="connsiteX2-10251" fmla="*/ 6466307 w 15331440"/>
                <a:gd name="connsiteY2-10252" fmla="*/ 2435850 h 38575028"/>
                <a:gd name="connsiteX3-10253" fmla="*/ 6370320 w 15331440"/>
                <a:gd name="connsiteY3-10254" fmla="*/ 2913428 h 38575028"/>
                <a:gd name="connsiteX4-10255" fmla="*/ 6598376 w 15331440"/>
                <a:gd name="connsiteY4-10256" fmla="*/ 2855635 h 38575028"/>
                <a:gd name="connsiteX5-10257" fmla="*/ 6482816 w 15331440"/>
                <a:gd name="connsiteY5-10258" fmla="*/ 4087680 h 38575028"/>
                <a:gd name="connsiteX6-10259" fmla="*/ 6136135 w 15331440"/>
                <a:gd name="connsiteY6-10260" fmla="*/ 4565628 h 38575028"/>
                <a:gd name="connsiteX7-10261" fmla="*/ 6103117 w 15331440"/>
                <a:gd name="connsiteY7-10262" fmla="*/ 5416325 h 38575028"/>
                <a:gd name="connsiteX8-10263" fmla="*/ 6565359 w 15331440"/>
                <a:gd name="connsiteY8-10264" fmla="*/ 6008829 h 38575028"/>
                <a:gd name="connsiteX9-10265" fmla="*/ 9113520 w 15331440"/>
                <a:gd name="connsiteY9-10266" fmla="*/ 6662468 h 38575028"/>
                <a:gd name="connsiteX10-10267" fmla="*/ 9113520 w 15331440"/>
                <a:gd name="connsiteY10-10268" fmla="*/ 13520468 h 38575028"/>
                <a:gd name="connsiteX11-10269" fmla="*/ 9387840 w 15331440"/>
                <a:gd name="connsiteY11-10270" fmla="*/ 15074948 h 38575028"/>
                <a:gd name="connsiteX12-10271" fmla="*/ 9387840 w 15331440"/>
                <a:gd name="connsiteY12-10272" fmla="*/ 15897908 h 38575028"/>
                <a:gd name="connsiteX13-10273" fmla="*/ 9570720 w 15331440"/>
                <a:gd name="connsiteY13-10274" fmla="*/ 21018548 h 38575028"/>
                <a:gd name="connsiteX14-10275" fmla="*/ 9845040 w 15331440"/>
                <a:gd name="connsiteY14-10276" fmla="*/ 22298708 h 38575028"/>
                <a:gd name="connsiteX15-10277" fmla="*/ 10302240 w 15331440"/>
                <a:gd name="connsiteY15-10278" fmla="*/ 26322068 h 38575028"/>
                <a:gd name="connsiteX16-10279" fmla="*/ 11399520 w 15331440"/>
                <a:gd name="connsiteY16-10280" fmla="*/ 31442708 h 38575028"/>
                <a:gd name="connsiteX17-10281" fmla="*/ 12222480 w 15331440"/>
                <a:gd name="connsiteY17-10282" fmla="*/ 35740388 h 38575028"/>
                <a:gd name="connsiteX18-10283" fmla="*/ 13411200 w 15331440"/>
                <a:gd name="connsiteY18-10284" fmla="*/ 37203428 h 38575028"/>
                <a:gd name="connsiteX19-10285" fmla="*/ 15240000 w 15331440"/>
                <a:gd name="connsiteY19-10286" fmla="*/ 37752068 h 38575028"/>
                <a:gd name="connsiteX20-10287" fmla="*/ 15331440 w 15331440"/>
                <a:gd name="connsiteY20-10288" fmla="*/ 38026388 h 38575028"/>
                <a:gd name="connsiteX21-10289" fmla="*/ 13136880 w 15331440"/>
                <a:gd name="connsiteY21-10290" fmla="*/ 38392148 h 38575028"/>
                <a:gd name="connsiteX22-10291" fmla="*/ 12131040 w 15331440"/>
                <a:gd name="connsiteY22-10292" fmla="*/ 38392148 h 38575028"/>
                <a:gd name="connsiteX23-10293" fmla="*/ 10850880 w 15331440"/>
                <a:gd name="connsiteY23-10294" fmla="*/ 37203428 h 38575028"/>
                <a:gd name="connsiteX24-10295" fmla="*/ 10759440 w 15331440"/>
                <a:gd name="connsiteY24-10296" fmla="*/ 37843508 h 38575028"/>
                <a:gd name="connsiteX25-10297" fmla="*/ 9570720 w 15331440"/>
                <a:gd name="connsiteY25-10298" fmla="*/ 37843508 h 38575028"/>
                <a:gd name="connsiteX26-10299" fmla="*/ 9845040 w 15331440"/>
                <a:gd name="connsiteY26-10300" fmla="*/ 35466068 h 38575028"/>
                <a:gd name="connsiteX27-10301" fmla="*/ 7467600 w 15331440"/>
                <a:gd name="connsiteY27-10302" fmla="*/ 29431028 h 38575028"/>
                <a:gd name="connsiteX28-10303" fmla="*/ 6553200 w 15331440"/>
                <a:gd name="connsiteY28-10304" fmla="*/ 24859028 h 38575028"/>
                <a:gd name="connsiteX29-10305" fmla="*/ 5730240 w 15331440"/>
                <a:gd name="connsiteY29-10306" fmla="*/ 22938788 h 38575028"/>
                <a:gd name="connsiteX30-10307" fmla="*/ 5090160 w 15331440"/>
                <a:gd name="connsiteY30-10308" fmla="*/ 26413508 h 38575028"/>
                <a:gd name="connsiteX31-10309" fmla="*/ 5090160 w 15331440"/>
                <a:gd name="connsiteY31-10310" fmla="*/ 30436868 h 38575028"/>
                <a:gd name="connsiteX32-10311" fmla="*/ 4815840 w 15331440"/>
                <a:gd name="connsiteY32-10312" fmla="*/ 32448548 h 38575028"/>
                <a:gd name="connsiteX33-10313" fmla="*/ 4815840 w 15331440"/>
                <a:gd name="connsiteY33-10314" fmla="*/ 36289028 h 38575028"/>
                <a:gd name="connsiteX34-10315" fmla="*/ 4815840 w 15331440"/>
                <a:gd name="connsiteY34-10316" fmla="*/ 37752068 h 38575028"/>
                <a:gd name="connsiteX35-10317" fmla="*/ 4175760 w 15331440"/>
                <a:gd name="connsiteY35-10318" fmla="*/ 38117828 h 38575028"/>
                <a:gd name="connsiteX36-10319" fmla="*/ 4175760 w 15331440"/>
                <a:gd name="connsiteY36-10320" fmla="*/ 38117828 h 38575028"/>
                <a:gd name="connsiteX37-10321" fmla="*/ 3169920 w 15331440"/>
                <a:gd name="connsiteY37-10322" fmla="*/ 38575028 h 38575028"/>
                <a:gd name="connsiteX38-10323" fmla="*/ 701040 w 15331440"/>
                <a:gd name="connsiteY38-10324" fmla="*/ 38209268 h 38575028"/>
                <a:gd name="connsiteX39-10325" fmla="*/ 2438400 w 15331440"/>
                <a:gd name="connsiteY39-10326" fmla="*/ 36563348 h 38575028"/>
                <a:gd name="connsiteX40-10327" fmla="*/ 2072640 w 15331440"/>
                <a:gd name="connsiteY40-10328" fmla="*/ 35191748 h 38575028"/>
                <a:gd name="connsiteX41-10329" fmla="*/ 2529840 w 15331440"/>
                <a:gd name="connsiteY41-10330" fmla="*/ 34094468 h 38575028"/>
                <a:gd name="connsiteX42-10331" fmla="*/ 1798320 w 15331440"/>
                <a:gd name="connsiteY42-10332" fmla="*/ 32814308 h 38575028"/>
                <a:gd name="connsiteX43-10333" fmla="*/ 1798320 w 15331440"/>
                <a:gd name="connsiteY43-10334" fmla="*/ 22664468 h 38575028"/>
                <a:gd name="connsiteX44-10335" fmla="*/ 1341120 w 15331440"/>
                <a:gd name="connsiteY44-10336" fmla="*/ 21658628 h 38575028"/>
                <a:gd name="connsiteX45-10337" fmla="*/ 1341120 w 15331440"/>
                <a:gd name="connsiteY45-10338" fmla="*/ 21201428 h 38575028"/>
                <a:gd name="connsiteX46-10339" fmla="*/ 60960 w 15331440"/>
                <a:gd name="connsiteY46-10340" fmla="*/ 21201428 h 38575028"/>
                <a:gd name="connsiteX47-10341" fmla="*/ 518160 w 15331440"/>
                <a:gd name="connsiteY47-10342" fmla="*/ 12971828 h 38575028"/>
                <a:gd name="connsiteX48-10343" fmla="*/ 609600 w 15331440"/>
                <a:gd name="connsiteY48-10344" fmla="*/ 11508788 h 38575028"/>
                <a:gd name="connsiteX49-10345" fmla="*/ 975360 w 15331440"/>
                <a:gd name="connsiteY49-10346" fmla="*/ 7851188 h 38575028"/>
                <a:gd name="connsiteX50-10347" fmla="*/ 3901440 w 15331440"/>
                <a:gd name="connsiteY50-10348" fmla="*/ 6845348 h 38575028"/>
                <a:gd name="connsiteX51-10349" fmla="*/ 3901440 w 15331440"/>
                <a:gd name="connsiteY51-10350" fmla="*/ 6113828 h 38575028"/>
                <a:gd name="connsiteX52-10351" fmla="*/ 3428720 w 15331440"/>
                <a:gd name="connsiteY52-10352" fmla="*/ 4565628 h 38575028"/>
                <a:gd name="connsiteX53-10353" fmla="*/ 3131565 w 15331440"/>
                <a:gd name="connsiteY53-10354" fmla="*/ 4565628 h 38575028"/>
                <a:gd name="connsiteX54-10355" fmla="*/ 2784883 w 15331440"/>
                <a:gd name="connsiteY54-10356" fmla="*/ 3441311 h 38575028"/>
                <a:gd name="connsiteX55-10357" fmla="*/ 2987040 w 15331440"/>
                <a:gd name="connsiteY55-10358" fmla="*/ 3462068 h 38575028"/>
                <a:gd name="connsiteX56-10359" fmla="*/ 2621280 w 15331440"/>
                <a:gd name="connsiteY56-10360" fmla="*/ 1816148 h 38575028"/>
                <a:gd name="connsiteX57-10361" fmla="*/ 2895600 w 15331440"/>
                <a:gd name="connsiteY57-10362" fmla="*/ 1450388 h 38575028"/>
                <a:gd name="connsiteX58-10363" fmla="*/ 3626823 w 15331440"/>
                <a:gd name="connsiteY58-10364" fmla="*/ 317199 h 38575028"/>
                <a:gd name="connsiteX59-10365" fmla="*/ 4947514 w 15331440"/>
                <a:gd name="connsiteY59-10366" fmla="*/ 83788 h 38575028"/>
                <a:gd name="connsiteX60-10367" fmla="*/ 5822471 w 15331440"/>
                <a:gd name="connsiteY60-10368" fmla="*/ 819929 h 38575028"/>
                <a:gd name="connsiteX0-10369" fmla="*/ 5761511 w 15270480"/>
                <a:gd name="connsiteY0-10370" fmla="*/ 819929 h 38575028"/>
                <a:gd name="connsiteX1-10371" fmla="*/ 6339313 w 15270480"/>
                <a:gd name="connsiteY1-10372" fmla="*/ 1071295 h 38575028"/>
                <a:gd name="connsiteX2-10373" fmla="*/ 6405347 w 15270480"/>
                <a:gd name="connsiteY2-10374" fmla="*/ 2435850 h 38575028"/>
                <a:gd name="connsiteX3-10375" fmla="*/ 6309360 w 15270480"/>
                <a:gd name="connsiteY3-10376" fmla="*/ 2913428 h 38575028"/>
                <a:gd name="connsiteX4-10377" fmla="*/ 6537416 w 15270480"/>
                <a:gd name="connsiteY4-10378" fmla="*/ 2855635 h 38575028"/>
                <a:gd name="connsiteX5-10379" fmla="*/ 6421856 w 15270480"/>
                <a:gd name="connsiteY5-10380" fmla="*/ 4087680 h 38575028"/>
                <a:gd name="connsiteX6-10381" fmla="*/ 6075175 w 15270480"/>
                <a:gd name="connsiteY6-10382" fmla="*/ 4565628 h 38575028"/>
                <a:gd name="connsiteX7-10383" fmla="*/ 6042157 w 15270480"/>
                <a:gd name="connsiteY7-10384" fmla="*/ 5416325 h 38575028"/>
                <a:gd name="connsiteX8-10385" fmla="*/ 6504399 w 15270480"/>
                <a:gd name="connsiteY8-10386" fmla="*/ 6008829 h 38575028"/>
                <a:gd name="connsiteX9-10387" fmla="*/ 9052560 w 15270480"/>
                <a:gd name="connsiteY9-10388" fmla="*/ 6662468 h 38575028"/>
                <a:gd name="connsiteX10-10389" fmla="*/ 9052560 w 15270480"/>
                <a:gd name="connsiteY10-10390" fmla="*/ 13520468 h 38575028"/>
                <a:gd name="connsiteX11-10391" fmla="*/ 9326880 w 15270480"/>
                <a:gd name="connsiteY11-10392" fmla="*/ 15074948 h 38575028"/>
                <a:gd name="connsiteX12-10393" fmla="*/ 9326880 w 15270480"/>
                <a:gd name="connsiteY12-10394" fmla="*/ 15897908 h 38575028"/>
                <a:gd name="connsiteX13-10395" fmla="*/ 9509760 w 15270480"/>
                <a:gd name="connsiteY13-10396" fmla="*/ 21018548 h 38575028"/>
                <a:gd name="connsiteX14-10397" fmla="*/ 9784080 w 15270480"/>
                <a:gd name="connsiteY14-10398" fmla="*/ 22298708 h 38575028"/>
                <a:gd name="connsiteX15-10399" fmla="*/ 10241280 w 15270480"/>
                <a:gd name="connsiteY15-10400" fmla="*/ 26322068 h 38575028"/>
                <a:gd name="connsiteX16-10401" fmla="*/ 11338560 w 15270480"/>
                <a:gd name="connsiteY16-10402" fmla="*/ 31442708 h 38575028"/>
                <a:gd name="connsiteX17-10403" fmla="*/ 12161520 w 15270480"/>
                <a:gd name="connsiteY17-10404" fmla="*/ 35740388 h 38575028"/>
                <a:gd name="connsiteX18-10405" fmla="*/ 13350240 w 15270480"/>
                <a:gd name="connsiteY18-10406" fmla="*/ 37203428 h 38575028"/>
                <a:gd name="connsiteX19-10407" fmla="*/ 15179040 w 15270480"/>
                <a:gd name="connsiteY19-10408" fmla="*/ 37752068 h 38575028"/>
                <a:gd name="connsiteX20-10409" fmla="*/ 15270480 w 15270480"/>
                <a:gd name="connsiteY20-10410" fmla="*/ 38026388 h 38575028"/>
                <a:gd name="connsiteX21-10411" fmla="*/ 13075920 w 15270480"/>
                <a:gd name="connsiteY21-10412" fmla="*/ 38392148 h 38575028"/>
                <a:gd name="connsiteX22-10413" fmla="*/ 12070080 w 15270480"/>
                <a:gd name="connsiteY22-10414" fmla="*/ 38392148 h 38575028"/>
                <a:gd name="connsiteX23-10415" fmla="*/ 10789920 w 15270480"/>
                <a:gd name="connsiteY23-10416" fmla="*/ 37203428 h 38575028"/>
                <a:gd name="connsiteX24-10417" fmla="*/ 10698480 w 15270480"/>
                <a:gd name="connsiteY24-10418" fmla="*/ 37843508 h 38575028"/>
                <a:gd name="connsiteX25-10419" fmla="*/ 9509760 w 15270480"/>
                <a:gd name="connsiteY25-10420" fmla="*/ 37843508 h 38575028"/>
                <a:gd name="connsiteX26-10421" fmla="*/ 9784080 w 15270480"/>
                <a:gd name="connsiteY26-10422" fmla="*/ 35466068 h 38575028"/>
                <a:gd name="connsiteX27-10423" fmla="*/ 7406640 w 15270480"/>
                <a:gd name="connsiteY27-10424" fmla="*/ 29431028 h 38575028"/>
                <a:gd name="connsiteX28-10425" fmla="*/ 6492240 w 15270480"/>
                <a:gd name="connsiteY28-10426" fmla="*/ 24859028 h 38575028"/>
                <a:gd name="connsiteX29-10427" fmla="*/ 5669280 w 15270480"/>
                <a:gd name="connsiteY29-10428" fmla="*/ 22938788 h 38575028"/>
                <a:gd name="connsiteX30-10429" fmla="*/ 5029200 w 15270480"/>
                <a:gd name="connsiteY30-10430" fmla="*/ 26413508 h 38575028"/>
                <a:gd name="connsiteX31-10431" fmla="*/ 5029200 w 15270480"/>
                <a:gd name="connsiteY31-10432" fmla="*/ 30436868 h 38575028"/>
                <a:gd name="connsiteX32-10433" fmla="*/ 4754880 w 15270480"/>
                <a:gd name="connsiteY32-10434" fmla="*/ 32448548 h 38575028"/>
                <a:gd name="connsiteX33-10435" fmla="*/ 4754880 w 15270480"/>
                <a:gd name="connsiteY33-10436" fmla="*/ 36289028 h 38575028"/>
                <a:gd name="connsiteX34-10437" fmla="*/ 4754880 w 15270480"/>
                <a:gd name="connsiteY34-10438" fmla="*/ 37752068 h 38575028"/>
                <a:gd name="connsiteX35-10439" fmla="*/ 4114800 w 15270480"/>
                <a:gd name="connsiteY35-10440" fmla="*/ 38117828 h 38575028"/>
                <a:gd name="connsiteX36-10441" fmla="*/ 4114800 w 15270480"/>
                <a:gd name="connsiteY36-10442" fmla="*/ 38117828 h 38575028"/>
                <a:gd name="connsiteX37-10443" fmla="*/ 3108960 w 15270480"/>
                <a:gd name="connsiteY37-10444" fmla="*/ 38575028 h 38575028"/>
                <a:gd name="connsiteX38-10445" fmla="*/ 640080 w 15270480"/>
                <a:gd name="connsiteY38-10446" fmla="*/ 38209268 h 38575028"/>
                <a:gd name="connsiteX39-10447" fmla="*/ 2377440 w 15270480"/>
                <a:gd name="connsiteY39-10448" fmla="*/ 36563348 h 38575028"/>
                <a:gd name="connsiteX40-10449" fmla="*/ 2011680 w 15270480"/>
                <a:gd name="connsiteY40-10450" fmla="*/ 35191748 h 38575028"/>
                <a:gd name="connsiteX41-10451" fmla="*/ 2468880 w 15270480"/>
                <a:gd name="connsiteY41-10452" fmla="*/ 34094468 h 38575028"/>
                <a:gd name="connsiteX42-10453" fmla="*/ 1737360 w 15270480"/>
                <a:gd name="connsiteY42-10454" fmla="*/ 32814308 h 38575028"/>
                <a:gd name="connsiteX43-10455" fmla="*/ 1737360 w 15270480"/>
                <a:gd name="connsiteY43-10456" fmla="*/ 22664468 h 38575028"/>
                <a:gd name="connsiteX44-10457" fmla="*/ 1280160 w 15270480"/>
                <a:gd name="connsiteY44-10458" fmla="*/ 21658628 h 38575028"/>
                <a:gd name="connsiteX45-10459" fmla="*/ 1280160 w 15270480"/>
                <a:gd name="connsiteY45-10460" fmla="*/ 21201428 h 38575028"/>
                <a:gd name="connsiteX46-10461" fmla="*/ 0 w 15270480"/>
                <a:gd name="connsiteY46-10462" fmla="*/ 21201428 h 38575028"/>
                <a:gd name="connsiteX47-10463" fmla="*/ 457200 w 15270480"/>
                <a:gd name="connsiteY47-10464" fmla="*/ 12971828 h 38575028"/>
                <a:gd name="connsiteX48-10465" fmla="*/ 548640 w 15270480"/>
                <a:gd name="connsiteY48-10466" fmla="*/ 11508788 h 38575028"/>
                <a:gd name="connsiteX49-10467" fmla="*/ 914400 w 15270480"/>
                <a:gd name="connsiteY49-10468" fmla="*/ 7851188 h 38575028"/>
                <a:gd name="connsiteX50-10469" fmla="*/ 3840480 w 15270480"/>
                <a:gd name="connsiteY50-10470" fmla="*/ 6845348 h 38575028"/>
                <a:gd name="connsiteX51-10471" fmla="*/ 3840480 w 15270480"/>
                <a:gd name="connsiteY51-10472" fmla="*/ 6113828 h 38575028"/>
                <a:gd name="connsiteX52-10473" fmla="*/ 3367760 w 15270480"/>
                <a:gd name="connsiteY52-10474" fmla="*/ 4565628 h 38575028"/>
                <a:gd name="connsiteX53-10475" fmla="*/ 3070605 w 15270480"/>
                <a:gd name="connsiteY53-10476" fmla="*/ 4565628 h 38575028"/>
                <a:gd name="connsiteX54-10477" fmla="*/ 2723923 w 15270480"/>
                <a:gd name="connsiteY54-10478" fmla="*/ 3441311 h 38575028"/>
                <a:gd name="connsiteX55-10479" fmla="*/ 2926080 w 15270480"/>
                <a:gd name="connsiteY55-10480" fmla="*/ 3462068 h 38575028"/>
                <a:gd name="connsiteX56-10481" fmla="*/ 2560320 w 15270480"/>
                <a:gd name="connsiteY56-10482" fmla="*/ 1816148 h 38575028"/>
                <a:gd name="connsiteX57-10483" fmla="*/ 2834640 w 15270480"/>
                <a:gd name="connsiteY57-10484" fmla="*/ 1450388 h 38575028"/>
                <a:gd name="connsiteX58-10485" fmla="*/ 3565863 w 15270480"/>
                <a:gd name="connsiteY58-10486" fmla="*/ 317199 h 38575028"/>
                <a:gd name="connsiteX59-10487" fmla="*/ 4886554 w 15270480"/>
                <a:gd name="connsiteY59-10488" fmla="*/ 83788 h 38575028"/>
                <a:gd name="connsiteX60-10489" fmla="*/ 5761511 w 15270480"/>
                <a:gd name="connsiteY60-10490" fmla="*/ 819929 h 38575028"/>
                <a:gd name="connsiteX0-10491" fmla="*/ 5761511 w 15270480"/>
                <a:gd name="connsiteY0-10492" fmla="*/ 819929 h 38575028"/>
                <a:gd name="connsiteX1-10493" fmla="*/ 6339313 w 15270480"/>
                <a:gd name="connsiteY1-10494" fmla="*/ 1071295 h 38575028"/>
                <a:gd name="connsiteX2-10495" fmla="*/ 6405347 w 15270480"/>
                <a:gd name="connsiteY2-10496" fmla="*/ 2435850 h 38575028"/>
                <a:gd name="connsiteX3-10497" fmla="*/ 6309360 w 15270480"/>
                <a:gd name="connsiteY3-10498" fmla="*/ 2913428 h 38575028"/>
                <a:gd name="connsiteX4-10499" fmla="*/ 6537416 w 15270480"/>
                <a:gd name="connsiteY4-10500" fmla="*/ 2855635 h 38575028"/>
                <a:gd name="connsiteX5-10501" fmla="*/ 6421856 w 15270480"/>
                <a:gd name="connsiteY5-10502" fmla="*/ 4087680 h 38575028"/>
                <a:gd name="connsiteX6-10503" fmla="*/ 6075175 w 15270480"/>
                <a:gd name="connsiteY6-10504" fmla="*/ 4565628 h 38575028"/>
                <a:gd name="connsiteX7-10505" fmla="*/ 6042157 w 15270480"/>
                <a:gd name="connsiteY7-10506" fmla="*/ 5416325 h 38575028"/>
                <a:gd name="connsiteX8-10507" fmla="*/ 6504399 w 15270480"/>
                <a:gd name="connsiteY8-10508" fmla="*/ 6008829 h 38575028"/>
                <a:gd name="connsiteX9-10509" fmla="*/ 9052560 w 15270480"/>
                <a:gd name="connsiteY9-10510" fmla="*/ 6662468 h 38575028"/>
                <a:gd name="connsiteX10-10511" fmla="*/ 9052560 w 15270480"/>
                <a:gd name="connsiteY10-10512" fmla="*/ 13520468 h 38575028"/>
                <a:gd name="connsiteX11-10513" fmla="*/ 9326880 w 15270480"/>
                <a:gd name="connsiteY11-10514" fmla="*/ 15074948 h 38575028"/>
                <a:gd name="connsiteX12-10515" fmla="*/ 9326880 w 15270480"/>
                <a:gd name="connsiteY12-10516" fmla="*/ 15897908 h 38575028"/>
                <a:gd name="connsiteX13-10517" fmla="*/ 9509760 w 15270480"/>
                <a:gd name="connsiteY13-10518" fmla="*/ 21018548 h 38575028"/>
                <a:gd name="connsiteX14-10519" fmla="*/ 9784080 w 15270480"/>
                <a:gd name="connsiteY14-10520" fmla="*/ 22298708 h 38575028"/>
                <a:gd name="connsiteX15-10521" fmla="*/ 10241280 w 15270480"/>
                <a:gd name="connsiteY15-10522" fmla="*/ 26322068 h 38575028"/>
                <a:gd name="connsiteX16-10523" fmla="*/ 11338560 w 15270480"/>
                <a:gd name="connsiteY16-10524" fmla="*/ 31442708 h 38575028"/>
                <a:gd name="connsiteX17-10525" fmla="*/ 12161520 w 15270480"/>
                <a:gd name="connsiteY17-10526" fmla="*/ 35740388 h 38575028"/>
                <a:gd name="connsiteX18-10527" fmla="*/ 13350240 w 15270480"/>
                <a:gd name="connsiteY18-10528" fmla="*/ 37203428 h 38575028"/>
                <a:gd name="connsiteX19-10529" fmla="*/ 15179040 w 15270480"/>
                <a:gd name="connsiteY19-10530" fmla="*/ 37752068 h 38575028"/>
                <a:gd name="connsiteX20-10531" fmla="*/ 15270480 w 15270480"/>
                <a:gd name="connsiteY20-10532" fmla="*/ 38026388 h 38575028"/>
                <a:gd name="connsiteX21-10533" fmla="*/ 13075920 w 15270480"/>
                <a:gd name="connsiteY21-10534" fmla="*/ 38392148 h 38575028"/>
                <a:gd name="connsiteX22-10535" fmla="*/ 12070080 w 15270480"/>
                <a:gd name="connsiteY22-10536" fmla="*/ 38392148 h 38575028"/>
                <a:gd name="connsiteX23-10537" fmla="*/ 10789920 w 15270480"/>
                <a:gd name="connsiteY23-10538" fmla="*/ 37203428 h 38575028"/>
                <a:gd name="connsiteX24-10539" fmla="*/ 10698480 w 15270480"/>
                <a:gd name="connsiteY24-10540" fmla="*/ 37843508 h 38575028"/>
                <a:gd name="connsiteX25-10541" fmla="*/ 9509760 w 15270480"/>
                <a:gd name="connsiteY25-10542" fmla="*/ 37843508 h 38575028"/>
                <a:gd name="connsiteX26-10543" fmla="*/ 9784080 w 15270480"/>
                <a:gd name="connsiteY26-10544" fmla="*/ 35466068 h 38575028"/>
                <a:gd name="connsiteX27-10545" fmla="*/ 7406640 w 15270480"/>
                <a:gd name="connsiteY27-10546" fmla="*/ 29431028 h 38575028"/>
                <a:gd name="connsiteX28-10547" fmla="*/ 6492240 w 15270480"/>
                <a:gd name="connsiteY28-10548" fmla="*/ 24859028 h 38575028"/>
                <a:gd name="connsiteX29-10549" fmla="*/ 5669280 w 15270480"/>
                <a:gd name="connsiteY29-10550" fmla="*/ 22938788 h 38575028"/>
                <a:gd name="connsiteX30-10551" fmla="*/ 5029200 w 15270480"/>
                <a:gd name="connsiteY30-10552" fmla="*/ 26413508 h 38575028"/>
                <a:gd name="connsiteX31-10553" fmla="*/ 5029200 w 15270480"/>
                <a:gd name="connsiteY31-10554" fmla="*/ 30436868 h 38575028"/>
                <a:gd name="connsiteX32-10555" fmla="*/ 4754880 w 15270480"/>
                <a:gd name="connsiteY32-10556" fmla="*/ 32448548 h 38575028"/>
                <a:gd name="connsiteX33-10557" fmla="*/ 4754880 w 15270480"/>
                <a:gd name="connsiteY33-10558" fmla="*/ 36289028 h 38575028"/>
                <a:gd name="connsiteX34-10559" fmla="*/ 4754880 w 15270480"/>
                <a:gd name="connsiteY34-10560" fmla="*/ 37752068 h 38575028"/>
                <a:gd name="connsiteX35-10561" fmla="*/ 4114800 w 15270480"/>
                <a:gd name="connsiteY35-10562" fmla="*/ 38117828 h 38575028"/>
                <a:gd name="connsiteX36-10563" fmla="*/ 4114800 w 15270480"/>
                <a:gd name="connsiteY36-10564" fmla="*/ 38117828 h 38575028"/>
                <a:gd name="connsiteX37-10565" fmla="*/ 3108960 w 15270480"/>
                <a:gd name="connsiteY37-10566" fmla="*/ 38575028 h 38575028"/>
                <a:gd name="connsiteX38-10567" fmla="*/ 640080 w 15270480"/>
                <a:gd name="connsiteY38-10568" fmla="*/ 38209268 h 38575028"/>
                <a:gd name="connsiteX39-10569" fmla="*/ 2377440 w 15270480"/>
                <a:gd name="connsiteY39-10570" fmla="*/ 36563348 h 38575028"/>
                <a:gd name="connsiteX40-10571" fmla="*/ 2011680 w 15270480"/>
                <a:gd name="connsiteY40-10572" fmla="*/ 35191748 h 38575028"/>
                <a:gd name="connsiteX41-10573" fmla="*/ 2468880 w 15270480"/>
                <a:gd name="connsiteY41-10574" fmla="*/ 34094468 h 38575028"/>
                <a:gd name="connsiteX42-10575" fmla="*/ 1737360 w 15270480"/>
                <a:gd name="connsiteY42-10576" fmla="*/ 32814308 h 38575028"/>
                <a:gd name="connsiteX43-10577" fmla="*/ 1737360 w 15270480"/>
                <a:gd name="connsiteY43-10578" fmla="*/ 22664468 h 38575028"/>
                <a:gd name="connsiteX44-10579" fmla="*/ 1280160 w 15270480"/>
                <a:gd name="connsiteY44-10580" fmla="*/ 21658628 h 38575028"/>
                <a:gd name="connsiteX45-10581" fmla="*/ 1280160 w 15270480"/>
                <a:gd name="connsiteY45-10582" fmla="*/ 21201428 h 38575028"/>
                <a:gd name="connsiteX46-10583" fmla="*/ 0 w 15270480"/>
                <a:gd name="connsiteY46-10584" fmla="*/ 21201428 h 38575028"/>
                <a:gd name="connsiteX47-10585" fmla="*/ 457200 w 15270480"/>
                <a:gd name="connsiteY47-10586" fmla="*/ 12971828 h 38575028"/>
                <a:gd name="connsiteX48-10587" fmla="*/ 548640 w 15270480"/>
                <a:gd name="connsiteY48-10588" fmla="*/ 11508788 h 38575028"/>
                <a:gd name="connsiteX49-10589" fmla="*/ 914400 w 15270480"/>
                <a:gd name="connsiteY49-10590" fmla="*/ 7851188 h 38575028"/>
                <a:gd name="connsiteX50-10591" fmla="*/ 3840480 w 15270480"/>
                <a:gd name="connsiteY50-10592" fmla="*/ 6845348 h 38575028"/>
                <a:gd name="connsiteX51-10593" fmla="*/ 3840480 w 15270480"/>
                <a:gd name="connsiteY51-10594" fmla="*/ 6113828 h 38575028"/>
                <a:gd name="connsiteX52-10595" fmla="*/ 3367760 w 15270480"/>
                <a:gd name="connsiteY52-10596" fmla="*/ 4565628 h 38575028"/>
                <a:gd name="connsiteX53-10597" fmla="*/ 3070605 w 15270480"/>
                <a:gd name="connsiteY53-10598" fmla="*/ 4565628 h 38575028"/>
                <a:gd name="connsiteX54-10599" fmla="*/ 2723923 w 15270480"/>
                <a:gd name="connsiteY54-10600" fmla="*/ 3441311 h 38575028"/>
                <a:gd name="connsiteX55-10601" fmla="*/ 2926080 w 15270480"/>
                <a:gd name="connsiteY55-10602" fmla="*/ 3462068 h 38575028"/>
                <a:gd name="connsiteX56-10603" fmla="*/ 2560320 w 15270480"/>
                <a:gd name="connsiteY56-10604" fmla="*/ 1816148 h 38575028"/>
                <a:gd name="connsiteX57-10605" fmla="*/ 2834640 w 15270480"/>
                <a:gd name="connsiteY57-10606" fmla="*/ 1450388 h 38575028"/>
                <a:gd name="connsiteX58-10607" fmla="*/ 3565863 w 15270480"/>
                <a:gd name="connsiteY58-10608" fmla="*/ 317199 h 38575028"/>
                <a:gd name="connsiteX59-10609" fmla="*/ 4886554 w 15270480"/>
                <a:gd name="connsiteY59-10610" fmla="*/ 83788 h 38575028"/>
                <a:gd name="connsiteX60-10611" fmla="*/ 5761511 w 15270480"/>
                <a:gd name="connsiteY60-10612" fmla="*/ 819929 h 38575028"/>
                <a:gd name="connsiteX0-10613" fmla="*/ 5761511 w 15270480"/>
                <a:gd name="connsiteY0-10614" fmla="*/ 819929 h 38575028"/>
                <a:gd name="connsiteX1-10615" fmla="*/ 6339313 w 15270480"/>
                <a:gd name="connsiteY1-10616" fmla="*/ 1071295 h 38575028"/>
                <a:gd name="connsiteX2-10617" fmla="*/ 6405347 w 15270480"/>
                <a:gd name="connsiteY2-10618" fmla="*/ 2435850 h 38575028"/>
                <a:gd name="connsiteX3-10619" fmla="*/ 6309360 w 15270480"/>
                <a:gd name="connsiteY3-10620" fmla="*/ 2913428 h 38575028"/>
                <a:gd name="connsiteX4-10621" fmla="*/ 6537416 w 15270480"/>
                <a:gd name="connsiteY4-10622" fmla="*/ 2855635 h 38575028"/>
                <a:gd name="connsiteX5-10623" fmla="*/ 6421856 w 15270480"/>
                <a:gd name="connsiteY5-10624" fmla="*/ 4087680 h 38575028"/>
                <a:gd name="connsiteX6-10625" fmla="*/ 6075175 w 15270480"/>
                <a:gd name="connsiteY6-10626" fmla="*/ 4565628 h 38575028"/>
                <a:gd name="connsiteX7-10627" fmla="*/ 6042157 w 15270480"/>
                <a:gd name="connsiteY7-10628" fmla="*/ 5416325 h 38575028"/>
                <a:gd name="connsiteX8-10629" fmla="*/ 6504399 w 15270480"/>
                <a:gd name="connsiteY8-10630" fmla="*/ 6008829 h 38575028"/>
                <a:gd name="connsiteX9-10631" fmla="*/ 9052560 w 15270480"/>
                <a:gd name="connsiteY9-10632" fmla="*/ 6662468 h 38575028"/>
                <a:gd name="connsiteX10-10633" fmla="*/ 9052560 w 15270480"/>
                <a:gd name="connsiteY10-10634" fmla="*/ 13520468 h 38575028"/>
                <a:gd name="connsiteX11-10635" fmla="*/ 9326880 w 15270480"/>
                <a:gd name="connsiteY11-10636" fmla="*/ 15074948 h 38575028"/>
                <a:gd name="connsiteX12-10637" fmla="*/ 9326880 w 15270480"/>
                <a:gd name="connsiteY12-10638" fmla="*/ 15897908 h 38575028"/>
                <a:gd name="connsiteX13-10639" fmla="*/ 9509760 w 15270480"/>
                <a:gd name="connsiteY13-10640" fmla="*/ 21018548 h 38575028"/>
                <a:gd name="connsiteX14-10641" fmla="*/ 9784080 w 15270480"/>
                <a:gd name="connsiteY14-10642" fmla="*/ 22298708 h 38575028"/>
                <a:gd name="connsiteX15-10643" fmla="*/ 10241280 w 15270480"/>
                <a:gd name="connsiteY15-10644" fmla="*/ 26322068 h 38575028"/>
                <a:gd name="connsiteX16-10645" fmla="*/ 11338560 w 15270480"/>
                <a:gd name="connsiteY16-10646" fmla="*/ 31442708 h 38575028"/>
                <a:gd name="connsiteX17-10647" fmla="*/ 12161520 w 15270480"/>
                <a:gd name="connsiteY17-10648" fmla="*/ 35740388 h 38575028"/>
                <a:gd name="connsiteX18-10649" fmla="*/ 13350240 w 15270480"/>
                <a:gd name="connsiteY18-10650" fmla="*/ 37203428 h 38575028"/>
                <a:gd name="connsiteX19-10651" fmla="*/ 15179040 w 15270480"/>
                <a:gd name="connsiteY19-10652" fmla="*/ 37752068 h 38575028"/>
                <a:gd name="connsiteX20-10653" fmla="*/ 15270480 w 15270480"/>
                <a:gd name="connsiteY20-10654" fmla="*/ 38026388 h 38575028"/>
                <a:gd name="connsiteX21-10655" fmla="*/ 13075920 w 15270480"/>
                <a:gd name="connsiteY21-10656" fmla="*/ 38392148 h 38575028"/>
                <a:gd name="connsiteX22-10657" fmla="*/ 12070080 w 15270480"/>
                <a:gd name="connsiteY22-10658" fmla="*/ 38392148 h 38575028"/>
                <a:gd name="connsiteX23-10659" fmla="*/ 10789920 w 15270480"/>
                <a:gd name="connsiteY23-10660" fmla="*/ 37203428 h 38575028"/>
                <a:gd name="connsiteX24-10661" fmla="*/ 10698480 w 15270480"/>
                <a:gd name="connsiteY24-10662" fmla="*/ 37843508 h 38575028"/>
                <a:gd name="connsiteX25-10663" fmla="*/ 9509760 w 15270480"/>
                <a:gd name="connsiteY25-10664" fmla="*/ 37843508 h 38575028"/>
                <a:gd name="connsiteX26-10665" fmla="*/ 9784080 w 15270480"/>
                <a:gd name="connsiteY26-10666" fmla="*/ 35466068 h 38575028"/>
                <a:gd name="connsiteX27-10667" fmla="*/ 7406640 w 15270480"/>
                <a:gd name="connsiteY27-10668" fmla="*/ 29431028 h 38575028"/>
                <a:gd name="connsiteX28-10669" fmla="*/ 6492240 w 15270480"/>
                <a:gd name="connsiteY28-10670" fmla="*/ 24859028 h 38575028"/>
                <a:gd name="connsiteX29-10671" fmla="*/ 5669280 w 15270480"/>
                <a:gd name="connsiteY29-10672" fmla="*/ 22938788 h 38575028"/>
                <a:gd name="connsiteX30-10673" fmla="*/ 5029200 w 15270480"/>
                <a:gd name="connsiteY30-10674" fmla="*/ 26413508 h 38575028"/>
                <a:gd name="connsiteX31-10675" fmla="*/ 5029200 w 15270480"/>
                <a:gd name="connsiteY31-10676" fmla="*/ 30436868 h 38575028"/>
                <a:gd name="connsiteX32-10677" fmla="*/ 4754880 w 15270480"/>
                <a:gd name="connsiteY32-10678" fmla="*/ 32448548 h 38575028"/>
                <a:gd name="connsiteX33-10679" fmla="*/ 4754880 w 15270480"/>
                <a:gd name="connsiteY33-10680" fmla="*/ 36289028 h 38575028"/>
                <a:gd name="connsiteX34-10681" fmla="*/ 4754880 w 15270480"/>
                <a:gd name="connsiteY34-10682" fmla="*/ 37752068 h 38575028"/>
                <a:gd name="connsiteX35-10683" fmla="*/ 4114800 w 15270480"/>
                <a:gd name="connsiteY35-10684" fmla="*/ 38117828 h 38575028"/>
                <a:gd name="connsiteX36-10685" fmla="*/ 4114800 w 15270480"/>
                <a:gd name="connsiteY36-10686" fmla="*/ 38117828 h 38575028"/>
                <a:gd name="connsiteX37-10687" fmla="*/ 3108960 w 15270480"/>
                <a:gd name="connsiteY37-10688" fmla="*/ 38575028 h 38575028"/>
                <a:gd name="connsiteX38-10689" fmla="*/ 640080 w 15270480"/>
                <a:gd name="connsiteY38-10690" fmla="*/ 38209268 h 38575028"/>
                <a:gd name="connsiteX39-10691" fmla="*/ 2377440 w 15270480"/>
                <a:gd name="connsiteY39-10692" fmla="*/ 36563348 h 38575028"/>
                <a:gd name="connsiteX40-10693" fmla="*/ 2011680 w 15270480"/>
                <a:gd name="connsiteY40-10694" fmla="*/ 35191748 h 38575028"/>
                <a:gd name="connsiteX41-10695" fmla="*/ 2468880 w 15270480"/>
                <a:gd name="connsiteY41-10696" fmla="*/ 34094468 h 38575028"/>
                <a:gd name="connsiteX42-10697" fmla="*/ 1737360 w 15270480"/>
                <a:gd name="connsiteY42-10698" fmla="*/ 32814308 h 38575028"/>
                <a:gd name="connsiteX43-10699" fmla="*/ 1737360 w 15270480"/>
                <a:gd name="connsiteY43-10700" fmla="*/ 22664468 h 38575028"/>
                <a:gd name="connsiteX44-10701" fmla="*/ 1280160 w 15270480"/>
                <a:gd name="connsiteY44-10702" fmla="*/ 21658628 h 38575028"/>
                <a:gd name="connsiteX45-10703" fmla="*/ 1280160 w 15270480"/>
                <a:gd name="connsiteY45-10704" fmla="*/ 21201428 h 38575028"/>
                <a:gd name="connsiteX46-10705" fmla="*/ 0 w 15270480"/>
                <a:gd name="connsiteY46-10706" fmla="*/ 21201428 h 38575028"/>
                <a:gd name="connsiteX47-10707" fmla="*/ 457200 w 15270480"/>
                <a:gd name="connsiteY47-10708" fmla="*/ 12971828 h 38575028"/>
                <a:gd name="connsiteX48-10709" fmla="*/ 548640 w 15270480"/>
                <a:gd name="connsiteY48-10710" fmla="*/ 11508788 h 38575028"/>
                <a:gd name="connsiteX49-10711" fmla="*/ 914400 w 15270480"/>
                <a:gd name="connsiteY49-10712" fmla="*/ 7851188 h 38575028"/>
                <a:gd name="connsiteX50-10713" fmla="*/ 3840480 w 15270480"/>
                <a:gd name="connsiteY50-10714" fmla="*/ 6845348 h 38575028"/>
                <a:gd name="connsiteX51-10715" fmla="*/ 3840480 w 15270480"/>
                <a:gd name="connsiteY51-10716" fmla="*/ 6113828 h 38575028"/>
                <a:gd name="connsiteX52-10717" fmla="*/ 3367760 w 15270480"/>
                <a:gd name="connsiteY52-10718" fmla="*/ 4565628 h 38575028"/>
                <a:gd name="connsiteX53-10719" fmla="*/ 3070605 w 15270480"/>
                <a:gd name="connsiteY53-10720" fmla="*/ 4565628 h 38575028"/>
                <a:gd name="connsiteX54-10721" fmla="*/ 2723923 w 15270480"/>
                <a:gd name="connsiteY54-10722" fmla="*/ 3441311 h 38575028"/>
                <a:gd name="connsiteX55-10723" fmla="*/ 2926080 w 15270480"/>
                <a:gd name="connsiteY55-10724" fmla="*/ 3462068 h 38575028"/>
                <a:gd name="connsiteX56-10725" fmla="*/ 2560320 w 15270480"/>
                <a:gd name="connsiteY56-10726" fmla="*/ 1816148 h 38575028"/>
                <a:gd name="connsiteX57-10727" fmla="*/ 2834640 w 15270480"/>
                <a:gd name="connsiteY57-10728" fmla="*/ 1450388 h 38575028"/>
                <a:gd name="connsiteX58-10729" fmla="*/ 3565863 w 15270480"/>
                <a:gd name="connsiteY58-10730" fmla="*/ 317199 h 38575028"/>
                <a:gd name="connsiteX59-10731" fmla="*/ 4886554 w 15270480"/>
                <a:gd name="connsiteY59-10732" fmla="*/ 83788 h 38575028"/>
                <a:gd name="connsiteX60-10733" fmla="*/ 5761511 w 15270480"/>
                <a:gd name="connsiteY60-10734" fmla="*/ 819929 h 38575028"/>
                <a:gd name="connsiteX0-10735" fmla="*/ 5761511 w 15270480"/>
                <a:gd name="connsiteY0-10736" fmla="*/ 819929 h 38575028"/>
                <a:gd name="connsiteX1-10737" fmla="*/ 6339313 w 15270480"/>
                <a:gd name="connsiteY1-10738" fmla="*/ 1071295 h 38575028"/>
                <a:gd name="connsiteX2-10739" fmla="*/ 6405347 w 15270480"/>
                <a:gd name="connsiteY2-10740" fmla="*/ 2435850 h 38575028"/>
                <a:gd name="connsiteX3-10741" fmla="*/ 6309360 w 15270480"/>
                <a:gd name="connsiteY3-10742" fmla="*/ 2913428 h 38575028"/>
                <a:gd name="connsiteX4-10743" fmla="*/ 6537416 w 15270480"/>
                <a:gd name="connsiteY4-10744" fmla="*/ 2855635 h 38575028"/>
                <a:gd name="connsiteX5-10745" fmla="*/ 6421856 w 15270480"/>
                <a:gd name="connsiteY5-10746" fmla="*/ 4087680 h 38575028"/>
                <a:gd name="connsiteX6-10747" fmla="*/ 6075175 w 15270480"/>
                <a:gd name="connsiteY6-10748" fmla="*/ 4565628 h 38575028"/>
                <a:gd name="connsiteX7-10749" fmla="*/ 6042157 w 15270480"/>
                <a:gd name="connsiteY7-10750" fmla="*/ 5416325 h 38575028"/>
                <a:gd name="connsiteX8-10751" fmla="*/ 6504399 w 15270480"/>
                <a:gd name="connsiteY8-10752" fmla="*/ 6008829 h 38575028"/>
                <a:gd name="connsiteX9-10753" fmla="*/ 9052560 w 15270480"/>
                <a:gd name="connsiteY9-10754" fmla="*/ 6662468 h 38575028"/>
                <a:gd name="connsiteX10-10755" fmla="*/ 9052560 w 15270480"/>
                <a:gd name="connsiteY10-10756" fmla="*/ 13520468 h 38575028"/>
                <a:gd name="connsiteX11-10757" fmla="*/ 9326880 w 15270480"/>
                <a:gd name="connsiteY11-10758" fmla="*/ 15074948 h 38575028"/>
                <a:gd name="connsiteX12-10759" fmla="*/ 9326880 w 15270480"/>
                <a:gd name="connsiteY12-10760" fmla="*/ 15897908 h 38575028"/>
                <a:gd name="connsiteX13-10761" fmla="*/ 9509760 w 15270480"/>
                <a:gd name="connsiteY13-10762" fmla="*/ 21018548 h 38575028"/>
                <a:gd name="connsiteX14-10763" fmla="*/ 9784080 w 15270480"/>
                <a:gd name="connsiteY14-10764" fmla="*/ 22298708 h 38575028"/>
                <a:gd name="connsiteX15-10765" fmla="*/ 10241280 w 15270480"/>
                <a:gd name="connsiteY15-10766" fmla="*/ 26322068 h 38575028"/>
                <a:gd name="connsiteX16-10767" fmla="*/ 11338560 w 15270480"/>
                <a:gd name="connsiteY16-10768" fmla="*/ 31442708 h 38575028"/>
                <a:gd name="connsiteX17-10769" fmla="*/ 12161520 w 15270480"/>
                <a:gd name="connsiteY17-10770" fmla="*/ 35740388 h 38575028"/>
                <a:gd name="connsiteX18-10771" fmla="*/ 13350240 w 15270480"/>
                <a:gd name="connsiteY18-10772" fmla="*/ 37203428 h 38575028"/>
                <a:gd name="connsiteX19-10773" fmla="*/ 15179040 w 15270480"/>
                <a:gd name="connsiteY19-10774" fmla="*/ 37752068 h 38575028"/>
                <a:gd name="connsiteX20-10775" fmla="*/ 15270480 w 15270480"/>
                <a:gd name="connsiteY20-10776" fmla="*/ 38026388 h 38575028"/>
                <a:gd name="connsiteX21-10777" fmla="*/ 13075920 w 15270480"/>
                <a:gd name="connsiteY21-10778" fmla="*/ 38392148 h 38575028"/>
                <a:gd name="connsiteX22-10779" fmla="*/ 12070080 w 15270480"/>
                <a:gd name="connsiteY22-10780" fmla="*/ 38392148 h 38575028"/>
                <a:gd name="connsiteX23-10781" fmla="*/ 10789920 w 15270480"/>
                <a:gd name="connsiteY23-10782" fmla="*/ 37203428 h 38575028"/>
                <a:gd name="connsiteX24-10783" fmla="*/ 10698480 w 15270480"/>
                <a:gd name="connsiteY24-10784" fmla="*/ 37843508 h 38575028"/>
                <a:gd name="connsiteX25-10785" fmla="*/ 9509760 w 15270480"/>
                <a:gd name="connsiteY25-10786" fmla="*/ 37843508 h 38575028"/>
                <a:gd name="connsiteX26-10787" fmla="*/ 9784080 w 15270480"/>
                <a:gd name="connsiteY26-10788" fmla="*/ 35466068 h 38575028"/>
                <a:gd name="connsiteX27-10789" fmla="*/ 7406640 w 15270480"/>
                <a:gd name="connsiteY27-10790" fmla="*/ 29431028 h 38575028"/>
                <a:gd name="connsiteX28-10791" fmla="*/ 6492240 w 15270480"/>
                <a:gd name="connsiteY28-10792" fmla="*/ 24859028 h 38575028"/>
                <a:gd name="connsiteX29-10793" fmla="*/ 5669280 w 15270480"/>
                <a:gd name="connsiteY29-10794" fmla="*/ 22938788 h 38575028"/>
                <a:gd name="connsiteX30-10795" fmla="*/ 5029200 w 15270480"/>
                <a:gd name="connsiteY30-10796" fmla="*/ 26413508 h 38575028"/>
                <a:gd name="connsiteX31-10797" fmla="*/ 5029200 w 15270480"/>
                <a:gd name="connsiteY31-10798" fmla="*/ 30436868 h 38575028"/>
                <a:gd name="connsiteX32-10799" fmla="*/ 4754880 w 15270480"/>
                <a:gd name="connsiteY32-10800" fmla="*/ 32448548 h 38575028"/>
                <a:gd name="connsiteX33-10801" fmla="*/ 4754880 w 15270480"/>
                <a:gd name="connsiteY33-10802" fmla="*/ 36289028 h 38575028"/>
                <a:gd name="connsiteX34-10803" fmla="*/ 4754880 w 15270480"/>
                <a:gd name="connsiteY34-10804" fmla="*/ 37752068 h 38575028"/>
                <a:gd name="connsiteX35-10805" fmla="*/ 4114800 w 15270480"/>
                <a:gd name="connsiteY35-10806" fmla="*/ 38117828 h 38575028"/>
                <a:gd name="connsiteX36-10807" fmla="*/ 4114800 w 15270480"/>
                <a:gd name="connsiteY36-10808" fmla="*/ 38117828 h 38575028"/>
                <a:gd name="connsiteX37-10809" fmla="*/ 3108960 w 15270480"/>
                <a:gd name="connsiteY37-10810" fmla="*/ 38575028 h 38575028"/>
                <a:gd name="connsiteX38-10811" fmla="*/ 640080 w 15270480"/>
                <a:gd name="connsiteY38-10812" fmla="*/ 38209268 h 38575028"/>
                <a:gd name="connsiteX39-10813" fmla="*/ 2377440 w 15270480"/>
                <a:gd name="connsiteY39-10814" fmla="*/ 36563348 h 38575028"/>
                <a:gd name="connsiteX40-10815" fmla="*/ 2011680 w 15270480"/>
                <a:gd name="connsiteY40-10816" fmla="*/ 35191748 h 38575028"/>
                <a:gd name="connsiteX41-10817" fmla="*/ 2468880 w 15270480"/>
                <a:gd name="connsiteY41-10818" fmla="*/ 34094468 h 38575028"/>
                <a:gd name="connsiteX42-10819" fmla="*/ 1737360 w 15270480"/>
                <a:gd name="connsiteY42-10820" fmla="*/ 32814308 h 38575028"/>
                <a:gd name="connsiteX43-10821" fmla="*/ 1737360 w 15270480"/>
                <a:gd name="connsiteY43-10822" fmla="*/ 22664468 h 38575028"/>
                <a:gd name="connsiteX44-10823" fmla="*/ 1280160 w 15270480"/>
                <a:gd name="connsiteY44-10824" fmla="*/ 21658628 h 38575028"/>
                <a:gd name="connsiteX45-10825" fmla="*/ 1280160 w 15270480"/>
                <a:gd name="connsiteY45-10826" fmla="*/ 21201428 h 38575028"/>
                <a:gd name="connsiteX46-10827" fmla="*/ 0 w 15270480"/>
                <a:gd name="connsiteY46-10828" fmla="*/ 21201428 h 38575028"/>
                <a:gd name="connsiteX47-10829" fmla="*/ 457200 w 15270480"/>
                <a:gd name="connsiteY47-10830" fmla="*/ 12971828 h 38575028"/>
                <a:gd name="connsiteX48-10831" fmla="*/ 866586 w 15270480"/>
                <a:gd name="connsiteY48-10832" fmla="*/ 11508944 h 38575028"/>
                <a:gd name="connsiteX49-10833" fmla="*/ 914400 w 15270480"/>
                <a:gd name="connsiteY49-10834" fmla="*/ 7851188 h 38575028"/>
                <a:gd name="connsiteX50-10835" fmla="*/ 3840480 w 15270480"/>
                <a:gd name="connsiteY50-10836" fmla="*/ 6845348 h 38575028"/>
                <a:gd name="connsiteX51-10837" fmla="*/ 3840480 w 15270480"/>
                <a:gd name="connsiteY51-10838" fmla="*/ 6113828 h 38575028"/>
                <a:gd name="connsiteX52-10839" fmla="*/ 3367760 w 15270480"/>
                <a:gd name="connsiteY52-10840" fmla="*/ 4565628 h 38575028"/>
                <a:gd name="connsiteX53-10841" fmla="*/ 3070605 w 15270480"/>
                <a:gd name="connsiteY53-10842" fmla="*/ 4565628 h 38575028"/>
                <a:gd name="connsiteX54-10843" fmla="*/ 2723923 w 15270480"/>
                <a:gd name="connsiteY54-10844" fmla="*/ 3441311 h 38575028"/>
                <a:gd name="connsiteX55-10845" fmla="*/ 2926080 w 15270480"/>
                <a:gd name="connsiteY55-10846" fmla="*/ 3462068 h 38575028"/>
                <a:gd name="connsiteX56-10847" fmla="*/ 2560320 w 15270480"/>
                <a:gd name="connsiteY56-10848" fmla="*/ 1816148 h 38575028"/>
                <a:gd name="connsiteX57-10849" fmla="*/ 2834640 w 15270480"/>
                <a:gd name="connsiteY57-10850" fmla="*/ 1450388 h 38575028"/>
                <a:gd name="connsiteX58-10851" fmla="*/ 3565863 w 15270480"/>
                <a:gd name="connsiteY58-10852" fmla="*/ 317199 h 38575028"/>
                <a:gd name="connsiteX59-10853" fmla="*/ 4886554 w 15270480"/>
                <a:gd name="connsiteY59-10854" fmla="*/ 83788 h 38575028"/>
                <a:gd name="connsiteX60-10855" fmla="*/ 5761511 w 15270480"/>
                <a:gd name="connsiteY60-10856" fmla="*/ 819929 h 38575028"/>
                <a:gd name="connsiteX0-10857" fmla="*/ 5761511 w 15270480"/>
                <a:gd name="connsiteY0-10858" fmla="*/ 819929 h 38575028"/>
                <a:gd name="connsiteX1-10859" fmla="*/ 6339313 w 15270480"/>
                <a:gd name="connsiteY1-10860" fmla="*/ 1071295 h 38575028"/>
                <a:gd name="connsiteX2-10861" fmla="*/ 6405347 w 15270480"/>
                <a:gd name="connsiteY2-10862" fmla="*/ 2435850 h 38575028"/>
                <a:gd name="connsiteX3-10863" fmla="*/ 6309360 w 15270480"/>
                <a:gd name="connsiteY3-10864" fmla="*/ 2913428 h 38575028"/>
                <a:gd name="connsiteX4-10865" fmla="*/ 6537416 w 15270480"/>
                <a:gd name="connsiteY4-10866" fmla="*/ 2855635 h 38575028"/>
                <a:gd name="connsiteX5-10867" fmla="*/ 6421856 w 15270480"/>
                <a:gd name="connsiteY5-10868" fmla="*/ 4087680 h 38575028"/>
                <a:gd name="connsiteX6-10869" fmla="*/ 6075175 w 15270480"/>
                <a:gd name="connsiteY6-10870" fmla="*/ 4565628 h 38575028"/>
                <a:gd name="connsiteX7-10871" fmla="*/ 6042157 w 15270480"/>
                <a:gd name="connsiteY7-10872" fmla="*/ 5416325 h 38575028"/>
                <a:gd name="connsiteX8-10873" fmla="*/ 6504399 w 15270480"/>
                <a:gd name="connsiteY8-10874" fmla="*/ 6008829 h 38575028"/>
                <a:gd name="connsiteX9-10875" fmla="*/ 9052560 w 15270480"/>
                <a:gd name="connsiteY9-10876" fmla="*/ 6662468 h 38575028"/>
                <a:gd name="connsiteX10-10877" fmla="*/ 9052560 w 15270480"/>
                <a:gd name="connsiteY10-10878" fmla="*/ 13520468 h 38575028"/>
                <a:gd name="connsiteX11-10879" fmla="*/ 9326880 w 15270480"/>
                <a:gd name="connsiteY11-10880" fmla="*/ 15074948 h 38575028"/>
                <a:gd name="connsiteX12-10881" fmla="*/ 9326880 w 15270480"/>
                <a:gd name="connsiteY12-10882" fmla="*/ 15897908 h 38575028"/>
                <a:gd name="connsiteX13-10883" fmla="*/ 9509760 w 15270480"/>
                <a:gd name="connsiteY13-10884" fmla="*/ 21018548 h 38575028"/>
                <a:gd name="connsiteX14-10885" fmla="*/ 9784080 w 15270480"/>
                <a:gd name="connsiteY14-10886" fmla="*/ 22298708 h 38575028"/>
                <a:gd name="connsiteX15-10887" fmla="*/ 10241280 w 15270480"/>
                <a:gd name="connsiteY15-10888" fmla="*/ 26322068 h 38575028"/>
                <a:gd name="connsiteX16-10889" fmla="*/ 11338560 w 15270480"/>
                <a:gd name="connsiteY16-10890" fmla="*/ 31442708 h 38575028"/>
                <a:gd name="connsiteX17-10891" fmla="*/ 12161520 w 15270480"/>
                <a:gd name="connsiteY17-10892" fmla="*/ 35740388 h 38575028"/>
                <a:gd name="connsiteX18-10893" fmla="*/ 13350240 w 15270480"/>
                <a:gd name="connsiteY18-10894" fmla="*/ 37203428 h 38575028"/>
                <a:gd name="connsiteX19-10895" fmla="*/ 15179040 w 15270480"/>
                <a:gd name="connsiteY19-10896" fmla="*/ 37752068 h 38575028"/>
                <a:gd name="connsiteX20-10897" fmla="*/ 15270480 w 15270480"/>
                <a:gd name="connsiteY20-10898" fmla="*/ 38026388 h 38575028"/>
                <a:gd name="connsiteX21-10899" fmla="*/ 13075920 w 15270480"/>
                <a:gd name="connsiteY21-10900" fmla="*/ 38392148 h 38575028"/>
                <a:gd name="connsiteX22-10901" fmla="*/ 12070080 w 15270480"/>
                <a:gd name="connsiteY22-10902" fmla="*/ 38392148 h 38575028"/>
                <a:gd name="connsiteX23-10903" fmla="*/ 10789920 w 15270480"/>
                <a:gd name="connsiteY23-10904" fmla="*/ 37203428 h 38575028"/>
                <a:gd name="connsiteX24-10905" fmla="*/ 10698480 w 15270480"/>
                <a:gd name="connsiteY24-10906" fmla="*/ 37843508 h 38575028"/>
                <a:gd name="connsiteX25-10907" fmla="*/ 9509760 w 15270480"/>
                <a:gd name="connsiteY25-10908" fmla="*/ 37843508 h 38575028"/>
                <a:gd name="connsiteX26-10909" fmla="*/ 9784080 w 15270480"/>
                <a:gd name="connsiteY26-10910" fmla="*/ 35466068 h 38575028"/>
                <a:gd name="connsiteX27-10911" fmla="*/ 7406640 w 15270480"/>
                <a:gd name="connsiteY27-10912" fmla="*/ 29431028 h 38575028"/>
                <a:gd name="connsiteX28-10913" fmla="*/ 6492240 w 15270480"/>
                <a:gd name="connsiteY28-10914" fmla="*/ 24859028 h 38575028"/>
                <a:gd name="connsiteX29-10915" fmla="*/ 5669280 w 15270480"/>
                <a:gd name="connsiteY29-10916" fmla="*/ 22938788 h 38575028"/>
                <a:gd name="connsiteX30-10917" fmla="*/ 5029200 w 15270480"/>
                <a:gd name="connsiteY30-10918" fmla="*/ 26413508 h 38575028"/>
                <a:gd name="connsiteX31-10919" fmla="*/ 5029200 w 15270480"/>
                <a:gd name="connsiteY31-10920" fmla="*/ 30436868 h 38575028"/>
                <a:gd name="connsiteX32-10921" fmla="*/ 4754880 w 15270480"/>
                <a:gd name="connsiteY32-10922" fmla="*/ 32448548 h 38575028"/>
                <a:gd name="connsiteX33-10923" fmla="*/ 4754880 w 15270480"/>
                <a:gd name="connsiteY33-10924" fmla="*/ 36289028 h 38575028"/>
                <a:gd name="connsiteX34-10925" fmla="*/ 4754880 w 15270480"/>
                <a:gd name="connsiteY34-10926" fmla="*/ 37752068 h 38575028"/>
                <a:gd name="connsiteX35-10927" fmla="*/ 4114800 w 15270480"/>
                <a:gd name="connsiteY35-10928" fmla="*/ 38117828 h 38575028"/>
                <a:gd name="connsiteX36-10929" fmla="*/ 4114800 w 15270480"/>
                <a:gd name="connsiteY36-10930" fmla="*/ 38117828 h 38575028"/>
                <a:gd name="connsiteX37-10931" fmla="*/ 3108960 w 15270480"/>
                <a:gd name="connsiteY37-10932" fmla="*/ 38575028 h 38575028"/>
                <a:gd name="connsiteX38-10933" fmla="*/ 640080 w 15270480"/>
                <a:gd name="connsiteY38-10934" fmla="*/ 38209268 h 38575028"/>
                <a:gd name="connsiteX39-10935" fmla="*/ 2377440 w 15270480"/>
                <a:gd name="connsiteY39-10936" fmla="*/ 36563348 h 38575028"/>
                <a:gd name="connsiteX40-10937" fmla="*/ 2011680 w 15270480"/>
                <a:gd name="connsiteY40-10938" fmla="*/ 35191748 h 38575028"/>
                <a:gd name="connsiteX41-10939" fmla="*/ 2468880 w 15270480"/>
                <a:gd name="connsiteY41-10940" fmla="*/ 34094468 h 38575028"/>
                <a:gd name="connsiteX42-10941" fmla="*/ 1737360 w 15270480"/>
                <a:gd name="connsiteY42-10942" fmla="*/ 32814308 h 38575028"/>
                <a:gd name="connsiteX43-10943" fmla="*/ 1737360 w 15270480"/>
                <a:gd name="connsiteY43-10944" fmla="*/ 22664468 h 38575028"/>
                <a:gd name="connsiteX44-10945" fmla="*/ 1280160 w 15270480"/>
                <a:gd name="connsiteY44-10946" fmla="*/ 21658628 h 38575028"/>
                <a:gd name="connsiteX45-10947" fmla="*/ 1280160 w 15270480"/>
                <a:gd name="connsiteY45-10948" fmla="*/ 21201428 h 38575028"/>
                <a:gd name="connsiteX46-10949" fmla="*/ 0 w 15270480"/>
                <a:gd name="connsiteY46-10950" fmla="*/ 21201428 h 38575028"/>
                <a:gd name="connsiteX47-10951" fmla="*/ 457200 w 15270480"/>
                <a:gd name="connsiteY47-10952" fmla="*/ 12971828 h 38575028"/>
                <a:gd name="connsiteX48-10953" fmla="*/ 866586 w 15270480"/>
                <a:gd name="connsiteY48-10954" fmla="*/ 11490989 h 38575028"/>
                <a:gd name="connsiteX49-10955" fmla="*/ 914400 w 15270480"/>
                <a:gd name="connsiteY49-10956" fmla="*/ 7851188 h 38575028"/>
                <a:gd name="connsiteX50-10957" fmla="*/ 3840480 w 15270480"/>
                <a:gd name="connsiteY50-10958" fmla="*/ 6845348 h 38575028"/>
                <a:gd name="connsiteX51-10959" fmla="*/ 3840480 w 15270480"/>
                <a:gd name="connsiteY51-10960" fmla="*/ 6113828 h 38575028"/>
                <a:gd name="connsiteX52-10961" fmla="*/ 3367760 w 15270480"/>
                <a:gd name="connsiteY52-10962" fmla="*/ 4565628 h 38575028"/>
                <a:gd name="connsiteX53-10963" fmla="*/ 3070605 w 15270480"/>
                <a:gd name="connsiteY53-10964" fmla="*/ 4565628 h 38575028"/>
                <a:gd name="connsiteX54-10965" fmla="*/ 2723923 w 15270480"/>
                <a:gd name="connsiteY54-10966" fmla="*/ 3441311 h 38575028"/>
                <a:gd name="connsiteX55-10967" fmla="*/ 2926080 w 15270480"/>
                <a:gd name="connsiteY55-10968" fmla="*/ 3462068 h 38575028"/>
                <a:gd name="connsiteX56-10969" fmla="*/ 2560320 w 15270480"/>
                <a:gd name="connsiteY56-10970" fmla="*/ 1816148 h 38575028"/>
                <a:gd name="connsiteX57-10971" fmla="*/ 2834640 w 15270480"/>
                <a:gd name="connsiteY57-10972" fmla="*/ 1450388 h 38575028"/>
                <a:gd name="connsiteX58-10973" fmla="*/ 3565863 w 15270480"/>
                <a:gd name="connsiteY58-10974" fmla="*/ 317199 h 38575028"/>
                <a:gd name="connsiteX59-10975" fmla="*/ 4886554 w 15270480"/>
                <a:gd name="connsiteY59-10976" fmla="*/ 83788 h 38575028"/>
                <a:gd name="connsiteX60-10977" fmla="*/ 5761511 w 15270480"/>
                <a:gd name="connsiteY60-10978" fmla="*/ 819929 h 38575028"/>
                <a:gd name="connsiteX0-10979" fmla="*/ 5761511 w 15270480"/>
                <a:gd name="connsiteY0-10980" fmla="*/ 819929 h 38575028"/>
                <a:gd name="connsiteX1-10981" fmla="*/ 6339313 w 15270480"/>
                <a:gd name="connsiteY1-10982" fmla="*/ 1071295 h 38575028"/>
                <a:gd name="connsiteX2-10983" fmla="*/ 6405347 w 15270480"/>
                <a:gd name="connsiteY2-10984" fmla="*/ 2435850 h 38575028"/>
                <a:gd name="connsiteX3-10985" fmla="*/ 6309360 w 15270480"/>
                <a:gd name="connsiteY3-10986" fmla="*/ 2913428 h 38575028"/>
                <a:gd name="connsiteX4-10987" fmla="*/ 6537416 w 15270480"/>
                <a:gd name="connsiteY4-10988" fmla="*/ 2855635 h 38575028"/>
                <a:gd name="connsiteX5-10989" fmla="*/ 6421856 w 15270480"/>
                <a:gd name="connsiteY5-10990" fmla="*/ 4087680 h 38575028"/>
                <a:gd name="connsiteX6-10991" fmla="*/ 6075175 w 15270480"/>
                <a:gd name="connsiteY6-10992" fmla="*/ 4565628 h 38575028"/>
                <a:gd name="connsiteX7-10993" fmla="*/ 6042157 w 15270480"/>
                <a:gd name="connsiteY7-10994" fmla="*/ 5416325 h 38575028"/>
                <a:gd name="connsiteX8-10995" fmla="*/ 6504399 w 15270480"/>
                <a:gd name="connsiteY8-10996" fmla="*/ 6008829 h 38575028"/>
                <a:gd name="connsiteX9-10997" fmla="*/ 9052560 w 15270480"/>
                <a:gd name="connsiteY9-10998" fmla="*/ 6662468 h 38575028"/>
                <a:gd name="connsiteX10-10999" fmla="*/ 9052560 w 15270480"/>
                <a:gd name="connsiteY10-11000" fmla="*/ 13520468 h 38575028"/>
                <a:gd name="connsiteX11-11001" fmla="*/ 9326880 w 15270480"/>
                <a:gd name="connsiteY11-11002" fmla="*/ 15074948 h 38575028"/>
                <a:gd name="connsiteX12-11003" fmla="*/ 9326880 w 15270480"/>
                <a:gd name="connsiteY12-11004" fmla="*/ 15897908 h 38575028"/>
                <a:gd name="connsiteX13-11005" fmla="*/ 9509760 w 15270480"/>
                <a:gd name="connsiteY13-11006" fmla="*/ 21018548 h 38575028"/>
                <a:gd name="connsiteX14-11007" fmla="*/ 9784080 w 15270480"/>
                <a:gd name="connsiteY14-11008" fmla="*/ 22298708 h 38575028"/>
                <a:gd name="connsiteX15-11009" fmla="*/ 10241280 w 15270480"/>
                <a:gd name="connsiteY15-11010" fmla="*/ 26322068 h 38575028"/>
                <a:gd name="connsiteX16-11011" fmla="*/ 11338560 w 15270480"/>
                <a:gd name="connsiteY16-11012" fmla="*/ 31442708 h 38575028"/>
                <a:gd name="connsiteX17-11013" fmla="*/ 12161520 w 15270480"/>
                <a:gd name="connsiteY17-11014" fmla="*/ 35740388 h 38575028"/>
                <a:gd name="connsiteX18-11015" fmla="*/ 13350240 w 15270480"/>
                <a:gd name="connsiteY18-11016" fmla="*/ 37203428 h 38575028"/>
                <a:gd name="connsiteX19-11017" fmla="*/ 15179040 w 15270480"/>
                <a:gd name="connsiteY19-11018" fmla="*/ 37752068 h 38575028"/>
                <a:gd name="connsiteX20-11019" fmla="*/ 15270480 w 15270480"/>
                <a:gd name="connsiteY20-11020" fmla="*/ 38026388 h 38575028"/>
                <a:gd name="connsiteX21-11021" fmla="*/ 13075920 w 15270480"/>
                <a:gd name="connsiteY21-11022" fmla="*/ 38392148 h 38575028"/>
                <a:gd name="connsiteX22-11023" fmla="*/ 12070080 w 15270480"/>
                <a:gd name="connsiteY22-11024" fmla="*/ 38392148 h 38575028"/>
                <a:gd name="connsiteX23-11025" fmla="*/ 10789920 w 15270480"/>
                <a:gd name="connsiteY23-11026" fmla="*/ 37203428 h 38575028"/>
                <a:gd name="connsiteX24-11027" fmla="*/ 10698480 w 15270480"/>
                <a:gd name="connsiteY24-11028" fmla="*/ 37843508 h 38575028"/>
                <a:gd name="connsiteX25-11029" fmla="*/ 9509760 w 15270480"/>
                <a:gd name="connsiteY25-11030" fmla="*/ 37843508 h 38575028"/>
                <a:gd name="connsiteX26-11031" fmla="*/ 9784080 w 15270480"/>
                <a:gd name="connsiteY26-11032" fmla="*/ 35466068 h 38575028"/>
                <a:gd name="connsiteX27-11033" fmla="*/ 7406640 w 15270480"/>
                <a:gd name="connsiteY27-11034" fmla="*/ 29431028 h 38575028"/>
                <a:gd name="connsiteX28-11035" fmla="*/ 6492240 w 15270480"/>
                <a:gd name="connsiteY28-11036" fmla="*/ 24859028 h 38575028"/>
                <a:gd name="connsiteX29-11037" fmla="*/ 5669280 w 15270480"/>
                <a:gd name="connsiteY29-11038" fmla="*/ 22938788 h 38575028"/>
                <a:gd name="connsiteX30-11039" fmla="*/ 5029200 w 15270480"/>
                <a:gd name="connsiteY30-11040" fmla="*/ 26413508 h 38575028"/>
                <a:gd name="connsiteX31-11041" fmla="*/ 5029200 w 15270480"/>
                <a:gd name="connsiteY31-11042" fmla="*/ 30436868 h 38575028"/>
                <a:gd name="connsiteX32-11043" fmla="*/ 4754880 w 15270480"/>
                <a:gd name="connsiteY32-11044" fmla="*/ 32448548 h 38575028"/>
                <a:gd name="connsiteX33-11045" fmla="*/ 4754880 w 15270480"/>
                <a:gd name="connsiteY33-11046" fmla="*/ 36289028 h 38575028"/>
                <a:gd name="connsiteX34-11047" fmla="*/ 4754880 w 15270480"/>
                <a:gd name="connsiteY34-11048" fmla="*/ 37752068 h 38575028"/>
                <a:gd name="connsiteX35-11049" fmla="*/ 4114800 w 15270480"/>
                <a:gd name="connsiteY35-11050" fmla="*/ 38117828 h 38575028"/>
                <a:gd name="connsiteX36-11051" fmla="*/ 4114800 w 15270480"/>
                <a:gd name="connsiteY36-11052" fmla="*/ 38117828 h 38575028"/>
                <a:gd name="connsiteX37-11053" fmla="*/ 3108960 w 15270480"/>
                <a:gd name="connsiteY37-11054" fmla="*/ 38575028 h 38575028"/>
                <a:gd name="connsiteX38-11055" fmla="*/ 640080 w 15270480"/>
                <a:gd name="connsiteY38-11056" fmla="*/ 38209268 h 38575028"/>
                <a:gd name="connsiteX39-11057" fmla="*/ 2377440 w 15270480"/>
                <a:gd name="connsiteY39-11058" fmla="*/ 36563348 h 38575028"/>
                <a:gd name="connsiteX40-11059" fmla="*/ 2011680 w 15270480"/>
                <a:gd name="connsiteY40-11060" fmla="*/ 35191748 h 38575028"/>
                <a:gd name="connsiteX41-11061" fmla="*/ 2468880 w 15270480"/>
                <a:gd name="connsiteY41-11062" fmla="*/ 34094468 h 38575028"/>
                <a:gd name="connsiteX42-11063" fmla="*/ 1737360 w 15270480"/>
                <a:gd name="connsiteY42-11064" fmla="*/ 32814308 h 38575028"/>
                <a:gd name="connsiteX43-11065" fmla="*/ 1737360 w 15270480"/>
                <a:gd name="connsiteY43-11066" fmla="*/ 22664468 h 38575028"/>
                <a:gd name="connsiteX44-11067" fmla="*/ 1280160 w 15270480"/>
                <a:gd name="connsiteY44-11068" fmla="*/ 21658628 h 38575028"/>
                <a:gd name="connsiteX45-11069" fmla="*/ 1280160 w 15270480"/>
                <a:gd name="connsiteY45-11070" fmla="*/ 21201428 h 38575028"/>
                <a:gd name="connsiteX46-11071" fmla="*/ 0 w 15270480"/>
                <a:gd name="connsiteY46-11072" fmla="*/ 21201428 h 38575028"/>
                <a:gd name="connsiteX47-11073" fmla="*/ 457200 w 15270480"/>
                <a:gd name="connsiteY47-11074" fmla="*/ 12971828 h 38575028"/>
                <a:gd name="connsiteX48-11075" fmla="*/ 610819 w 15270480"/>
                <a:gd name="connsiteY48-11076" fmla="*/ 11383261 h 38575028"/>
                <a:gd name="connsiteX49-11077" fmla="*/ 914400 w 15270480"/>
                <a:gd name="connsiteY49-11078" fmla="*/ 7851188 h 38575028"/>
                <a:gd name="connsiteX50-11079" fmla="*/ 3840480 w 15270480"/>
                <a:gd name="connsiteY50-11080" fmla="*/ 6845348 h 38575028"/>
                <a:gd name="connsiteX51-11081" fmla="*/ 3840480 w 15270480"/>
                <a:gd name="connsiteY51-11082" fmla="*/ 6113828 h 38575028"/>
                <a:gd name="connsiteX52-11083" fmla="*/ 3367760 w 15270480"/>
                <a:gd name="connsiteY52-11084" fmla="*/ 4565628 h 38575028"/>
                <a:gd name="connsiteX53-11085" fmla="*/ 3070605 w 15270480"/>
                <a:gd name="connsiteY53-11086" fmla="*/ 4565628 h 38575028"/>
                <a:gd name="connsiteX54-11087" fmla="*/ 2723923 w 15270480"/>
                <a:gd name="connsiteY54-11088" fmla="*/ 3441311 h 38575028"/>
                <a:gd name="connsiteX55-11089" fmla="*/ 2926080 w 15270480"/>
                <a:gd name="connsiteY55-11090" fmla="*/ 3462068 h 38575028"/>
                <a:gd name="connsiteX56-11091" fmla="*/ 2560320 w 15270480"/>
                <a:gd name="connsiteY56-11092" fmla="*/ 1816148 h 38575028"/>
                <a:gd name="connsiteX57-11093" fmla="*/ 2834640 w 15270480"/>
                <a:gd name="connsiteY57-11094" fmla="*/ 1450388 h 38575028"/>
                <a:gd name="connsiteX58-11095" fmla="*/ 3565863 w 15270480"/>
                <a:gd name="connsiteY58-11096" fmla="*/ 317199 h 38575028"/>
                <a:gd name="connsiteX59-11097" fmla="*/ 4886554 w 15270480"/>
                <a:gd name="connsiteY59-11098" fmla="*/ 83788 h 38575028"/>
                <a:gd name="connsiteX60-11099" fmla="*/ 5761511 w 15270480"/>
                <a:gd name="connsiteY60-11100" fmla="*/ 819929 h 38575028"/>
                <a:gd name="connsiteX0-11101" fmla="*/ 5898671 w 15407640"/>
                <a:gd name="connsiteY0-11102" fmla="*/ 819929 h 38575028"/>
                <a:gd name="connsiteX1-11103" fmla="*/ 6476473 w 15407640"/>
                <a:gd name="connsiteY1-11104" fmla="*/ 1071295 h 38575028"/>
                <a:gd name="connsiteX2-11105" fmla="*/ 6542507 w 15407640"/>
                <a:gd name="connsiteY2-11106" fmla="*/ 2435850 h 38575028"/>
                <a:gd name="connsiteX3-11107" fmla="*/ 6446520 w 15407640"/>
                <a:gd name="connsiteY3-11108" fmla="*/ 2913428 h 38575028"/>
                <a:gd name="connsiteX4-11109" fmla="*/ 6674576 w 15407640"/>
                <a:gd name="connsiteY4-11110" fmla="*/ 2855635 h 38575028"/>
                <a:gd name="connsiteX5-11111" fmla="*/ 6559016 w 15407640"/>
                <a:gd name="connsiteY5-11112" fmla="*/ 4087680 h 38575028"/>
                <a:gd name="connsiteX6-11113" fmla="*/ 6212335 w 15407640"/>
                <a:gd name="connsiteY6-11114" fmla="*/ 4565628 h 38575028"/>
                <a:gd name="connsiteX7-11115" fmla="*/ 6179317 w 15407640"/>
                <a:gd name="connsiteY7-11116" fmla="*/ 5416325 h 38575028"/>
                <a:gd name="connsiteX8-11117" fmla="*/ 6641559 w 15407640"/>
                <a:gd name="connsiteY8-11118" fmla="*/ 6008829 h 38575028"/>
                <a:gd name="connsiteX9-11119" fmla="*/ 9189720 w 15407640"/>
                <a:gd name="connsiteY9-11120" fmla="*/ 6662468 h 38575028"/>
                <a:gd name="connsiteX10-11121" fmla="*/ 9189720 w 15407640"/>
                <a:gd name="connsiteY10-11122" fmla="*/ 13520468 h 38575028"/>
                <a:gd name="connsiteX11-11123" fmla="*/ 9464040 w 15407640"/>
                <a:gd name="connsiteY11-11124" fmla="*/ 15074948 h 38575028"/>
                <a:gd name="connsiteX12-11125" fmla="*/ 9464040 w 15407640"/>
                <a:gd name="connsiteY12-11126" fmla="*/ 15897908 h 38575028"/>
                <a:gd name="connsiteX13-11127" fmla="*/ 9646920 w 15407640"/>
                <a:gd name="connsiteY13-11128" fmla="*/ 21018548 h 38575028"/>
                <a:gd name="connsiteX14-11129" fmla="*/ 9921240 w 15407640"/>
                <a:gd name="connsiteY14-11130" fmla="*/ 22298708 h 38575028"/>
                <a:gd name="connsiteX15-11131" fmla="*/ 10378440 w 15407640"/>
                <a:gd name="connsiteY15-11132" fmla="*/ 26322068 h 38575028"/>
                <a:gd name="connsiteX16-11133" fmla="*/ 11475720 w 15407640"/>
                <a:gd name="connsiteY16-11134" fmla="*/ 31442708 h 38575028"/>
                <a:gd name="connsiteX17-11135" fmla="*/ 12298680 w 15407640"/>
                <a:gd name="connsiteY17-11136" fmla="*/ 35740388 h 38575028"/>
                <a:gd name="connsiteX18-11137" fmla="*/ 13487400 w 15407640"/>
                <a:gd name="connsiteY18-11138" fmla="*/ 37203428 h 38575028"/>
                <a:gd name="connsiteX19-11139" fmla="*/ 15316200 w 15407640"/>
                <a:gd name="connsiteY19-11140" fmla="*/ 37752068 h 38575028"/>
                <a:gd name="connsiteX20-11141" fmla="*/ 15407640 w 15407640"/>
                <a:gd name="connsiteY20-11142" fmla="*/ 38026388 h 38575028"/>
                <a:gd name="connsiteX21-11143" fmla="*/ 13213080 w 15407640"/>
                <a:gd name="connsiteY21-11144" fmla="*/ 38392148 h 38575028"/>
                <a:gd name="connsiteX22-11145" fmla="*/ 12207240 w 15407640"/>
                <a:gd name="connsiteY22-11146" fmla="*/ 38392148 h 38575028"/>
                <a:gd name="connsiteX23-11147" fmla="*/ 10927080 w 15407640"/>
                <a:gd name="connsiteY23-11148" fmla="*/ 37203428 h 38575028"/>
                <a:gd name="connsiteX24-11149" fmla="*/ 10835640 w 15407640"/>
                <a:gd name="connsiteY24-11150" fmla="*/ 37843508 h 38575028"/>
                <a:gd name="connsiteX25-11151" fmla="*/ 9646920 w 15407640"/>
                <a:gd name="connsiteY25-11152" fmla="*/ 37843508 h 38575028"/>
                <a:gd name="connsiteX26-11153" fmla="*/ 9921240 w 15407640"/>
                <a:gd name="connsiteY26-11154" fmla="*/ 35466068 h 38575028"/>
                <a:gd name="connsiteX27-11155" fmla="*/ 7543800 w 15407640"/>
                <a:gd name="connsiteY27-11156" fmla="*/ 29431028 h 38575028"/>
                <a:gd name="connsiteX28-11157" fmla="*/ 6629400 w 15407640"/>
                <a:gd name="connsiteY28-11158" fmla="*/ 24859028 h 38575028"/>
                <a:gd name="connsiteX29-11159" fmla="*/ 5806440 w 15407640"/>
                <a:gd name="connsiteY29-11160" fmla="*/ 22938788 h 38575028"/>
                <a:gd name="connsiteX30-11161" fmla="*/ 5166360 w 15407640"/>
                <a:gd name="connsiteY30-11162" fmla="*/ 26413508 h 38575028"/>
                <a:gd name="connsiteX31-11163" fmla="*/ 5166360 w 15407640"/>
                <a:gd name="connsiteY31-11164" fmla="*/ 30436868 h 38575028"/>
                <a:gd name="connsiteX32-11165" fmla="*/ 4892040 w 15407640"/>
                <a:gd name="connsiteY32-11166" fmla="*/ 32448548 h 38575028"/>
                <a:gd name="connsiteX33-11167" fmla="*/ 4892040 w 15407640"/>
                <a:gd name="connsiteY33-11168" fmla="*/ 36289028 h 38575028"/>
                <a:gd name="connsiteX34-11169" fmla="*/ 4892040 w 15407640"/>
                <a:gd name="connsiteY34-11170" fmla="*/ 37752068 h 38575028"/>
                <a:gd name="connsiteX35-11171" fmla="*/ 4251960 w 15407640"/>
                <a:gd name="connsiteY35-11172" fmla="*/ 38117828 h 38575028"/>
                <a:gd name="connsiteX36-11173" fmla="*/ 4251960 w 15407640"/>
                <a:gd name="connsiteY36-11174" fmla="*/ 38117828 h 38575028"/>
                <a:gd name="connsiteX37-11175" fmla="*/ 3246120 w 15407640"/>
                <a:gd name="connsiteY37-11176" fmla="*/ 38575028 h 38575028"/>
                <a:gd name="connsiteX38-11177" fmla="*/ 777240 w 15407640"/>
                <a:gd name="connsiteY38-11178" fmla="*/ 38209268 h 38575028"/>
                <a:gd name="connsiteX39-11179" fmla="*/ 2514600 w 15407640"/>
                <a:gd name="connsiteY39-11180" fmla="*/ 36563348 h 38575028"/>
                <a:gd name="connsiteX40-11181" fmla="*/ 2148840 w 15407640"/>
                <a:gd name="connsiteY40-11182" fmla="*/ 35191748 h 38575028"/>
                <a:gd name="connsiteX41-11183" fmla="*/ 2606040 w 15407640"/>
                <a:gd name="connsiteY41-11184" fmla="*/ 34094468 h 38575028"/>
                <a:gd name="connsiteX42-11185" fmla="*/ 1874520 w 15407640"/>
                <a:gd name="connsiteY42-11186" fmla="*/ 32814308 h 38575028"/>
                <a:gd name="connsiteX43-11187" fmla="*/ 1874520 w 15407640"/>
                <a:gd name="connsiteY43-11188" fmla="*/ 22664468 h 38575028"/>
                <a:gd name="connsiteX44-11189" fmla="*/ 1417320 w 15407640"/>
                <a:gd name="connsiteY44-11190" fmla="*/ 21658628 h 38575028"/>
                <a:gd name="connsiteX45-11191" fmla="*/ 1417320 w 15407640"/>
                <a:gd name="connsiteY45-11192" fmla="*/ 21201428 h 38575028"/>
                <a:gd name="connsiteX46-11193" fmla="*/ 137160 w 15407640"/>
                <a:gd name="connsiteY46-11194" fmla="*/ 21201428 h 38575028"/>
                <a:gd name="connsiteX47-11195" fmla="*/ 594360 w 15407640"/>
                <a:gd name="connsiteY47-11196" fmla="*/ 12971828 h 38575028"/>
                <a:gd name="connsiteX48-11197" fmla="*/ 747979 w 15407640"/>
                <a:gd name="connsiteY48-11198" fmla="*/ 11383261 h 38575028"/>
                <a:gd name="connsiteX49-11199" fmla="*/ 1051560 w 15407640"/>
                <a:gd name="connsiteY49-11200" fmla="*/ 7851188 h 38575028"/>
                <a:gd name="connsiteX50-11201" fmla="*/ 3977640 w 15407640"/>
                <a:gd name="connsiteY50-11202" fmla="*/ 6845348 h 38575028"/>
                <a:gd name="connsiteX51-11203" fmla="*/ 3977640 w 15407640"/>
                <a:gd name="connsiteY51-11204" fmla="*/ 6113828 h 38575028"/>
                <a:gd name="connsiteX52-11205" fmla="*/ 3504920 w 15407640"/>
                <a:gd name="connsiteY52-11206" fmla="*/ 4565628 h 38575028"/>
                <a:gd name="connsiteX53-11207" fmla="*/ 3207765 w 15407640"/>
                <a:gd name="connsiteY53-11208" fmla="*/ 4565628 h 38575028"/>
                <a:gd name="connsiteX54-11209" fmla="*/ 2861083 w 15407640"/>
                <a:gd name="connsiteY54-11210" fmla="*/ 3441311 h 38575028"/>
                <a:gd name="connsiteX55-11211" fmla="*/ 3063240 w 15407640"/>
                <a:gd name="connsiteY55-11212" fmla="*/ 3462068 h 38575028"/>
                <a:gd name="connsiteX56-11213" fmla="*/ 2697480 w 15407640"/>
                <a:gd name="connsiteY56-11214" fmla="*/ 1816148 h 38575028"/>
                <a:gd name="connsiteX57-11215" fmla="*/ 2971800 w 15407640"/>
                <a:gd name="connsiteY57-11216" fmla="*/ 1450388 h 38575028"/>
                <a:gd name="connsiteX58-11217" fmla="*/ 3703023 w 15407640"/>
                <a:gd name="connsiteY58-11218" fmla="*/ 317199 h 38575028"/>
                <a:gd name="connsiteX59-11219" fmla="*/ 5023714 w 15407640"/>
                <a:gd name="connsiteY59-11220" fmla="*/ 83788 h 38575028"/>
                <a:gd name="connsiteX60-11221" fmla="*/ 5898671 w 15407640"/>
                <a:gd name="connsiteY60-11222" fmla="*/ 819929 h 38575028"/>
                <a:gd name="connsiteX0-11223" fmla="*/ 5898671 w 15407640"/>
                <a:gd name="connsiteY0-11224" fmla="*/ 819929 h 38575028"/>
                <a:gd name="connsiteX1-11225" fmla="*/ 6476473 w 15407640"/>
                <a:gd name="connsiteY1-11226" fmla="*/ 1071295 h 38575028"/>
                <a:gd name="connsiteX2-11227" fmla="*/ 6542507 w 15407640"/>
                <a:gd name="connsiteY2-11228" fmla="*/ 2435850 h 38575028"/>
                <a:gd name="connsiteX3-11229" fmla="*/ 6446520 w 15407640"/>
                <a:gd name="connsiteY3-11230" fmla="*/ 2913428 h 38575028"/>
                <a:gd name="connsiteX4-11231" fmla="*/ 6674576 w 15407640"/>
                <a:gd name="connsiteY4-11232" fmla="*/ 2855635 h 38575028"/>
                <a:gd name="connsiteX5-11233" fmla="*/ 6559016 w 15407640"/>
                <a:gd name="connsiteY5-11234" fmla="*/ 4087680 h 38575028"/>
                <a:gd name="connsiteX6-11235" fmla="*/ 6212335 w 15407640"/>
                <a:gd name="connsiteY6-11236" fmla="*/ 4565628 h 38575028"/>
                <a:gd name="connsiteX7-11237" fmla="*/ 6179317 w 15407640"/>
                <a:gd name="connsiteY7-11238" fmla="*/ 5416325 h 38575028"/>
                <a:gd name="connsiteX8-11239" fmla="*/ 6641559 w 15407640"/>
                <a:gd name="connsiteY8-11240" fmla="*/ 6008829 h 38575028"/>
                <a:gd name="connsiteX9-11241" fmla="*/ 9189720 w 15407640"/>
                <a:gd name="connsiteY9-11242" fmla="*/ 6662468 h 38575028"/>
                <a:gd name="connsiteX10-11243" fmla="*/ 9189720 w 15407640"/>
                <a:gd name="connsiteY10-11244" fmla="*/ 13520468 h 38575028"/>
                <a:gd name="connsiteX11-11245" fmla="*/ 9464040 w 15407640"/>
                <a:gd name="connsiteY11-11246" fmla="*/ 15074948 h 38575028"/>
                <a:gd name="connsiteX12-11247" fmla="*/ 9464040 w 15407640"/>
                <a:gd name="connsiteY12-11248" fmla="*/ 15897908 h 38575028"/>
                <a:gd name="connsiteX13-11249" fmla="*/ 9646920 w 15407640"/>
                <a:gd name="connsiteY13-11250" fmla="*/ 21018548 h 38575028"/>
                <a:gd name="connsiteX14-11251" fmla="*/ 9921240 w 15407640"/>
                <a:gd name="connsiteY14-11252" fmla="*/ 22298708 h 38575028"/>
                <a:gd name="connsiteX15-11253" fmla="*/ 10378440 w 15407640"/>
                <a:gd name="connsiteY15-11254" fmla="*/ 26322068 h 38575028"/>
                <a:gd name="connsiteX16-11255" fmla="*/ 11475720 w 15407640"/>
                <a:gd name="connsiteY16-11256" fmla="*/ 31442708 h 38575028"/>
                <a:gd name="connsiteX17-11257" fmla="*/ 12298680 w 15407640"/>
                <a:gd name="connsiteY17-11258" fmla="*/ 35740388 h 38575028"/>
                <a:gd name="connsiteX18-11259" fmla="*/ 13487400 w 15407640"/>
                <a:gd name="connsiteY18-11260" fmla="*/ 37203428 h 38575028"/>
                <a:gd name="connsiteX19-11261" fmla="*/ 15316200 w 15407640"/>
                <a:gd name="connsiteY19-11262" fmla="*/ 37752068 h 38575028"/>
                <a:gd name="connsiteX20-11263" fmla="*/ 15407640 w 15407640"/>
                <a:gd name="connsiteY20-11264" fmla="*/ 38026388 h 38575028"/>
                <a:gd name="connsiteX21-11265" fmla="*/ 13213080 w 15407640"/>
                <a:gd name="connsiteY21-11266" fmla="*/ 38392148 h 38575028"/>
                <a:gd name="connsiteX22-11267" fmla="*/ 12207240 w 15407640"/>
                <a:gd name="connsiteY22-11268" fmla="*/ 38392148 h 38575028"/>
                <a:gd name="connsiteX23-11269" fmla="*/ 10927080 w 15407640"/>
                <a:gd name="connsiteY23-11270" fmla="*/ 37203428 h 38575028"/>
                <a:gd name="connsiteX24-11271" fmla="*/ 10835640 w 15407640"/>
                <a:gd name="connsiteY24-11272" fmla="*/ 37843508 h 38575028"/>
                <a:gd name="connsiteX25-11273" fmla="*/ 9646920 w 15407640"/>
                <a:gd name="connsiteY25-11274" fmla="*/ 37843508 h 38575028"/>
                <a:gd name="connsiteX26-11275" fmla="*/ 9921240 w 15407640"/>
                <a:gd name="connsiteY26-11276" fmla="*/ 35466068 h 38575028"/>
                <a:gd name="connsiteX27-11277" fmla="*/ 7543800 w 15407640"/>
                <a:gd name="connsiteY27-11278" fmla="*/ 29431028 h 38575028"/>
                <a:gd name="connsiteX28-11279" fmla="*/ 6629400 w 15407640"/>
                <a:gd name="connsiteY28-11280" fmla="*/ 24859028 h 38575028"/>
                <a:gd name="connsiteX29-11281" fmla="*/ 5806440 w 15407640"/>
                <a:gd name="connsiteY29-11282" fmla="*/ 22938788 h 38575028"/>
                <a:gd name="connsiteX30-11283" fmla="*/ 5166360 w 15407640"/>
                <a:gd name="connsiteY30-11284" fmla="*/ 26413508 h 38575028"/>
                <a:gd name="connsiteX31-11285" fmla="*/ 5166360 w 15407640"/>
                <a:gd name="connsiteY31-11286" fmla="*/ 30436868 h 38575028"/>
                <a:gd name="connsiteX32-11287" fmla="*/ 4892040 w 15407640"/>
                <a:gd name="connsiteY32-11288" fmla="*/ 32448548 h 38575028"/>
                <a:gd name="connsiteX33-11289" fmla="*/ 4892040 w 15407640"/>
                <a:gd name="connsiteY33-11290" fmla="*/ 36289028 h 38575028"/>
                <a:gd name="connsiteX34-11291" fmla="*/ 4892040 w 15407640"/>
                <a:gd name="connsiteY34-11292" fmla="*/ 37752068 h 38575028"/>
                <a:gd name="connsiteX35-11293" fmla="*/ 4251960 w 15407640"/>
                <a:gd name="connsiteY35-11294" fmla="*/ 38117828 h 38575028"/>
                <a:gd name="connsiteX36-11295" fmla="*/ 4251960 w 15407640"/>
                <a:gd name="connsiteY36-11296" fmla="*/ 38117828 h 38575028"/>
                <a:gd name="connsiteX37-11297" fmla="*/ 3246120 w 15407640"/>
                <a:gd name="connsiteY37-11298" fmla="*/ 38575028 h 38575028"/>
                <a:gd name="connsiteX38-11299" fmla="*/ 777240 w 15407640"/>
                <a:gd name="connsiteY38-11300" fmla="*/ 38209268 h 38575028"/>
                <a:gd name="connsiteX39-11301" fmla="*/ 2514600 w 15407640"/>
                <a:gd name="connsiteY39-11302" fmla="*/ 36563348 h 38575028"/>
                <a:gd name="connsiteX40-11303" fmla="*/ 2148840 w 15407640"/>
                <a:gd name="connsiteY40-11304" fmla="*/ 35191748 h 38575028"/>
                <a:gd name="connsiteX41-11305" fmla="*/ 2606040 w 15407640"/>
                <a:gd name="connsiteY41-11306" fmla="*/ 34094468 h 38575028"/>
                <a:gd name="connsiteX42-11307" fmla="*/ 1874520 w 15407640"/>
                <a:gd name="connsiteY42-11308" fmla="*/ 32814308 h 38575028"/>
                <a:gd name="connsiteX43-11309" fmla="*/ 1874520 w 15407640"/>
                <a:gd name="connsiteY43-11310" fmla="*/ 22664468 h 38575028"/>
                <a:gd name="connsiteX44-11311" fmla="*/ 1417320 w 15407640"/>
                <a:gd name="connsiteY44-11312" fmla="*/ 21658628 h 38575028"/>
                <a:gd name="connsiteX45-11313" fmla="*/ 1417320 w 15407640"/>
                <a:gd name="connsiteY45-11314" fmla="*/ 21201428 h 38575028"/>
                <a:gd name="connsiteX46-11315" fmla="*/ 137160 w 15407640"/>
                <a:gd name="connsiteY46-11316" fmla="*/ 21201428 h 38575028"/>
                <a:gd name="connsiteX47-11317" fmla="*/ 594360 w 15407640"/>
                <a:gd name="connsiteY47-11318" fmla="*/ 12971828 h 38575028"/>
                <a:gd name="connsiteX48-11319" fmla="*/ 747979 w 15407640"/>
                <a:gd name="connsiteY48-11320" fmla="*/ 11383261 h 38575028"/>
                <a:gd name="connsiteX49-11321" fmla="*/ 1051560 w 15407640"/>
                <a:gd name="connsiteY49-11322" fmla="*/ 7851188 h 38575028"/>
                <a:gd name="connsiteX50-11323" fmla="*/ 3977640 w 15407640"/>
                <a:gd name="connsiteY50-11324" fmla="*/ 6845348 h 38575028"/>
                <a:gd name="connsiteX51-11325" fmla="*/ 3977640 w 15407640"/>
                <a:gd name="connsiteY51-11326" fmla="*/ 6113828 h 38575028"/>
                <a:gd name="connsiteX52-11327" fmla="*/ 3504920 w 15407640"/>
                <a:gd name="connsiteY52-11328" fmla="*/ 4565628 h 38575028"/>
                <a:gd name="connsiteX53-11329" fmla="*/ 3207765 w 15407640"/>
                <a:gd name="connsiteY53-11330" fmla="*/ 4565628 h 38575028"/>
                <a:gd name="connsiteX54-11331" fmla="*/ 2861083 w 15407640"/>
                <a:gd name="connsiteY54-11332" fmla="*/ 3441311 h 38575028"/>
                <a:gd name="connsiteX55-11333" fmla="*/ 3063240 w 15407640"/>
                <a:gd name="connsiteY55-11334" fmla="*/ 3462068 h 38575028"/>
                <a:gd name="connsiteX56-11335" fmla="*/ 2697480 w 15407640"/>
                <a:gd name="connsiteY56-11336" fmla="*/ 1816148 h 38575028"/>
                <a:gd name="connsiteX57-11337" fmla="*/ 2971800 w 15407640"/>
                <a:gd name="connsiteY57-11338" fmla="*/ 1450388 h 38575028"/>
                <a:gd name="connsiteX58-11339" fmla="*/ 3703023 w 15407640"/>
                <a:gd name="connsiteY58-11340" fmla="*/ 317199 h 38575028"/>
                <a:gd name="connsiteX59-11341" fmla="*/ 5023714 w 15407640"/>
                <a:gd name="connsiteY59-11342" fmla="*/ 83788 h 38575028"/>
                <a:gd name="connsiteX60-11343" fmla="*/ 5898671 w 15407640"/>
                <a:gd name="connsiteY60-11344" fmla="*/ 819929 h 38575028"/>
                <a:gd name="connsiteX0-11345" fmla="*/ 5898671 w 15407640"/>
                <a:gd name="connsiteY0-11346" fmla="*/ 819929 h 38575028"/>
                <a:gd name="connsiteX1-11347" fmla="*/ 6476473 w 15407640"/>
                <a:gd name="connsiteY1-11348" fmla="*/ 1071295 h 38575028"/>
                <a:gd name="connsiteX2-11349" fmla="*/ 6542507 w 15407640"/>
                <a:gd name="connsiteY2-11350" fmla="*/ 2435850 h 38575028"/>
                <a:gd name="connsiteX3-11351" fmla="*/ 6446520 w 15407640"/>
                <a:gd name="connsiteY3-11352" fmla="*/ 2913428 h 38575028"/>
                <a:gd name="connsiteX4-11353" fmla="*/ 6674576 w 15407640"/>
                <a:gd name="connsiteY4-11354" fmla="*/ 2855635 h 38575028"/>
                <a:gd name="connsiteX5-11355" fmla="*/ 6559016 w 15407640"/>
                <a:gd name="connsiteY5-11356" fmla="*/ 4087680 h 38575028"/>
                <a:gd name="connsiteX6-11357" fmla="*/ 6212335 w 15407640"/>
                <a:gd name="connsiteY6-11358" fmla="*/ 4565628 h 38575028"/>
                <a:gd name="connsiteX7-11359" fmla="*/ 6179317 w 15407640"/>
                <a:gd name="connsiteY7-11360" fmla="*/ 5416325 h 38575028"/>
                <a:gd name="connsiteX8-11361" fmla="*/ 6641559 w 15407640"/>
                <a:gd name="connsiteY8-11362" fmla="*/ 6008829 h 38575028"/>
                <a:gd name="connsiteX9-11363" fmla="*/ 9189720 w 15407640"/>
                <a:gd name="connsiteY9-11364" fmla="*/ 6662468 h 38575028"/>
                <a:gd name="connsiteX10-11365" fmla="*/ 9189720 w 15407640"/>
                <a:gd name="connsiteY10-11366" fmla="*/ 13520468 h 38575028"/>
                <a:gd name="connsiteX11-11367" fmla="*/ 9464040 w 15407640"/>
                <a:gd name="connsiteY11-11368" fmla="*/ 15074948 h 38575028"/>
                <a:gd name="connsiteX12-11369" fmla="*/ 9464040 w 15407640"/>
                <a:gd name="connsiteY12-11370" fmla="*/ 15897908 h 38575028"/>
                <a:gd name="connsiteX13-11371" fmla="*/ 9646920 w 15407640"/>
                <a:gd name="connsiteY13-11372" fmla="*/ 21018548 h 38575028"/>
                <a:gd name="connsiteX14-11373" fmla="*/ 9921240 w 15407640"/>
                <a:gd name="connsiteY14-11374" fmla="*/ 22298708 h 38575028"/>
                <a:gd name="connsiteX15-11375" fmla="*/ 10378440 w 15407640"/>
                <a:gd name="connsiteY15-11376" fmla="*/ 26322068 h 38575028"/>
                <a:gd name="connsiteX16-11377" fmla="*/ 11475720 w 15407640"/>
                <a:gd name="connsiteY16-11378" fmla="*/ 31442708 h 38575028"/>
                <a:gd name="connsiteX17-11379" fmla="*/ 12298680 w 15407640"/>
                <a:gd name="connsiteY17-11380" fmla="*/ 35740388 h 38575028"/>
                <a:gd name="connsiteX18-11381" fmla="*/ 13487400 w 15407640"/>
                <a:gd name="connsiteY18-11382" fmla="*/ 37203428 h 38575028"/>
                <a:gd name="connsiteX19-11383" fmla="*/ 15316200 w 15407640"/>
                <a:gd name="connsiteY19-11384" fmla="*/ 37752068 h 38575028"/>
                <a:gd name="connsiteX20-11385" fmla="*/ 15407640 w 15407640"/>
                <a:gd name="connsiteY20-11386" fmla="*/ 38026388 h 38575028"/>
                <a:gd name="connsiteX21-11387" fmla="*/ 13213080 w 15407640"/>
                <a:gd name="connsiteY21-11388" fmla="*/ 38392148 h 38575028"/>
                <a:gd name="connsiteX22-11389" fmla="*/ 12207240 w 15407640"/>
                <a:gd name="connsiteY22-11390" fmla="*/ 38392148 h 38575028"/>
                <a:gd name="connsiteX23-11391" fmla="*/ 10927080 w 15407640"/>
                <a:gd name="connsiteY23-11392" fmla="*/ 37203428 h 38575028"/>
                <a:gd name="connsiteX24-11393" fmla="*/ 10835640 w 15407640"/>
                <a:gd name="connsiteY24-11394" fmla="*/ 37843508 h 38575028"/>
                <a:gd name="connsiteX25-11395" fmla="*/ 9646920 w 15407640"/>
                <a:gd name="connsiteY25-11396" fmla="*/ 37843508 h 38575028"/>
                <a:gd name="connsiteX26-11397" fmla="*/ 9921240 w 15407640"/>
                <a:gd name="connsiteY26-11398" fmla="*/ 35466068 h 38575028"/>
                <a:gd name="connsiteX27-11399" fmla="*/ 7543800 w 15407640"/>
                <a:gd name="connsiteY27-11400" fmla="*/ 29431028 h 38575028"/>
                <a:gd name="connsiteX28-11401" fmla="*/ 6629400 w 15407640"/>
                <a:gd name="connsiteY28-11402" fmla="*/ 24859028 h 38575028"/>
                <a:gd name="connsiteX29-11403" fmla="*/ 5806440 w 15407640"/>
                <a:gd name="connsiteY29-11404" fmla="*/ 22938788 h 38575028"/>
                <a:gd name="connsiteX30-11405" fmla="*/ 5166360 w 15407640"/>
                <a:gd name="connsiteY30-11406" fmla="*/ 26413508 h 38575028"/>
                <a:gd name="connsiteX31-11407" fmla="*/ 5166360 w 15407640"/>
                <a:gd name="connsiteY31-11408" fmla="*/ 30436868 h 38575028"/>
                <a:gd name="connsiteX32-11409" fmla="*/ 4892040 w 15407640"/>
                <a:gd name="connsiteY32-11410" fmla="*/ 32448548 h 38575028"/>
                <a:gd name="connsiteX33-11411" fmla="*/ 4892040 w 15407640"/>
                <a:gd name="connsiteY33-11412" fmla="*/ 36289028 h 38575028"/>
                <a:gd name="connsiteX34-11413" fmla="*/ 4892040 w 15407640"/>
                <a:gd name="connsiteY34-11414" fmla="*/ 37752068 h 38575028"/>
                <a:gd name="connsiteX35-11415" fmla="*/ 4251960 w 15407640"/>
                <a:gd name="connsiteY35-11416" fmla="*/ 38117828 h 38575028"/>
                <a:gd name="connsiteX36-11417" fmla="*/ 4251960 w 15407640"/>
                <a:gd name="connsiteY36-11418" fmla="*/ 38117828 h 38575028"/>
                <a:gd name="connsiteX37-11419" fmla="*/ 3246120 w 15407640"/>
                <a:gd name="connsiteY37-11420" fmla="*/ 38575028 h 38575028"/>
                <a:gd name="connsiteX38-11421" fmla="*/ 777240 w 15407640"/>
                <a:gd name="connsiteY38-11422" fmla="*/ 38209268 h 38575028"/>
                <a:gd name="connsiteX39-11423" fmla="*/ 2514600 w 15407640"/>
                <a:gd name="connsiteY39-11424" fmla="*/ 36563348 h 38575028"/>
                <a:gd name="connsiteX40-11425" fmla="*/ 2148840 w 15407640"/>
                <a:gd name="connsiteY40-11426" fmla="*/ 35191748 h 38575028"/>
                <a:gd name="connsiteX41-11427" fmla="*/ 2606040 w 15407640"/>
                <a:gd name="connsiteY41-11428" fmla="*/ 34094468 h 38575028"/>
                <a:gd name="connsiteX42-11429" fmla="*/ 1874520 w 15407640"/>
                <a:gd name="connsiteY42-11430" fmla="*/ 32814308 h 38575028"/>
                <a:gd name="connsiteX43-11431" fmla="*/ 1874520 w 15407640"/>
                <a:gd name="connsiteY43-11432" fmla="*/ 22664468 h 38575028"/>
                <a:gd name="connsiteX44-11433" fmla="*/ 1417320 w 15407640"/>
                <a:gd name="connsiteY44-11434" fmla="*/ 21658628 h 38575028"/>
                <a:gd name="connsiteX45-11435" fmla="*/ 1417320 w 15407640"/>
                <a:gd name="connsiteY45-11436" fmla="*/ 21201428 h 38575028"/>
                <a:gd name="connsiteX46-11437" fmla="*/ 137160 w 15407640"/>
                <a:gd name="connsiteY46-11438" fmla="*/ 21201428 h 38575028"/>
                <a:gd name="connsiteX47-11439" fmla="*/ 594360 w 15407640"/>
                <a:gd name="connsiteY47-11440" fmla="*/ 12971828 h 38575028"/>
                <a:gd name="connsiteX48-11441" fmla="*/ 747979 w 15407640"/>
                <a:gd name="connsiteY48-11442" fmla="*/ 11383261 h 38575028"/>
                <a:gd name="connsiteX49-11443" fmla="*/ 1051560 w 15407640"/>
                <a:gd name="connsiteY49-11444" fmla="*/ 7851188 h 38575028"/>
                <a:gd name="connsiteX50-11445" fmla="*/ 3977640 w 15407640"/>
                <a:gd name="connsiteY50-11446" fmla="*/ 6845348 h 38575028"/>
                <a:gd name="connsiteX51-11447" fmla="*/ 3977640 w 15407640"/>
                <a:gd name="connsiteY51-11448" fmla="*/ 6113828 h 38575028"/>
                <a:gd name="connsiteX52-11449" fmla="*/ 3504920 w 15407640"/>
                <a:gd name="connsiteY52-11450" fmla="*/ 4565628 h 38575028"/>
                <a:gd name="connsiteX53-11451" fmla="*/ 3207765 w 15407640"/>
                <a:gd name="connsiteY53-11452" fmla="*/ 4565628 h 38575028"/>
                <a:gd name="connsiteX54-11453" fmla="*/ 2861083 w 15407640"/>
                <a:gd name="connsiteY54-11454" fmla="*/ 3441311 h 38575028"/>
                <a:gd name="connsiteX55-11455" fmla="*/ 3063240 w 15407640"/>
                <a:gd name="connsiteY55-11456" fmla="*/ 3462068 h 38575028"/>
                <a:gd name="connsiteX56-11457" fmla="*/ 2697480 w 15407640"/>
                <a:gd name="connsiteY56-11458" fmla="*/ 1816148 h 38575028"/>
                <a:gd name="connsiteX57-11459" fmla="*/ 2971800 w 15407640"/>
                <a:gd name="connsiteY57-11460" fmla="*/ 1450388 h 38575028"/>
                <a:gd name="connsiteX58-11461" fmla="*/ 3703023 w 15407640"/>
                <a:gd name="connsiteY58-11462" fmla="*/ 317199 h 38575028"/>
                <a:gd name="connsiteX59-11463" fmla="*/ 5023714 w 15407640"/>
                <a:gd name="connsiteY59-11464" fmla="*/ 83788 h 38575028"/>
                <a:gd name="connsiteX60-11465" fmla="*/ 5898671 w 15407640"/>
                <a:gd name="connsiteY60-11466" fmla="*/ 819929 h 38575028"/>
                <a:gd name="connsiteX0-11467" fmla="*/ 5898671 w 15407640"/>
                <a:gd name="connsiteY0-11468" fmla="*/ 819929 h 38575028"/>
                <a:gd name="connsiteX1-11469" fmla="*/ 6476473 w 15407640"/>
                <a:gd name="connsiteY1-11470" fmla="*/ 1071295 h 38575028"/>
                <a:gd name="connsiteX2-11471" fmla="*/ 6542507 w 15407640"/>
                <a:gd name="connsiteY2-11472" fmla="*/ 2435850 h 38575028"/>
                <a:gd name="connsiteX3-11473" fmla="*/ 6446520 w 15407640"/>
                <a:gd name="connsiteY3-11474" fmla="*/ 2913428 h 38575028"/>
                <a:gd name="connsiteX4-11475" fmla="*/ 6674576 w 15407640"/>
                <a:gd name="connsiteY4-11476" fmla="*/ 2855635 h 38575028"/>
                <a:gd name="connsiteX5-11477" fmla="*/ 6559016 w 15407640"/>
                <a:gd name="connsiteY5-11478" fmla="*/ 4087680 h 38575028"/>
                <a:gd name="connsiteX6-11479" fmla="*/ 6212335 w 15407640"/>
                <a:gd name="connsiteY6-11480" fmla="*/ 4565628 h 38575028"/>
                <a:gd name="connsiteX7-11481" fmla="*/ 6179317 w 15407640"/>
                <a:gd name="connsiteY7-11482" fmla="*/ 5416325 h 38575028"/>
                <a:gd name="connsiteX8-11483" fmla="*/ 6641559 w 15407640"/>
                <a:gd name="connsiteY8-11484" fmla="*/ 6008829 h 38575028"/>
                <a:gd name="connsiteX9-11485" fmla="*/ 9189720 w 15407640"/>
                <a:gd name="connsiteY9-11486" fmla="*/ 6662468 h 38575028"/>
                <a:gd name="connsiteX10-11487" fmla="*/ 9189720 w 15407640"/>
                <a:gd name="connsiteY10-11488" fmla="*/ 13520468 h 38575028"/>
                <a:gd name="connsiteX11-11489" fmla="*/ 9464040 w 15407640"/>
                <a:gd name="connsiteY11-11490" fmla="*/ 15074948 h 38575028"/>
                <a:gd name="connsiteX12-11491" fmla="*/ 9464040 w 15407640"/>
                <a:gd name="connsiteY12-11492" fmla="*/ 15897908 h 38575028"/>
                <a:gd name="connsiteX13-11493" fmla="*/ 9646920 w 15407640"/>
                <a:gd name="connsiteY13-11494" fmla="*/ 21018548 h 38575028"/>
                <a:gd name="connsiteX14-11495" fmla="*/ 9921240 w 15407640"/>
                <a:gd name="connsiteY14-11496" fmla="*/ 22298708 h 38575028"/>
                <a:gd name="connsiteX15-11497" fmla="*/ 10378440 w 15407640"/>
                <a:gd name="connsiteY15-11498" fmla="*/ 26322068 h 38575028"/>
                <a:gd name="connsiteX16-11499" fmla="*/ 11475720 w 15407640"/>
                <a:gd name="connsiteY16-11500" fmla="*/ 31442708 h 38575028"/>
                <a:gd name="connsiteX17-11501" fmla="*/ 12298680 w 15407640"/>
                <a:gd name="connsiteY17-11502" fmla="*/ 35740388 h 38575028"/>
                <a:gd name="connsiteX18-11503" fmla="*/ 13487400 w 15407640"/>
                <a:gd name="connsiteY18-11504" fmla="*/ 37203428 h 38575028"/>
                <a:gd name="connsiteX19-11505" fmla="*/ 15316200 w 15407640"/>
                <a:gd name="connsiteY19-11506" fmla="*/ 37752068 h 38575028"/>
                <a:gd name="connsiteX20-11507" fmla="*/ 15407640 w 15407640"/>
                <a:gd name="connsiteY20-11508" fmla="*/ 38026388 h 38575028"/>
                <a:gd name="connsiteX21-11509" fmla="*/ 13213080 w 15407640"/>
                <a:gd name="connsiteY21-11510" fmla="*/ 38392148 h 38575028"/>
                <a:gd name="connsiteX22-11511" fmla="*/ 12207240 w 15407640"/>
                <a:gd name="connsiteY22-11512" fmla="*/ 38392148 h 38575028"/>
                <a:gd name="connsiteX23-11513" fmla="*/ 10927080 w 15407640"/>
                <a:gd name="connsiteY23-11514" fmla="*/ 37203428 h 38575028"/>
                <a:gd name="connsiteX24-11515" fmla="*/ 10835640 w 15407640"/>
                <a:gd name="connsiteY24-11516" fmla="*/ 37843508 h 38575028"/>
                <a:gd name="connsiteX25-11517" fmla="*/ 9646920 w 15407640"/>
                <a:gd name="connsiteY25-11518" fmla="*/ 37843508 h 38575028"/>
                <a:gd name="connsiteX26-11519" fmla="*/ 9921240 w 15407640"/>
                <a:gd name="connsiteY26-11520" fmla="*/ 35466068 h 38575028"/>
                <a:gd name="connsiteX27-11521" fmla="*/ 7543800 w 15407640"/>
                <a:gd name="connsiteY27-11522" fmla="*/ 29431028 h 38575028"/>
                <a:gd name="connsiteX28-11523" fmla="*/ 6629400 w 15407640"/>
                <a:gd name="connsiteY28-11524" fmla="*/ 24859028 h 38575028"/>
                <a:gd name="connsiteX29-11525" fmla="*/ 5806440 w 15407640"/>
                <a:gd name="connsiteY29-11526" fmla="*/ 22938788 h 38575028"/>
                <a:gd name="connsiteX30-11527" fmla="*/ 5166360 w 15407640"/>
                <a:gd name="connsiteY30-11528" fmla="*/ 26413508 h 38575028"/>
                <a:gd name="connsiteX31-11529" fmla="*/ 5166360 w 15407640"/>
                <a:gd name="connsiteY31-11530" fmla="*/ 30436868 h 38575028"/>
                <a:gd name="connsiteX32-11531" fmla="*/ 4892040 w 15407640"/>
                <a:gd name="connsiteY32-11532" fmla="*/ 32448548 h 38575028"/>
                <a:gd name="connsiteX33-11533" fmla="*/ 4892040 w 15407640"/>
                <a:gd name="connsiteY33-11534" fmla="*/ 36289028 h 38575028"/>
                <a:gd name="connsiteX34-11535" fmla="*/ 4892040 w 15407640"/>
                <a:gd name="connsiteY34-11536" fmla="*/ 37752068 h 38575028"/>
                <a:gd name="connsiteX35-11537" fmla="*/ 4251960 w 15407640"/>
                <a:gd name="connsiteY35-11538" fmla="*/ 38117828 h 38575028"/>
                <a:gd name="connsiteX36-11539" fmla="*/ 4251960 w 15407640"/>
                <a:gd name="connsiteY36-11540" fmla="*/ 38117828 h 38575028"/>
                <a:gd name="connsiteX37-11541" fmla="*/ 3246120 w 15407640"/>
                <a:gd name="connsiteY37-11542" fmla="*/ 38575028 h 38575028"/>
                <a:gd name="connsiteX38-11543" fmla="*/ 777240 w 15407640"/>
                <a:gd name="connsiteY38-11544" fmla="*/ 38209268 h 38575028"/>
                <a:gd name="connsiteX39-11545" fmla="*/ 2514600 w 15407640"/>
                <a:gd name="connsiteY39-11546" fmla="*/ 36563348 h 38575028"/>
                <a:gd name="connsiteX40-11547" fmla="*/ 2148840 w 15407640"/>
                <a:gd name="connsiteY40-11548" fmla="*/ 35191748 h 38575028"/>
                <a:gd name="connsiteX41-11549" fmla="*/ 2606040 w 15407640"/>
                <a:gd name="connsiteY41-11550" fmla="*/ 34094468 h 38575028"/>
                <a:gd name="connsiteX42-11551" fmla="*/ 1874520 w 15407640"/>
                <a:gd name="connsiteY42-11552" fmla="*/ 32814308 h 38575028"/>
                <a:gd name="connsiteX43-11553" fmla="*/ 1874520 w 15407640"/>
                <a:gd name="connsiteY43-11554" fmla="*/ 22664468 h 38575028"/>
                <a:gd name="connsiteX44-11555" fmla="*/ 1417320 w 15407640"/>
                <a:gd name="connsiteY44-11556" fmla="*/ 21658628 h 38575028"/>
                <a:gd name="connsiteX45-11557" fmla="*/ 1417320 w 15407640"/>
                <a:gd name="connsiteY45-11558" fmla="*/ 21201428 h 38575028"/>
                <a:gd name="connsiteX46-11559" fmla="*/ 137160 w 15407640"/>
                <a:gd name="connsiteY46-11560" fmla="*/ 21201428 h 38575028"/>
                <a:gd name="connsiteX47-11561" fmla="*/ 594360 w 15407640"/>
                <a:gd name="connsiteY47-11562" fmla="*/ 12971828 h 38575028"/>
                <a:gd name="connsiteX48-11563" fmla="*/ 747979 w 15407640"/>
                <a:gd name="connsiteY48-11564" fmla="*/ 11383261 h 38575028"/>
                <a:gd name="connsiteX49-11565" fmla="*/ 1051560 w 15407640"/>
                <a:gd name="connsiteY49-11566" fmla="*/ 7851188 h 38575028"/>
                <a:gd name="connsiteX50-11567" fmla="*/ 3977640 w 15407640"/>
                <a:gd name="connsiteY50-11568" fmla="*/ 6845348 h 38575028"/>
                <a:gd name="connsiteX51-11569" fmla="*/ 3977640 w 15407640"/>
                <a:gd name="connsiteY51-11570" fmla="*/ 6113828 h 38575028"/>
                <a:gd name="connsiteX52-11571" fmla="*/ 3504920 w 15407640"/>
                <a:gd name="connsiteY52-11572" fmla="*/ 4565628 h 38575028"/>
                <a:gd name="connsiteX53-11573" fmla="*/ 3207765 w 15407640"/>
                <a:gd name="connsiteY53-11574" fmla="*/ 4565628 h 38575028"/>
                <a:gd name="connsiteX54-11575" fmla="*/ 2861083 w 15407640"/>
                <a:gd name="connsiteY54-11576" fmla="*/ 3441311 h 38575028"/>
                <a:gd name="connsiteX55-11577" fmla="*/ 3063240 w 15407640"/>
                <a:gd name="connsiteY55-11578" fmla="*/ 3462068 h 38575028"/>
                <a:gd name="connsiteX56-11579" fmla="*/ 2697480 w 15407640"/>
                <a:gd name="connsiteY56-11580" fmla="*/ 1816148 h 38575028"/>
                <a:gd name="connsiteX57-11581" fmla="*/ 2971800 w 15407640"/>
                <a:gd name="connsiteY57-11582" fmla="*/ 1450388 h 38575028"/>
                <a:gd name="connsiteX58-11583" fmla="*/ 3703023 w 15407640"/>
                <a:gd name="connsiteY58-11584" fmla="*/ 317199 h 38575028"/>
                <a:gd name="connsiteX59-11585" fmla="*/ 5023714 w 15407640"/>
                <a:gd name="connsiteY59-11586" fmla="*/ 83788 h 38575028"/>
                <a:gd name="connsiteX60-11587" fmla="*/ 5898671 w 15407640"/>
                <a:gd name="connsiteY60-11588" fmla="*/ 819929 h 38575028"/>
                <a:gd name="connsiteX0-11589" fmla="*/ 5898671 w 15407640"/>
                <a:gd name="connsiteY0-11590" fmla="*/ 819929 h 38575028"/>
                <a:gd name="connsiteX1-11591" fmla="*/ 6476473 w 15407640"/>
                <a:gd name="connsiteY1-11592" fmla="*/ 1071295 h 38575028"/>
                <a:gd name="connsiteX2-11593" fmla="*/ 6542507 w 15407640"/>
                <a:gd name="connsiteY2-11594" fmla="*/ 2435850 h 38575028"/>
                <a:gd name="connsiteX3-11595" fmla="*/ 6446520 w 15407640"/>
                <a:gd name="connsiteY3-11596" fmla="*/ 2913428 h 38575028"/>
                <a:gd name="connsiteX4-11597" fmla="*/ 6674576 w 15407640"/>
                <a:gd name="connsiteY4-11598" fmla="*/ 2855635 h 38575028"/>
                <a:gd name="connsiteX5-11599" fmla="*/ 6559016 w 15407640"/>
                <a:gd name="connsiteY5-11600" fmla="*/ 4087680 h 38575028"/>
                <a:gd name="connsiteX6-11601" fmla="*/ 6212335 w 15407640"/>
                <a:gd name="connsiteY6-11602" fmla="*/ 4565628 h 38575028"/>
                <a:gd name="connsiteX7-11603" fmla="*/ 6179317 w 15407640"/>
                <a:gd name="connsiteY7-11604" fmla="*/ 5416325 h 38575028"/>
                <a:gd name="connsiteX8-11605" fmla="*/ 6641559 w 15407640"/>
                <a:gd name="connsiteY8-11606" fmla="*/ 6008829 h 38575028"/>
                <a:gd name="connsiteX9-11607" fmla="*/ 9189720 w 15407640"/>
                <a:gd name="connsiteY9-11608" fmla="*/ 6662468 h 38575028"/>
                <a:gd name="connsiteX10-11609" fmla="*/ 9189720 w 15407640"/>
                <a:gd name="connsiteY10-11610" fmla="*/ 13520468 h 38575028"/>
                <a:gd name="connsiteX11-11611" fmla="*/ 9464040 w 15407640"/>
                <a:gd name="connsiteY11-11612" fmla="*/ 15074948 h 38575028"/>
                <a:gd name="connsiteX12-11613" fmla="*/ 9464040 w 15407640"/>
                <a:gd name="connsiteY12-11614" fmla="*/ 15897908 h 38575028"/>
                <a:gd name="connsiteX13-11615" fmla="*/ 9646920 w 15407640"/>
                <a:gd name="connsiteY13-11616" fmla="*/ 21018548 h 38575028"/>
                <a:gd name="connsiteX14-11617" fmla="*/ 9921240 w 15407640"/>
                <a:gd name="connsiteY14-11618" fmla="*/ 22298708 h 38575028"/>
                <a:gd name="connsiteX15-11619" fmla="*/ 10378440 w 15407640"/>
                <a:gd name="connsiteY15-11620" fmla="*/ 26322068 h 38575028"/>
                <a:gd name="connsiteX16-11621" fmla="*/ 11475720 w 15407640"/>
                <a:gd name="connsiteY16-11622" fmla="*/ 31442708 h 38575028"/>
                <a:gd name="connsiteX17-11623" fmla="*/ 12298680 w 15407640"/>
                <a:gd name="connsiteY17-11624" fmla="*/ 35740388 h 38575028"/>
                <a:gd name="connsiteX18-11625" fmla="*/ 13487400 w 15407640"/>
                <a:gd name="connsiteY18-11626" fmla="*/ 37203428 h 38575028"/>
                <a:gd name="connsiteX19-11627" fmla="*/ 15316200 w 15407640"/>
                <a:gd name="connsiteY19-11628" fmla="*/ 37752068 h 38575028"/>
                <a:gd name="connsiteX20-11629" fmla="*/ 15407640 w 15407640"/>
                <a:gd name="connsiteY20-11630" fmla="*/ 38026388 h 38575028"/>
                <a:gd name="connsiteX21-11631" fmla="*/ 13213080 w 15407640"/>
                <a:gd name="connsiteY21-11632" fmla="*/ 38392148 h 38575028"/>
                <a:gd name="connsiteX22-11633" fmla="*/ 12207240 w 15407640"/>
                <a:gd name="connsiteY22-11634" fmla="*/ 38392148 h 38575028"/>
                <a:gd name="connsiteX23-11635" fmla="*/ 10927080 w 15407640"/>
                <a:gd name="connsiteY23-11636" fmla="*/ 37203428 h 38575028"/>
                <a:gd name="connsiteX24-11637" fmla="*/ 10835640 w 15407640"/>
                <a:gd name="connsiteY24-11638" fmla="*/ 37843508 h 38575028"/>
                <a:gd name="connsiteX25-11639" fmla="*/ 9646920 w 15407640"/>
                <a:gd name="connsiteY25-11640" fmla="*/ 37843508 h 38575028"/>
                <a:gd name="connsiteX26-11641" fmla="*/ 9921240 w 15407640"/>
                <a:gd name="connsiteY26-11642" fmla="*/ 35466068 h 38575028"/>
                <a:gd name="connsiteX27-11643" fmla="*/ 7543800 w 15407640"/>
                <a:gd name="connsiteY27-11644" fmla="*/ 29431028 h 38575028"/>
                <a:gd name="connsiteX28-11645" fmla="*/ 6629400 w 15407640"/>
                <a:gd name="connsiteY28-11646" fmla="*/ 24859028 h 38575028"/>
                <a:gd name="connsiteX29-11647" fmla="*/ 5806440 w 15407640"/>
                <a:gd name="connsiteY29-11648" fmla="*/ 22938788 h 38575028"/>
                <a:gd name="connsiteX30-11649" fmla="*/ 5166360 w 15407640"/>
                <a:gd name="connsiteY30-11650" fmla="*/ 26413508 h 38575028"/>
                <a:gd name="connsiteX31-11651" fmla="*/ 5166360 w 15407640"/>
                <a:gd name="connsiteY31-11652" fmla="*/ 30436868 h 38575028"/>
                <a:gd name="connsiteX32-11653" fmla="*/ 4892040 w 15407640"/>
                <a:gd name="connsiteY32-11654" fmla="*/ 32448548 h 38575028"/>
                <a:gd name="connsiteX33-11655" fmla="*/ 4892040 w 15407640"/>
                <a:gd name="connsiteY33-11656" fmla="*/ 36289028 h 38575028"/>
                <a:gd name="connsiteX34-11657" fmla="*/ 4892040 w 15407640"/>
                <a:gd name="connsiteY34-11658" fmla="*/ 37752068 h 38575028"/>
                <a:gd name="connsiteX35-11659" fmla="*/ 4251960 w 15407640"/>
                <a:gd name="connsiteY35-11660" fmla="*/ 38117828 h 38575028"/>
                <a:gd name="connsiteX36-11661" fmla="*/ 4251960 w 15407640"/>
                <a:gd name="connsiteY36-11662" fmla="*/ 38117828 h 38575028"/>
                <a:gd name="connsiteX37-11663" fmla="*/ 3246120 w 15407640"/>
                <a:gd name="connsiteY37-11664" fmla="*/ 38575028 h 38575028"/>
                <a:gd name="connsiteX38-11665" fmla="*/ 777240 w 15407640"/>
                <a:gd name="connsiteY38-11666" fmla="*/ 38209268 h 38575028"/>
                <a:gd name="connsiteX39-11667" fmla="*/ 2514600 w 15407640"/>
                <a:gd name="connsiteY39-11668" fmla="*/ 36563348 h 38575028"/>
                <a:gd name="connsiteX40-11669" fmla="*/ 2148840 w 15407640"/>
                <a:gd name="connsiteY40-11670" fmla="*/ 35191748 h 38575028"/>
                <a:gd name="connsiteX41-11671" fmla="*/ 2606040 w 15407640"/>
                <a:gd name="connsiteY41-11672" fmla="*/ 34094468 h 38575028"/>
                <a:gd name="connsiteX42-11673" fmla="*/ 1874520 w 15407640"/>
                <a:gd name="connsiteY42-11674" fmla="*/ 32814308 h 38575028"/>
                <a:gd name="connsiteX43-11675" fmla="*/ 1874520 w 15407640"/>
                <a:gd name="connsiteY43-11676" fmla="*/ 22664468 h 38575028"/>
                <a:gd name="connsiteX44-11677" fmla="*/ 1417320 w 15407640"/>
                <a:gd name="connsiteY44-11678" fmla="*/ 21658628 h 38575028"/>
                <a:gd name="connsiteX45-11679" fmla="*/ 1417320 w 15407640"/>
                <a:gd name="connsiteY45-11680" fmla="*/ 21201428 h 38575028"/>
                <a:gd name="connsiteX46-11681" fmla="*/ 137160 w 15407640"/>
                <a:gd name="connsiteY46-11682" fmla="*/ 21201428 h 38575028"/>
                <a:gd name="connsiteX47-11683" fmla="*/ 594360 w 15407640"/>
                <a:gd name="connsiteY47-11684" fmla="*/ 12971828 h 38575028"/>
                <a:gd name="connsiteX48-11685" fmla="*/ 747979 w 15407640"/>
                <a:gd name="connsiteY48-11686" fmla="*/ 11383261 h 38575028"/>
                <a:gd name="connsiteX49-11687" fmla="*/ 1051560 w 15407640"/>
                <a:gd name="connsiteY49-11688" fmla="*/ 7851188 h 38575028"/>
                <a:gd name="connsiteX50-11689" fmla="*/ 3977640 w 15407640"/>
                <a:gd name="connsiteY50-11690" fmla="*/ 6845348 h 38575028"/>
                <a:gd name="connsiteX51-11691" fmla="*/ 3977640 w 15407640"/>
                <a:gd name="connsiteY51-11692" fmla="*/ 6113828 h 38575028"/>
                <a:gd name="connsiteX52-11693" fmla="*/ 3504920 w 15407640"/>
                <a:gd name="connsiteY52-11694" fmla="*/ 4565628 h 38575028"/>
                <a:gd name="connsiteX53-11695" fmla="*/ 3207765 w 15407640"/>
                <a:gd name="connsiteY53-11696" fmla="*/ 4565628 h 38575028"/>
                <a:gd name="connsiteX54-11697" fmla="*/ 2861083 w 15407640"/>
                <a:gd name="connsiteY54-11698" fmla="*/ 3441311 h 38575028"/>
                <a:gd name="connsiteX55-11699" fmla="*/ 3063240 w 15407640"/>
                <a:gd name="connsiteY55-11700" fmla="*/ 3462068 h 38575028"/>
                <a:gd name="connsiteX56-11701" fmla="*/ 2697480 w 15407640"/>
                <a:gd name="connsiteY56-11702" fmla="*/ 1816148 h 38575028"/>
                <a:gd name="connsiteX57-11703" fmla="*/ 2971800 w 15407640"/>
                <a:gd name="connsiteY57-11704" fmla="*/ 1450388 h 38575028"/>
                <a:gd name="connsiteX58-11705" fmla="*/ 3703023 w 15407640"/>
                <a:gd name="connsiteY58-11706" fmla="*/ 317199 h 38575028"/>
                <a:gd name="connsiteX59-11707" fmla="*/ 5023714 w 15407640"/>
                <a:gd name="connsiteY59-11708" fmla="*/ 83788 h 38575028"/>
                <a:gd name="connsiteX60-11709" fmla="*/ 5898671 w 15407640"/>
                <a:gd name="connsiteY60-11710" fmla="*/ 819929 h 38575028"/>
                <a:gd name="connsiteX0-11711" fmla="*/ 5898671 w 15407640"/>
                <a:gd name="connsiteY0-11712" fmla="*/ 819929 h 38575028"/>
                <a:gd name="connsiteX1-11713" fmla="*/ 6476473 w 15407640"/>
                <a:gd name="connsiteY1-11714" fmla="*/ 1071295 h 38575028"/>
                <a:gd name="connsiteX2-11715" fmla="*/ 6542507 w 15407640"/>
                <a:gd name="connsiteY2-11716" fmla="*/ 2435850 h 38575028"/>
                <a:gd name="connsiteX3-11717" fmla="*/ 6446520 w 15407640"/>
                <a:gd name="connsiteY3-11718" fmla="*/ 2913428 h 38575028"/>
                <a:gd name="connsiteX4-11719" fmla="*/ 6674576 w 15407640"/>
                <a:gd name="connsiteY4-11720" fmla="*/ 2855635 h 38575028"/>
                <a:gd name="connsiteX5-11721" fmla="*/ 6559016 w 15407640"/>
                <a:gd name="connsiteY5-11722" fmla="*/ 4087680 h 38575028"/>
                <a:gd name="connsiteX6-11723" fmla="*/ 6212335 w 15407640"/>
                <a:gd name="connsiteY6-11724" fmla="*/ 4565628 h 38575028"/>
                <a:gd name="connsiteX7-11725" fmla="*/ 6179317 w 15407640"/>
                <a:gd name="connsiteY7-11726" fmla="*/ 5416325 h 38575028"/>
                <a:gd name="connsiteX8-11727" fmla="*/ 6641559 w 15407640"/>
                <a:gd name="connsiteY8-11728" fmla="*/ 6008829 h 38575028"/>
                <a:gd name="connsiteX9-11729" fmla="*/ 9189720 w 15407640"/>
                <a:gd name="connsiteY9-11730" fmla="*/ 6662468 h 38575028"/>
                <a:gd name="connsiteX10-11731" fmla="*/ 9189720 w 15407640"/>
                <a:gd name="connsiteY10-11732" fmla="*/ 13520468 h 38575028"/>
                <a:gd name="connsiteX11-11733" fmla="*/ 9464040 w 15407640"/>
                <a:gd name="connsiteY11-11734" fmla="*/ 15074948 h 38575028"/>
                <a:gd name="connsiteX12-11735" fmla="*/ 9464040 w 15407640"/>
                <a:gd name="connsiteY12-11736" fmla="*/ 15897908 h 38575028"/>
                <a:gd name="connsiteX13-11737" fmla="*/ 9646920 w 15407640"/>
                <a:gd name="connsiteY13-11738" fmla="*/ 21018548 h 38575028"/>
                <a:gd name="connsiteX14-11739" fmla="*/ 9921240 w 15407640"/>
                <a:gd name="connsiteY14-11740" fmla="*/ 22298708 h 38575028"/>
                <a:gd name="connsiteX15-11741" fmla="*/ 10378440 w 15407640"/>
                <a:gd name="connsiteY15-11742" fmla="*/ 26322068 h 38575028"/>
                <a:gd name="connsiteX16-11743" fmla="*/ 11475720 w 15407640"/>
                <a:gd name="connsiteY16-11744" fmla="*/ 31442708 h 38575028"/>
                <a:gd name="connsiteX17-11745" fmla="*/ 12298680 w 15407640"/>
                <a:gd name="connsiteY17-11746" fmla="*/ 35740388 h 38575028"/>
                <a:gd name="connsiteX18-11747" fmla="*/ 13487400 w 15407640"/>
                <a:gd name="connsiteY18-11748" fmla="*/ 37203428 h 38575028"/>
                <a:gd name="connsiteX19-11749" fmla="*/ 15316200 w 15407640"/>
                <a:gd name="connsiteY19-11750" fmla="*/ 37752068 h 38575028"/>
                <a:gd name="connsiteX20-11751" fmla="*/ 15407640 w 15407640"/>
                <a:gd name="connsiteY20-11752" fmla="*/ 38026388 h 38575028"/>
                <a:gd name="connsiteX21-11753" fmla="*/ 13213080 w 15407640"/>
                <a:gd name="connsiteY21-11754" fmla="*/ 38392148 h 38575028"/>
                <a:gd name="connsiteX22-11755" fmla="*/ 12207240 w 15407640"/>
                <a:gd name="connsiteY22-11756" fmla="*/ 38392148 h 38575028"/>
                <a:gd name="connsiteX23-11757" fmla="*/ 10927080 w 15407640"/>
                <a:gd name="connsiteY23-11758" fmla="*/ 37203428 h 38575028"/>
                <a:gd name="connsiteX24-11759" fmla="*/ 10835640 w 15407640"/>
                <a:gd name="connsiteY24-11760" fmla="*/ 37843508 h 38575028"/>
                <a:gd name="connsiteX25-11761" fmla="*/ 9646920 w 15407640"/>
                <a:gd name="connsiteY25-11762" fmla="*/ 37843508 h 38575028"/>
                <a:gd name="connsiteX26-11763" fmla="*/ 9921240 w 15407640"/>
                <a:gd name="connsiteY26-11764" fmla="*/ 35466068 h 38575028"/>
                <a:gd name="connsiteX27-11765" fmla="*/ 7543800 w 15407640"/>
                <a:gd name="connsiteY27-11766" fmla="*/ 29431028 h 38575028"/>
                <a:gd name="connsiteX28-11767" fmla="*/ 6629400 w 15407640"/>
                <a:gd name="connsiteY28-11768" fmla="*/ 24859028 h 38575028"/>
                <a:gd name="connsiteX29-11769" fmla="*/ 5806440 w 15407640"/>
                <a:gd name="connsiteY29-11770" fmla="*/ 22938788 h 38575028"/>
                <a:gd name="connsiteX30-11771" fmla="*/ 5166360 w 15407640"/>
                <a:gd name="connsiteY30-11772" fmla="*/ 26413508 h 38575028"/>
                <a:gd name="connsiteX31-11773" fmla="*/ 5166360 w 15407640"/>
                <a:gd name="connsiteY31-11774" fmla="*/ 30436868 h 38575028"/>
                <a:gd name="connsiteX32-11775" fmla="*/ 4892040 w 15407640"/>
                <a:gd name="connsiteY32-11776" fmla="*/ 32448548 h 38575028"/>
                <a:gd name="connsiteX33-11777" fmla="*/ 4892040 w 15407640"/>
                <a:gd name="connsiteY33-11778" fmla="*/ 36289028 h 38575028"/>
                <a:gd name="connsiteX34-11779" fmla="*/ 4892040 w 15407640"/>
                <a:gd name="connsiteY34-11780" fmla="*/ 37752068 h 38575028"/>
                <a:gd name="connsiteX35-11781" fmla="*/ 4251960 w 15407640"/>
                <a:gd name="connsiteY35-11782" fmla="*/ 38117828 h 38575028"/>
                <a:gd name="connsiteX36-11783" fmla="*/ 4251960 w 15407640"/>
                <a:gd name="connsiteY36-11784" fmla="*/ 38117828 h 38575028"/>
                <a:gd name="connsiteX37-11785" fmla="*/ 3246120 w 15407640"/>
                <a:gd name="connsiteY37-11786" fmla="*/ 38575028 h 38575028"/>
                <a:gd name="connsiteX38-11787" fmla="*/ 777240 w 15407640"/>
                <a:gd name="connsiteY38-11788" fmla="*/ 38209268 h 38575028"/>
                <a:gd name="connsiteX39-11789" fmla="*/ 2514600 w 15407640"/>
                <a:gd name="connsiteY39-11790" fmla="*/ 36563348 h 38575028"/>
                <a:gd name="connsiteX40-11791" fmla="*/ 2148840 w 15407640"/>
                <a:gd name="connsiteY40-11792" fmla="*/ 35191748 h 38575028"/>
                <a:gd name="connsiteX41-11793" fmla="*/ 2606040 w 15407640"/>
                <a:gd name="connsiteY41-11794" fmla="*/ 34094468 h 38575028"/>
                <a:gd name="connsiteX42-11795" fmla="*/ 1874520 w 15407640"/>
                <a:gd name="connsiteY42-11796" fmla="*/ 32814308 h 38575028"/>
                <a:gd name="connsiteX43-11797" fmla="*/ 1874520 w 15407640"/>
                <a:gd name="connsiteY43-11798" fmla="*/ 22664468 h 38575028"/>
                <a:gd name="connsiteX44-11799" fmla="*/ 1417320 w 15407640"/>
                <a:gd name="connsiteY44-11800" fmla="*/ 21658628 h 38575028"/>
                <a:gd name="connsiteX45-11801" fmla="*/ 1417320 w 15407640"/>
                <a:gd name="connsiteY45-11802" fmla="*/ 21201428 h 38575028"/>
                <a:gd name="connsiteX46-11803" fmla="*/ 137160 w 15407640"/>
                <a:gd name="connsiteY46-11804" fmla="*/ 21201428 h 38575028"/>
                <a:gd name="connsiteX47-11805" fmla="*/ 594360 w 15407640"/>
                <a:gd name="connsiteY47-11806" fmla="*/ 12971828 h 38575028"/>
                <a:gd name="connsiteX48-11807" fmla="*/ 747979 w 15407640"/>
                <a:gd name="connsiteY48-11808" fmla="*/ 11383261 h 38575028"/>
                <a:gd name="connsiteX49-11809" fmla="*/ 1051560 w 15407640"/>
                <a:gd name="connsiteY49-11810" fmla="*/ 7851188 h 38575028"/>
                <a:gd name="connsiteX50-11811" fmla="*/ 3977640 w 15407640"/>
                <a:gd name="connsiteY50-11812" fmla="*/ 6845348 h 38575028"/>
                <a:gd name="connsiteX51-11813" fmla="*/ 3977640 w 15407640"/>
                <a:gd name="connsiteY51-11814" fmla="*/ 6113828 h 38575028"/>
                <a:gd name="connsiteX52-11815" fmla="*/ 3504920 w 15407640"/>
                <a:gd name="connsiteY52-11816" fmla="*/ 4565628 h 38575028"/>
                <a:gd name="connsiteX53-11817" fmla="*/ 3207765 w 15407640"/>
                <a:gd name="connsiteY53-11818" fmla="*/ 4565628 h 38575028"/>
                <a:gd name="connsiteX54-11819" fmla="*/ 2861083 w 15407640"/>
                <a:gd name="connsiteY54-11820" fmla="*/ 3441311 h 38575028"/>
                <a:gd name="connsiteX55-11821" fmla="*/ 3063240 w 15407640"/>
                <a:gd name="connsiteY55-11822" fmla="*/ 3462068 h 38575028"/>
                <a:gd name="connsiteX56-11823" fmla="*/ 2697480 w 15407640"/>
                <a:gd name="connsiteY56-11824" fmla="*/ 1816148 h 38575028"/>
                <a:gd name="connsiteX57-11825" fmla="*/ 2971800 w 15407640"/>
                <a:gd name="connsiteY57-11826" fmla="*/ 1450388 h 38575028"/>
                <a:gd name="connsiteX58-11827" fmla="*/ 3703023 w 15407640"/>
                <a:gd name="connsiteY58-11828" fmla="*/ 317199 h 38575028"/>
                <a:gd name="connsiteX59-11829" fmla="*/ 5023714 w 15407640"/>
                <a:gd name="connsiteY59-11830" fmla="*/ 83788 h 38575028"/>
                <a:gd name="connsiteX60-11831" fmla="*/ 5898671 w 15407640"/>
                <a:gd name="connsiteY60-11832" fmla="*/ 819929 h 38575028"/>
                <a:gd name="connsiteX0-11833" fmla="*/ 5898671 w 15407640"/>
                <a:gd name="connsiteY0-11834" fmla="*/ 819929 h 38575028"/>
                <a:gd name="connsiteX1-11835" fmla="*/ 6476473 w 15407640"/>
                <a:gd name="connsiteY1-11836" fmla="*/ 1071295 h 38575028"/>
                <a:gd name="connsiteX2-11837" fmla="*/ 6542507 w 15407640"/>
                <a:gd name="connsiteY2-11838" fmla="*/ 2435850 h 38575028"/>
                <a:gd name="connsiteX3-11839" fmla="*/ 6446520 w 15407640"/>
                <a:gd name="connsiteY3-11840" fmla="*/ 2913428 h 38575028"/>
                <a:gd name="connsiteX4-11841" fmla="*/ 6674576 w 15407640"/>
                <a:gd name="connsiteY4-11842" fmla="*/ 2855635 h 38575028"/>
                <a:gd name="connsiteX5-11843" fmla="*/ 6559016 w 15407640"/>
                <a:gd name="connsiteY5-11844" fmla="*/ 4087680 h 38575028"/>
                <a:gd name="connsiteX6-11845" fmla="*/ 6212335 w 15407640"/>
                <a:gd name="connsiteY6-11846" fmla="*/ 4565628 h 38575028"/>
                <a:gd name="connsiteX7-11847" fmla="*/ 6179317 w 15407640"/>
                <a:gd name="connsiteY7-11848" fmla="*/ 5416325 h 38575028"/>
                <a:gd name="connsiteX8-11849" fmla="*/ 6641559 w 15407640"/>
                <a:gd name="connsiteY8-11850" fmla="*/ 6008829 h 38575028"/>
                <a:gd name="connsiteX9-11851" fmla="*/ 9189720 w 15407640"/>
                <a:gd name="connsiteY9-11852" fmla="*/ 6662468 h 38575028"/>
                <a:gd name="connsiteX10-11853" fmla="*/ 9189720 w 15407640"/>
                <a:gd name="connsiteY10-11854" fmla="*/ 13520468 h 38575028"/>
                <a:gd name="connsiteX11-11855" fmla="*/ 9464040 w 15407640"/>
                <a:gd name="connsiteY11-11856" fmla="*/ 15074948 h 38575028"/>
                <a:gd name="connsiteX12-11857" fmla="*/ 9464040 w 15407640"/>
                <a:gd name="connsiteY12-11858" fmla="*/ 15897908 h 38575028"/>
                <a:gd name="connsiteX13-11859" fmla="*/ 9646920 w 15407640"/>
                <a:gd name="connsiteY13-11860" fmla="*/ 21018548 h 38575028"/>
                <a:gd name="connsiteX14-11861" fmla="*/ 9921240 w 15407640"/>
                <a:gd name="connsiteY14-11862" fmla="*/ 22298708 h 38575028"/>
                <a:gd name="connsiteX15-11863" fmla="*/ 10378440 w 15407640"/>
                <a:gd name="connsiteY15-11864" fmla="*/ 26322068 h 38575028"/>
                <a:gd name="connsiteX16-11865" fmla="*/ 11475720 w 15407640"/>
                <a:gd name="connsiteY16-11866" fmla="*/ 31442708 h 38575028"/>
                <a:gd name="connsiteX17-11867" fmla="*/ 12298680 w 15407640"/>
                <a:gd name="connsiteY17-11868" fmla="*/ 35740388 h 38575028"/>
                <a:gd name="connsiteX18-11869" fmla="*/ 13487400 w 15407640"/>
                <a:gd name="connsiteY18-11870" fmla="*/ 37203428 h 38575028"/>
                <a:gd name="connsiteX19-11871" fmla="*/ 15316200 w 15407640"/>
                <a:gd name="connsiteY19-11872" fmla="*/ 37752068 h 38575028"/>
                <a:gd name="connsiteX20-11873" fmla="*/ 15407640 w 15407640"/>
                <a:gd name="connsiteY20-11874" fmla="*/ 38026388 h 38575028"/>
                <a:gd name="connsiteX21-11875" fmla="*/ 13213080 w 15407640"/>
                <a:gd name="connsiteY21-11876" fmla="*/ 38392148 h 38575028"/>
                <a:gd name="connsiteX22-11877" fmla="*/ 12207240 w 15407640"/>
                <a:gd name="connsiteY22-11878" fmla="*/ 38392148 h 38575028"/>
                <a:gd name="connsiteX23-11879" fmla="*/ 10927080 w 15407640"/>
                <a:gd name="connsiteY23-11880" fmla="*/ 37203428 h 38575028"/>
                <a:gd name="connsiteX24-11881" fmla="*/ 10835640 w 15407640"/>
                <a:gd name="connsiteY24-11882" fmla="*/ 37843508 h 38575028"/>
                <a:gd name="connsiteX25-11883" fmla="*/ 9646920 w 15407640"/>
                <a:gd name="connsiteY25-11884" fmla="*/ 37843508 h 38575028"/>
                <a:gd name="connsiteX26-11885" fmla="*/ 9921240 w 15407640"/>
                <a:gd name="connsiteY26-11886" fmla="*/ 35466068 h 38575028"/>
                <a:gd name="connsiteX27-11887" fmla="*/ 7543800 w 15407640"/>
                <a:gd name="connsiteY27-11888" fmla="*/ 29431028 h 38575028"/>
                <a:gd name="connsiteX28-11889" fmla="*/ 6629400 w 15407640"/>
                <a:gd name="connsiteY28-11890" fmla="*/ 24859028 h 38575028"/>
                <a:gd name="connsiteX29-11891" fmla="*/ 5806440 w 15407640"/>
                <a:gd name="connsiteY29-11892" fmla="*/ 22938788 h 38575028"/>
                <a:gd name="connsiteX30-11893" fmla="*/ 5166360 w 15407640"/>
                <a:gd name="connsiteY30-11894" fmla="*/ 26413508 h 38575028"/>
                <a:gd name="connsiteX31-11895" fmla="*/ 5166360 w 15407640"/>
                <a:gd name="connsiteY31-11896" fmla="*/ 30436868 h 38575028"/>
                <a:gd name="connsiteX32-11897" fmla="*/ 4892040 w 15407640"/>
                <a:gd name="connsiteY32-11898" fmla="*/ 32448548 h 38575028"/>
                <a:gd name="connsiteX33-11899" fmla="*/ 4892040 w 15407640"/>
                <a:gd name="connsiteY33-11900" fmla="*/ 36289028 h 38575028"/>
                <a:gd name="connsiteX34-11901" fmla="*/ 4892040 w 15407640"/>
                <a:gd name="connsiteY34-11902" fmla="*/ 37752068 h 38575028"/>
                <a:gd name="connsiteX35-11903" fmla="*/ 4251960 w 15407640"/>
                <a:gd name="connsiteY35-11904" fmla="*/ 38117828 h 38575028"/>
                <a:gd name="connsiteX36-11905" fmla="*/ 4251960 w 15407640"/>
                <a:gd name="connsiteY36-11906" fmla="*/ 38117828 h 38575028"/>
                <a:gd name="connsiteX37-11907" fmla="*/ 3246120 w 15407640"/>
                <a:gd name="connsiteY37-11908" fmla="*/ 38575028 h 38575028"/>
                <a:gd name="connsiteX38-11909" fmla="*/ 777240 w 15407640"/>
                <a:gd name="connsiteY38-11910" fmla="*/ 38209268 h 38575028"/>
                <a:gd name="connsiteX39-11911" fmla="*/ 2514600 w 15407640"/>
                <a:gd name="connsiteY39-11912" fmla="*/ 36563348 h 38575028"/>
                <a:gd name="connsiteX40-11913" fmla="*/ 2148840 w 15407640"/>
                <a:gd name="connsiteY40-11914" fmla="*/ 35191748 h 38575028"/>
                <a:gd name="connsiteX41-11915" fmla="*/ 2606040 w 15407640"/>
                <a:gd name="connsiteY41-11916" fmla="*/ 34094468 h 38575028"/>
                <a:gd name="connsiteX42-11917" fmla="*/ 1874520 w 15407640"/>
                <a:gd name="connsiteY42-11918" fmla="*/ 32814308 h 38575028"/>
                <a:gd name="connsiteX43-11919" fmla="*/ 1874520 w 15407640"/>
                <a:gd name="connsiteY43-11920" fmla="*/ 22664468 h 38575028"/>
                <a:gd name="connsiteX44-11921" fmla="*/ 1417320 w 15407640"/>
                <a:gd name="connsiteY44-11922" fmla="*/ 21658628 h 38575028"/>
                <a:gd name="connsiteX45-11923" fmla="*/ 1417320 w 15407640"/>
                <a:gd name="connsiteY45-11924" fmla="*/ 21201428 h 38575028"/>
                <a:gd name="connsiteX46-11925" fmla="*/ 137160 w 15407640"/>
                <a:gd name="connsiteY46-11926" fmla="*/ 21201428 h 38575028"/>
                <a:gd name="connsiteX47-11927" fmla="*/ 594360 w 15407640"/>
                <a:gd name="connsiteY47-11928" fmla="*/ 12971828 h 38575028"/>
                <a:gd name="connsiteX48-11929" fmla="*/ 747979 w 15407640"/>
                <a:gd name="connsiteY48-11930" fmla="*/ 11383261 h 38575028"/>
                <a:gd name="connsiteX49-11931" fmla="*/ 1051560 w 15407640"/>
                <a:gd name="connsiteY49-11932" fmla="*/ 7851188 h 38575028"/>
                <a:gd name="connsiteX50-11933" fmla="*/ 3977640 w 15407640"/>
                <a:gd name="connsiteY50-11934" fmla="*/ 6845348 h 38575028"/>
                <a:gd name="connsiteX51-11935" fmla="*/ 3977640 w 15407640"/>
                <a:gd name="connsiteY51-11936" fmla="*/ 6113828 h 38575028"/>
                <a:gd name="connsiteX52-11937" fmla="*/ 3504920 w 15407640"/>
                <a:gd name="connsiteY52-11938" fmla="*/ 4565628 h 38575028"/>
                <a:gd name="connsiteX53-11939" fmla="*/ 3207765 w 15407640"/>
                <a:gd name="connsiteY53-11940" fmla="*/ 4565628 h 38575028"/>
                <a:gd name="connsiteX54-11941" fmla="*/ 2861083 w 15407640"/>
                <a:gd name="connsiteY54-11942" fmla="*/ 3441311 h 38575028"/>
                <a:gd name="connsiteX55-11943" fmla="*/ 3063240 w 15407640"/>
                <a:gd name="connsiteY55-11944" fmla="*/ 3462068 h 38575028"/>
                <a:gd name="connsiteX56-11945" fmla="*/ 2697480 w 15407640"/>
                <a:gd name="connsiteY56-11946" fmla="*/ 1816148 h 38575028"/>
                <a:gd name="connsiteX57-11947" fmla="*/ 2971800 w 15407640"/>
                <a:gd name="connsiteY57-11948" fmla="*/ 1450388 h 38575028"/>
                <a:gd name="connsiteX58-11949" fmla="*/ 3703023 w 15407640"/>
                <a:gd name="connsiteY58-11950" fmla="*/ 317199 h 38575028"/>
                <a:gd name="connsiteX59-11951" fmla="*/ 5023714 w 15407640"/>
                <a:gd name="connsiteY59-11952" fmla="*/ 83788 h 38575028"/>
                <a:gd name="connsiteX60-11953" fmla="*/ 5898671 w 15407640"/>
                <a:gd name="connsiteY60-11954" fmla="*/ 819929 h 38575028"/>
                <a:gd name="connsiteX0-11955" fmla="*/ 5898671 w 15407640"/>
                <a:gd name="connsiteY0-11956" fmla="*/ 819929 h 38575028"/>
                <a:gd name="connsiteX1-11957" fmla="*/ 6476473 w 15407640"/>
                <a:gd name="connsiteY1-11958" fmla="*/ 1071295 h 38575028"/>
                <a:gd name="connsiteX2-11959" fmla="*/ 6542507 w 15407640"/>
                <a:gd name="connsiteY2-11960" fmla="*/ 2435850 h 38575028"/>
                <a:gd name="connsiteX3-11961" fmla="*/ 6446520 w 15407640"/>
                <a:gd name="connsiteY3-11962" fmla="*/ 2913428 h 38575028"/>
                <a:gd name="connsiteX4-11963" fmla="*/ 6674576 w 15407640"/>
                <a:gd name="connsiteY4-11964" fmla="*/ 2855635 h 38575028"/>
                <a:gd name="connsiteX5-11965" fmla="*/ 6559016 w 15407640"/>
                <a:gd name="connsiteY5-11966" fmla="*/ 4087680 h 38575028"/>
                <a:gd name="connsiteX6-11967" fmla="*/ 6212335 w 15407640"/>
                <a:gd name="connsiteY6-11968" fmla="*/ 4565628 h 38575028"/>
                <a:gd name="connsiteX7-11969" fmla="*/ 6179317 w 15407640"/>
                <a:gd name="connsiteY7-11970" fmla="*/ 5416325 h 38575028"/>
                <a:gd name="connsiteX8-11971" fmla="*/ 6641559 w 15407640"/>
                <a:gd name="connsiteY8-11972" fmla="*/ 6008829 h 38575028"/>
                <a:gd name="connsiteX9-11973" fmla="*/ 9189720 w 15407640"/>
                <a:gd name="connsiteY9-11974" fmla="*/ 6662468 h 38575028"/>
                <a:gd name="connsiteX10-11975" fmla="*/ 9189720 w 15407640"/>
                <a:gd name="connsiteY10-11976" fmla="*/ 13520468 h 38575028"/>
                <a:gd name="connsiteX11-11977" fmla="*/ 9464040 w 15407640"/>
                <a:gd name="connsiteY11-11978" fmla="*/ 15074948 h 38575028"/>
                <a:gd name="connsiteX12-11979" fmla="*/ 9464040 w 15407640"/>
                <a:gd name="connsiteY12-11980" fmla="*/ 15897908 h 38575028"/>
                <a:gd name="connsiteX13-11981" fmla="*/ 9646920 w 15407640"/>
                <a:gd name="connsiteY13-11982" fmla="*/ 21018548 h 38575028"/>
                <a:gd name="connsiteX14-11983" fmla="*/ 9921240 w 15407640"/>
                <a:gd name="connsiteY14-11984" fmla="*/ 22298708 h 38575028"/>
                <a:gd name="connsiteX15-11985" fmla="*/ 10378440 w 15407640"/>
                <a:gd name="connsiteY15-11986" fmla="*/ 26322068 h 38575028"/>
                <a:gd name="connsiteX16-11987" fmla="*/ 11475720 w 15407640"/>
                <a:gd name="connsiteY16-11988" fmla="*/ 31442708 h 38575028"/>
                <a:gd name="connsiteX17-11989" fmla="*/ 12298680 w 15407640"/>
                <a:gd name="connsiteY17-11990" fmla="*/ 35740388 h 38575028"/>
                <a:gd name="connsiteX18-11991" fmla="*/ 13487400 w 15407640"/>
                <a:gd name="connsiteY18-11992" fmla="*/ 37203428 h 38575028"/>
                <a:gd name="connsiteX19-11993" fmla="*/ 15316200 w 15407640"/>
                <a:gd name="connsiteY19-11994" fmla="*/ 37752068 h 38575028"/>
                <a:gd name="connsiteX20-11995" fmla="*/ 15407640 w 15407640"/>
                <a:gd name="connsiteY20-11996" fmla="*/ 38026388 h 38575028"/>
                <a:gd name="connsiteX21-11997" fmla="*/ 13213080 w 15407640"/>
                <a:gd name="connsiteY21-11998" fmla="*/ 38392148 h 38575028"/>
                <a:gd name="connsiteX22-11999" fmla="*/ 12207240 w 15407640"/>
                <a:gd name="connsiteY22-12000" fmla="*/ 38392148 h 38575028"/>
                <a:gd name="connsiteX23-12001" fmla="*/ 10927080 w 15407640"/>
                <a:gd name="connsiteY23-12002" fmla="*/ 37203428 h 38575028"/>
                <a:gd name="connsiteX24-12003" fmla="*/ 10835640 w 15407640"/>
                <a:gd name="connsiteY24-12004" fmla="*/ 37843508 h 38575028"/>
                <a:gd name="connsiteX25-12005" fmla="*/ 9646920 w 15407640"/>
                <a:gd name="connsiteY25-12006" fmla="*/ 37843508 h 38575028"/>
                <a:gd name="connsiteX26-12007" fmla="*/ 9921240 w 15407640"/>
                <a:gd name="connsiteY26-12008" fmla="*/ 35466068 h 38575028"/>
                <a:gd name="connsiteX27-12009" fmla="*/ 7543800 w 15407640"/>
                <a:gd name="connsiteY27-12010" fmla="*/ 29431028 h 38575028"/>
                <a:gd name="connsiteX28-12011" fmla="*/ 6629400 w 15407640"/>
                <a:gd name="connsiteY28-12012" fmla="*/ 24859028 h 38575028"/>
                <a:gd name="connsiteX29-12013" fmla="*/ 5806440 w 15407640"/>
                <a:gd name="connsiteY29-12014" fmla="*/ 22938788 h 38575028"/>
                <a:gd name="connsiteX30-12015" fmla="*/ 5166360 w 15407640"/>
                <a:gd name="connsiteY30-12016" fmla="*/ 26413508 h 38575028"/>
                <a:gd name="connsiteX31-12017" fmla="*/ 5166360 w 15407640"/>
                <a:gd name="connsiteY31-12018" fmla="*/ 30436868 h 38575028"/>
                <a:gd name="connsiteX32-12019" fmla="*/ 4892040 w 15407640"/>
                <a:gd name="connsiteY32-12020" fmla="*/ 32448548 h 38575028"/>
                <a:gd name="connsiteX33-12021" fmla="*/ 4892040 w 15407640"/>
                <a:gd name="connsiteY33-12022" fmla="*/ 36289028 h 38575028"/>
                <a:gd name="connsiteX34-12023" fmla="*/ 4892040 w 15407640"/>
                <a:gd name="connsiteY34-12024" fmla="*/ 37752068 h 38575028"/>
                <a:gd name="connsiteX35-12025" fmla="*/ 4251960 w 15407640"/>
                <a:gd name="connsiteY35-12026" fmla="*/ 38117828 h 38575028"/>
                <a:gd name="connsiteX36-12027" fmla="*/ 4251960 w 15407640"/>
                <a:gd name="connsiteY36-12028" fmla="*/ 38117828 h 38575028"/>
                <a:gd name="connsiteX37-12029" fmla="*/ 3246120 w 15407640"/>
                <a:gd name="connsiteY37-12030" fmla="*/ 38575028 h 38575028"/>
                <a:gd name="connsiteX38-12031" fmla="*/ 777240 w 15407640"/>
                <a:gd name="connsiteY38-12032" fmla="*/ 38209268 h 38575028"/>
                <a:gd name="connsiteX39-12033" fmla="*/ 2514600 w 15407640"/>
                <a:gd name="connsiteY39-12034" fmla="*/ 36563348 h 38575028"/>
                <a:gd name="connsiteX40-12035" fmla="*/ 2148840 w 15407640"/>
                <a:gd name="connsiteY40-12036" fmla="*/ 35191748 h 38575028"/>
                <a:gd name="connsiteX41-12037" fmla="*/ 2606040 w 15407640"/>
                <a:gd name="connsiteY41-12038" fmla="*/ 34094468 h 38575028"/>
                <a:gd name="connsiteX42-12039" fmla="*/ 1874520 w 15407640"/>
                <a:gd name="connsiteY42-12040" fmla="*/ 32814308 h 38575028"/>
                <a:gd name="connsiteX43-12041" fmla="*/ 1874520 w 15407640"/>
                <a:gd name="connsiteY43-12042" fmla="*/ 22664468 h 38575028"/>
                <a:gd name="connsiteX44-12043" fmla="*/ 1502285 w 15407640"/>
                <a:gd name="connsiteY44-12044" fmla="*/ 21714024 h 38575028"/>
                <a:gd name="connsiteX45-12045" fmla="*/ 1417320 w 15407640"/>
                <a:gd name="connsiteY45-12046" fmla="*/ 21201428 h 38575028"/>
                <a:gd name="connsiteX46-12047" fmla="*/ 137160 w 15407640"/>
                <a:gd name="connsiteY46-12048" fmla="*/ 21201428 h 38575028"/>
                <a:gd name="connsiteX47-12049" fmla="*/ 594360 w 15407640"/>
                <a:gd name="connsiteY47-12050" fmla="*/ 12971828 h 38575028"/>
                <a:gd name="connsiteX48-12051" fmla="*/ 747979 w 15407640"/>
                <a:gd name="connsiteY48-12052" fmla="*/ 11383261 h 38575028"/>
                <a:gd name="connsiteX49-12053" fmla="*/ 1051560 w 15407640"/>
                <a:gd name="connsiteY49-12054" fmla="*/ 7851188 h 38575028"/>
                <a:gd name="connsiteX50-12055" fmla="*/ 3977640 w 15407640"/>
                <a:gd name="connsiteY50-12056" fmla="*/ 6845348 h 38575028"/>
                <a:gd name="connsiteX51-12057" fmla="*/ 3977640 w 15407640"/>
                <a:gd name="connsiteY51-12058" fmla="*/ 6113828 h 38575028"/>
                <a:gd name="connsiteX52-12059" fmla="*/ 3504920 w 15407640"/>
                <a:gd name="connsiteY52-12060" fmla="*/ 4565628 h 38575028"/>
                <a:gd name="connsiteX53-12061" fmla="*/ 3207765 w 15407640"/>
                <a:gd name="connsiteY53-12062" fmla="*/ 4565628 h 38575028"/>
                <a:gd name="connsiteX54-12063" fmla="*/ 2861083 w 15407640"/>
                <a:gd name="connsiteY54-12064" fmla="*/ 3441311 h 38575028"/>
                <a:gd name="connsiteX55-12065" fmla="*/ 3063240 w 15407640"/>
                <a:gd name="connsiteY55-12066" fmla="*/ 3462068 h 38575028"/>
                <a:gd name="connsiteX56-12067" fmla="*/ 2697480 w 15407640"/>
                <a:gd name="connsiteY56-12068" fmla="*/ 1816148 h 38575028"/>
                <a:gd name="connsiteX57-12069" fmla="*/ 2971800 w 15407640"/>
                <a:gd name="connsiteY57-12070" fmla="*/ 1450388 h 38575028"/>
                <a:gd name="connsiteX58-12071" fmla="*/ 3703023 w 15407640"/>
                <a:gd name="connsiteY58-12072" fmla="*/ 317199 h 38575028"/>
                <a:gd name="connsiteX59-12073" fmla="*/ 5023714 w 15407640"/>
                <a:gd name="connsiteY59-12074" fmla="*/ 83788 h 38575028"/>
                <a:gd name="connsiteX60-12075" fmla="*/ 5898671 w 15407640"/>
                <a:gd name="connsiteY60-12076" fmla="*/ 819929 h 38575028"/>
                <a:gd name="connsiteX0-12077" fmla="*/ 5898671 w 15407640"/>
                <a:gd name="connsiteY0-12078" fmla="*/ 819929 h 38575028"/>
                <a:gd name="connsiteX1-12079" fmla="*/ 6476473 w 15407640"/>
                <a:gd name="connsiteY1-12080" fmla="*/ 1071295 h 38575028"/>
                <a:gd name="connsiteX2-12081" fmla="*/ 6542507 w 15407640"/>
                <a:gd name="connsiteY2-12082" fmla="*/ 2435850 h 38575028"/>
                <a:gd name="connsiteX3-12083" fmla="*/ 6446520 w 15407640"/>
                <a:gd name="connsiteY3-12084" fmla="*/ 2913428 h 38575028"/>
                <a:gd name="connsiteX4-12085" fmla="*/ 6674576 w 15407640"/>
                <a:gd name="connsiteY4-12086" fmla="*/ 2855635 h 38575028"/>
                <a:gd name="connsiteX5-12087" fmla="*/ 6559016 w 15407640"/>
                <a:gd name="connsiteY5-12088" fmla="*/ 4087680 h 38575028"/>
                <a:gd name="connsiteX6-12089" fmla="*/ 6212335 w 15407640"/>
                <a:gd name="connsiteY6-12090" fmla="*/ 4565628 h 38575028"/>
                <a:gd name="connsiteX7-12091" fmla="*/ 6179317 w 15407640"/>
                <a:gd name="connsiteY7-12092" fmla="*/ 5416325 h 38575028"/>
                <a:gd name="connsiteX8-12093" fmla="*/ 6641559 w 15407640"/>
                <a:gd name="connsiteY8-12094" fmla="*/ 6008829 h 38575028"/>
                <a:gd name="connsiteX9-12095" fmla="*/ 9189720 w 15407640"/>
                <a:gd name="connsiteY9-12096" fmla="*/ 6662468 h 38575028"/>
                <a:gd name="connsiteX10-12097" fmla="*/ 9189720 w 15407640"/>
                <a:gd name="connsiteY10-12098" fmla="*/ 13520468 h 38575028"/>
                <a:gd name="connsiteX11-12099" fmla="*/ 9464040 w 15407640"/>
                <a:gd name="connsiteY11-12100" fmla="*/ 15074948 h 38575028"/>
                <a:gd name="connsiteX12-12101" fmla="*/ 9464040 w 15407640"/>
                <a:gd name="connsiteY12-12102" fmla="*/ 15897908 h 38575028"/>
                <a:gd name="connsiteX13-12103" fmla="*/ 9646920 w 15407640"/>
                <a:gd name="connsiteY13-12104" fmla="*/ 21018548 h 38575028"/>
                <a:gd name="connsiteX14-12105" fmla="*/ 9921240 w 15407640"/>
                <a:gd name="connsiteY14-12106" fmla="*/ 22298708 h 38575028"/>
                <a:gd name="connsiteX15-12107" fmla="*/ 10378440 w 15407640"/>
                <a:gd name="connsiteY15-12108" fmla="*/ 26322068 h 38575028"/>
                <a:gd name="connsiteX16-12109" fmla="*/ 11475720 w 15407640"/>
                <a:gd name="connsiteY16-12110" fmla="*/ 31442708 h 38575028"/>
                <a:gd name="connsiteX17-12111" fmla="*/ 12298680 w 15407640"/>
                <a:gd name="connsiteY17-12112" fmla="*/ 35740388 h 38575028"/>
                <a:gd name="connsiteX18-12113" fmla="*/ 13487400 w 15407640"/>
                <a:gd name="connsiteY18-12114" fmla="*/ 37203428 h 38575028"/>
                <a:gd name="connsiteX19-12115" fmla="*/ 15316200 w 15407640"/>
                <a:gd name="connsiteY19-12116" fmla="*/ 37752068 h 38575028"/>
                <a:gd name="connsiteX20-12117" fmla="*/ 15407640 w 15407640"/>
                <a:gd name="connsiteY20-12118" fmla="*/ 38026388 h 38575028"/>
                <a:gd name="connsiteX21-12119" fmla="*/ 13213080 w 15407640"/>
                <a:gd name="connsiteY21-12120" fmla="*/ 38392148 h 38575028"/>
                <a:gd name="connsiteX22-12121" fmla="*/ 12207240 w 15407640"/>
                <a:gd name="connsiteY22-12122" fmla="*/ 38392148 h 38575028"/>
                <a:gd name="connsiteX23-12123" fmla="*/ 10927080 w 15407640"/>
                <a:gd name="connsiteY23-12124" fmla="*/ 37203428 h 38575028"/>
                <a:gd name="connsiteX24-12125" fmla="*/ 10835640 w 15407640"/>
                <a:gd name="connsiteY24-12126" fmla="*/ 37843508 h 38575028"/>
                <a:gd name="connsiteX25-12127" fmla="*/ 9646920 w 15407640"/>
                <a:gd name="connsiteY25-12128" fmla="*/ 37843508 h 38575028"/>
                <a:gd name="connsiteX26-12129" fmla="*/ 9921240 w 15407640"/>
                <a:gd name="connsiteY26-12130" fmla="*/ 35466068 h 38575028"/>
                <a:gd name="connsiteX27-12131" fmla="*/ 7543800 w 15407640"/>
                <a:gd name="connsiteY27-12132" fmla="*/ 29431028 h 38575028"/>
                <a:gd name="connsiteX28-12133" fmla="*/ 6629400 w 15407640"/>
                <a:gd name="connsiteY28-12134" fmla="*/ 24859028 h 38575028"/>
                <a:gd name="connsiteX29-12135" fmla="*/ 5806440 w 15407640"/>
                <a:gd name="connsiteY29-12136" fmla="*/ 22938788 h 38575028"/>
                <a:gd name="connsiteX30-12137" fmla="*/ 5166360 w 15407640"/>
                <a:gd name="connsiteY30-12138" fmla="*/ 26413508 h 38575028"/>
                <a:gd name="connsiteX31-12139" fmla="*/ 5166360 w 15407640"/>
                <a:gd name="connsiteY31-12140" fmla="*/ 30436868 h 38575028"/>
                <a:gd name="connsiteX32-12141" fmla="*/ 4892040 w 15407640"/>
                <a:gd name="connsiteY32-12142" fmla="*/ 32448548 h 38575028"/>
                <a:gd name="connsiteX33-12143" fmla="*/ 4892040 w 15407640"/>
                <a:gd name="connsiteY33-12144" fmla="*/ 36289028 h 38575028"/>
                <a:gd name="connsiteX34-12145" fmla="*/ 4892040 w 15407640"/>
                <a:gd name="connsiteY34-12146" fmla="*/ 37752068 h 38575028"/>
                <a:gd name="connsiteX35-12147" fmla="*/ 4251960 w 15407640"/>
                <a:gd name="connsiteY35-12148" fmla="*/ 38117828 h 38575028"/>
                <a:gd name="connsiteX36-12149" fmla="*/ 4251960 w 15407640"/>
                <a:gd name="connsiteY36-12150" fmla="*/ 38117828 h 38575028"/>
                <a:gd name="connsiteX37-12151" fmla="*/ 3246120 w 15407640"/>
                <a:gd name="connsiteY37-12152" fmla="*/ 38575028 h 38575028"/>
                <a:gd name="connsiteX38-12153" fmla="*/ 777240 w 15407640"/>
                <a:gd name="connsiteY38-12154" fmla="*/ 38209268 h 38575028"/>
                <a:gd name="connsiteX39-12155" fmla="*/ 2514600 w 15407640"/>
                <a:gd name="connsiteY39-12156" fmla="*/ 36563348 h 38575028"/>
                <a:gd name="connsiteX40-12157" fmla="*/ 2148840 w 15407640"/>
                <a:gd name="connsiteY40-12158" fmla="*/ 35191748 h 38575028"/>
                <a:gd name="connsiteX41-12159" fmla="*/ 2606040 w 15407640"/>
                <a:gd name="connsiteY41-12160" fmla="*/ 34094468 h 38575028"/>
                <a:gd name="connsiteX42-12161" fmla="*/ 1874520 w 15407640"/>
                <a:gd name="connsiteY42-12162" fmla="*/ 32814308 h 38575028"/>
                <a:gd name="connsiteX43-12163" fmla="*/ 1915001 w 15407640"/>
                <a:gd name="connsiteY43-12164" fmla="*/ 22102199 h 38575028"/>
                <a:gd name="connsiteX44-12165" fmla="*/ 1502285 w 15407640"/>
                <a:gd name="connsiteY44-12166" fmla="*/ 21714024 h 38575028"/>
                <a:gd name="connsiteX45-12167" fmla="*/ 1417320 w 15407640"/>
                <a:gd name="connsiteY45-12168" fmla="*/ 21201428 h 38575028"/>
                <a:gd name="connsiteX46-12169" fmla="*/ 137160 w 15407640"/>
                <a:gd name="connsiteY46-12170" fmla="*/ 21201428 h 38575028"/>
                <a:gd name="connsiteX47-12171" fmla="*/ 594360 w 15407640"/>
                <a:gd name="connsiteY47-12172" fmla="*/ 12971828 h 38575028"/>
                <a:gd name="connsiteX48-12173" fmla="*/ 747979 w 15407640"/>
                <a:gd name="connsiteY48-12174" fmla="*/ 11383261 h 38575028"/>
                <a:gd name="connsiteX49-12175" fmla="*/ 1051560 w 15407640"/>
                <a:gd name="connsiteY49-12176" fmla="*/ 7851188 h 38575028"/>
                <a:gd name="connsiteX50-12177" fmla="*/ 3977640 w 15407640"/>
                <a:gd name="connsiteY50-12178" fmla="*/ 6845348 h 38575028"/>
                <a:gd name="connsiteX51-12179" fmla="*/ 3977640 w 15407640"/>
                <a:gd name="connsiteY51-12180" fmla="*/ 6113828 h 38575028"/>
                <a:gd name="connsiteX52-12181" fmla="*/ 3504920 w 15407640"/>
                <a:gd name="connsiteY52-12182" fmla="*/ 4565628 h 38575028"/>
                <a:gd name="connsiteX53-12183" fmla="*/ 3207765 w 15407640"/>
                <a:gd name="connsiteY53-12184" fmla="*/ 4565628 h 38575028"/>
                <a:gd name="connsiteX54-12185" fmla="*/ 2861083 w 15407640"/>
                <a:gd name="connsiteY54-12186" fmla="*/ 3441311 h 38575028"/>
                <a:gd name="connsiteX55-12187" fmla="*/ 3063240 w 15407640"/>
                <a:gd name="connsiteY55-12188" fmla="*/ 3462068 h 38575028"/>
                <a:gd name="connsiteX56-12189" fmla="*/ 2697480 w 15407640"/>
                <a:gd name="connsiteY56-12190" fmla="*/ 1816148 h 38575028"/>
                <a:gd name="connsiteX57-12191" fmla="*/ 2971800 w 15407640"/>
                <a:gd name="connsiteY57-12192" fmla="*/ 1450388 h 38575028"/>
                <a:gd name="connsiteX58-12193" fmla="*/ 3703023 w 15407640"/>
                <a:gd name="connsiteY58-12194" fmla="*/ 317199 h 38575028"/>
                <a:gd name="connsiteX59-12195" fmla="*/ 5023714 w 15407640"/>
                <a:gd name="connsiteY59-12196" fmla="*/ 83788 h 38575028"/>
                <a:gd name="connsiteX60-12197" fmla="*/ 5898671 w 15407640"/>
                <a:gd name="connsiteY60-12198" fmla="*/ 819929 h 38575028"/>
                <a:gd name="connsiteX0-12199" fmla="*/ 5898671 w 15407640"/>
                <a:gd name="connsiteY0-12200" fmla="*/ 819929 h 38575028"/>
                <a:gd name="connsiteX1-12201" fmla="*/ 6476473 w 15407640"/>
                <a:gd name="connsiteY1-12202" fmla="*/ 1071295 h 38575028"/>
                <a:gd name="connsiteX2-12203" fmla="*/ 6542507 w 15407640"/>
                <a:gd name="connsiteY2-12204" fmla="*/ 2435850 h 38575028"/>
                <a:gd name="connsiteX3-12205" fmla="*/ 6446520 w 15407640"/>
                <a:gd name="connsiteY3-12206" fmla="*/ 2913428 h 38575028"/>
                <a:gd name="connsiteX4-12207" fmla="*/ 6674576 w 15407640"/>
                <a:gd name="connsiteY4-12208" fmla="*/ 2855635 h 38575028"/>
                <a:gd name="connsiteX5-12209" fmla="*/ 6559016 w 15407640"/>
                <a:gd name="connsiteY5-12210" fmla="*/ 4087680 h 38575028"/>
                <a:gd name="connsiteX6-12211" fmla="*/ 6212335 w 15407640"/>
                <a:gd name="connsiteY6-12212" fmla="*/ 4565628 h 38575028"/>
                <a:gd name="connsiteX7-12213" fmla="*/ 6179317 w 15407640"/>
                <a:gd name="connsiteY7-12214" fmla="*/ 5416325 h 38575028"/>
                <a:gd name="connsiteX8-12215" fmla="*/ 6641559 w 15407640"/>
                <a:gd name="connsiteY8-12216" fmla="*/ 6008829 h 38575028"/>
                <a:gd name="connsiteX9-12217" fmla="*/ 9189720 w 15407640"/>
                <a:gd name="connsiteY9-12218" fmla="*/ 6662468 h 38575028"/>
                <a:gd name="connsiteX10-12219" fmla="*/ 9189720 w 15407640"/>
                <a:gd name="connsiteY10-12220" fmla="*/ 13520468 h 38575028"/>
                <a:gd name="connsiteX11-12221" fmla="*/ 9464040 w 15407640"/>
                <a:gd name="connsiteY11-12222" fmla="*/ 15074948 h 38575028"/>
                <a:gd name="connsiteX12-12223" fmla="*/ 9464040 w 15407640"/>
                <a:gd name="connsiteY12-12224" fmla="*/ 15897908 h 38575028"/>
                <a:gd name="connsiteX13-12225" fmla="*/ 9646920 w 15407640"/>
                <a:gd name="connsiteY13-12226" fmla="*/ 21018548 h 38575028"/>
                <a:gd name="connsiteX14-12227" fmla="*/ 9921240 w 15407640"/>
                <a:gd name="connsiteY14-12228" fmla="*/ 22298708 h 38575028"/>
                <a:gd name="connsiteX15-12229" fmla="*/ 10378440 w 15407640"/>
                <a:gd name="connsiteY15-12230" fmla="*/ 26322068 h 38575028"/>
                <a:gd name="connsiteX16-12231" fmla="*/ 11475720 w 15407640"/>
                <a:gd name="connsiteY16-12232" fmla="*/ 31442708 h 38575028"/>
                <a:gd name="connsiteX17-12233" fmla="*/ 12298680 w 15407640"/>
                <a:gd name="connsiteY17-12234" fmla="*/ 35740388 h 38575028"/>
                <a:gd name="connsiteX18-12235" fmla="*/ 13487400 w 15407640"/>
                <a:gd name="connsiteY18-12236" fmla="*/ 37203428 h 38575028"/>
                <a:gd name="connsiteX19-12237" fmla="*/ 15316200 w 15407640"/>
                <a:gd name="connsiteY19-12238" fmla="*/ 37752068 h 38575028"/>
                <a:gd name="connsiteX20-12239" fmla="*/ 15407640 w 15407640"/>
                <a:gd name="connsiteY20-12240" fmla="*/ 38026388 h 38575028"/>
                <a:gd name="connsiteX21-12241" fmla="*/ 13213080 w 15407640"/>
                <a:gd name="connsiteY21-12242" fmla="*/ 38392148 h 38575028"/>
                <a:gd name="connsiteX22-12243" fmla="*/ 12207240 w 15407640"/>
                <a:gd name="connsiteY22-12244" fmla="*/ 38392148 h 38575028"/>
                <a:gd name="connsiteX23-12245" fmla="*/ 10927080 w 15407640"/>
                <a:gd name="connsiteY23-12246" fmla="*/ 37203428 h 38575028"/>
                <a:gd name="connsiteX24-12247" fmla="*/ 10835640 w 15407640"/>
                <a:gd name="connsiteY24-12248" fmla="*/ 37843508 h 38575028"/>
                <a:gd name="connsiteX25-12249" fmla="*/ 9646920 w 15407640"/>
                <a:gd name="connsiteY25-12250" fmla="*/ 37843508 h 38575028"/>
                <a:gd name="connsiteX26-12251" fmla="*/ 9921240 w 15407640"/>
                <a:gd name="connsiteY26-12252" fmla="*/ 35466068 h 38575028"/>
                <a:gd name="connsiteX27-12253" fmla="*/ 7543800 w 15407640"/>
                <a:gd name="connsiteY27-12254" fmla="*/ 29431028 h 38575028"/>
                <a:gd name="connsiteX28-12255" fmla="*/ 6629400 w 15407640"/>
                <a:gd name="connsiteY28-12256" fmla="*/ 24859028 h 38575028"/>
                <a:gd name="connsiteX29-12257" fmla="*/ 5806440 w 15407640"/>
                <a:gd name="connsiteY29-12258" fmla="*/ 22938788 h 38575028"/>
                <a:gd name="connsiteX30-12259" fmla="*/ 5166360 w 15407640"/>
                <a:gd name="connsiteY30-12260" fmla="*/ 26413508 h 38575028"/>
                <a:gd name="connsiteX31-12261" fmla="*/ 5166360 w 15407640"/>
                <a:gd name="connsiteY31-12262" fmla="*/ 30436868 h 38575028"/>
                <a:gd name="connsiteX32-12263" fmla="*/ 4892040 w 15407640"/>
                <a:gd name="connsiteY32-12264" fmla="*/ 32448548 h 38575028"/>
                <a:gd name="connsiteX33-12265" fmla="*/ 4892040 w 15407640"/>
                <a:gd name="connsiteY33-12266" fmla="*/ 36289028 h 38575028"/>
                <a:gd name="connsiteX34-12267" fmla="*/ 4892040 w 15407640"/>
                <a:gd name="connsiteY34-12268" fmla="*/ 37752068 h 38575028"/>
                <a:gd name="connsiteX35-12269" fmla="*/ 4251960 w 15407640"/>
                <a:gd name="connsiteY35-12270" fmla="*/ 38117828 h 38575028"/>
                <a:gd name="connsiteX36-12271" fmla="*/ 4251960 w 15407640"/>
                <a:gd name="connsiteY36-12272" fmla="*/ 38117828 h 38575028"/>
                <a:gd name="connsiteX37-12273" fmla="*/ 3246120 w 15407640"/>
                <a:gd name="connsiteY37-12274" fmla="*/ 38575028 h 38575028"/>
                <a:gd name="connsiteX38-12275" fmla="*/ 777240 w 15407640"/>
                <a:gd name="connsiteY38-12276" fmla="*/ 38209268 h 38575028"/>
                <a:gd name="connsiteX39-12277" fmla="*/ 2514600 w 15407640"/>
                <a:gd name="connsiteY39-12278" fmla="*/ 36563348 h 38575028"/>
                <a:gd name="connsiteX40-12279" fmla="*/ 2148840 w 15407640"/>
                <a:gd name="connsiteY40-12280" fmla="*/ 35191748 h 38575028"/>
                <a:gd name="connsiteX41-12281" fmla="*/ 2606040 w 15407640"/>
                <a:gd name="connsiteY41-12282" fmla="*/ 34094468 h 38575028"/>
                <a:gd name="connsiteX42-12283" fmla="*/ 1874520 w 15407640"/>
                <a:gd name="connsiteY42-12284" fmla="*/ 32814308 h 38575028"/>
                <a:gd name="connsiteX43-12285" fmla="*/ 1848966 w 15407640"/>
                <a:gd name="connsiteY43-12286" fmla="*/ 22174018 h 38575028"/>
                <a:gd name="connsiteX44-12287" fmla="*/ 1502285 w 15407640"/>
                <a:gd name="connsiteY44-12288" fmla="*/ 21714024 h 38575028"/>
                <a:gd name="connsiteX45-12289" fmla="*/ 1417320 w 15407640"/>
                <a:gd name="connsiteY45-12290" fmla="*/ 21201428 h 38575028"/>
                <a:gd name="connsiteX46-12291" fmla="*/ 137160 w 15407640"/>
                <a:gd name="connsiteY46-12292" fmla="*/ 21201428 h 38575028"/>
                <a:gd name="connsiteX47-12293" fmla="*/ 594360 w 15407640"/>
                <a:gd name="connsiteY47-12294" fmla="*/ 12971828 h 38575028"/>
                <a:gd name="connsiteX48-12295" fmla="*/ 747979 w 15407640"/>
                <a:gd name="connsiteY48-12296" fmla="*/ 11383261 h 38575028"/>
                <a:gd name="connsiteX49-12297" fmla="*/ 1051560 w 15407640"/>
                <a:gd name="connsiteY49-12298" fmla="*/ 7851188 h 38575028"/>
                <a:gd name="connsiteX50-12299" fmla="*/ 3977640 w 15407640"/>
                <a:gd name="connsiteY50-12300" fmla="*/ 6845348 h 38575028"/>
                <a:gd name="connsiteX51-12301" fmla="*/ 3977640 w 15407640"/>
                <a:gd name="connsiteY51-12302" fmla="*/ 6113828 h 38575028"/>
                <a:gd name="connsiteX52-12303" fmla="*/ 3504920 w 15407640"/>
                <a:gd name="connsiteY52-12304" fmla="*/ 4565628 h 38575028"/>
                <a:gd name="connsiteX53-12305" fmla="*/ 3207765 w 15407640"/>
                <a:gd name="connsiteY53-12306" fmla="*/ 4565628 h 38575028"/>
                <a:gd name="connsiteX54-12307" fmla="*/ 2861083 w 15407640"/>
                <a:gd name="connsiteY54-12308" fmla="*/ 3441311 h 38575028"/>
                <a:gd name="connsiteX55-12309" fmla="*/ 3063240 w 15407640"/>
                <a:gd name="connsiteY55-12310" fmla="*/ 3462068 h 38575028"/>
                <a:gd name="connsiteX56-12311" fmla="*/ 2697480 w 15407640"/>
                <a:gd name="connsiteY56-12312" fmla="*/ 1816148 h 38575028"/>
                <a:gd name="connsiteX57-12313" fmla="*/ 2971800 w 15407640"/>
                <a:gd name="connsiteY57-12314" fmla="*/ 1450388 h 38575028"/>
                <a:gd name="connsiteX58-12315" fmla="*/ 3703023 w 15407640"/>
                <a:gd name="connsiteY58-12316" fmla="*/ 317199 h 38575028"/>
                <a:gd name="connsiteX59-12317" fmla="*/ 5023714 w 15407640"/>
                <a:gd name="connsiteY59-12318" fmla="*/ 83788 h 38575028"/>
                <a:gd name="connsiteX60-12319" fmla="*/ 5898671 w 15407640"/>
                <a:gd name="connsiteY60-12320" fmla="*/ 819929 h 38575028"/>
                <a:gd name="connsiteX0-12321" fmla="*/ 5898671 w 15407640"/>
                <a:gd name="connsiteY0-12322" fmla="*/ 819929 h 38575028"/>
                <a:gd name="connsiteX1-12323" fmla="*/ 6476473 w 15407640"/>
                <a:gd name="connsiteY1-12324" fmla="*/ 1071295 h 38575028"/>
                <a:gd name="connsiteX2-12325" fmla="*/ 6542507 w 15407640"/>
                <a:gd name="connsiteY2-12326" fmla="*/ 2435850 h 38575028"/>
                <a:gd name="connsiteX3-12327" fmla="*/ 6446520 w 15407640"/>
                <a:gd name="connsiteY3-12328" fmla="*/ 2913428 h 38575028"/>
                <a:gd name="connsiteX4-12329" fmla="*/ 6674576 w 15407640"/>
                <a:gd name="connsiteY4-12330" fmla="*/ 2855635 h 38575028"/>
                <a:gd name="connsiteX5-12331" fmla="*/ 6559016 w 15407640"/>
                <a:gd name="connsiteY5-12332" fmla="*/ 4087680 h 38575028"/>
                <a:gd name="connsiteX6-12333" fmla="*/ 6212335 w 15407640"/>
                <a:gd name="connsiteY6-12334" fmla="*/ 4565628 h 38575028"/>
                <a:gd name="connsiteX7-12335" fmla="*/ 6179317 w 15407640"/>
                <a:gd name="connsiteY7-12336" fmla="*/ 5416325 h 38575028"/>
                <a:gd name="connsiteX8-12337" fmla="*/ 6641559 w 15407640"/>
                <a:gd name="connsiteY8-12338" fmla="*/ 6008829 h 38575028"/>
                <a:gd name="connsiteX9-12339" fmla="*/ 9189720 w 15407640"/>
                <a:gd name="connsiteY9-12340" fmla="*/ 6662468 h 38575028"/>
                <a:gd name="connsiteX10-12341" fmla="*/ 9189720 w 15407640"/>
                <a:gd name="connsiteY10-12342" fmla="*/ 13520468 h 38575028"/>
                <a:gd name="connsiteX11-12343" fmla="*/ 9464040 w 15407640"/>
                <a:gd name="connsiteY11-12344" fmla="*/ 15074948 h 38575028"/>
                <a:gd name="connsiteX12-12345" fmla="*/ 9464040 w 15407640"/>
                <a:gd name="connsiteY12-12346" fmla="*/ 15897908 h 38575028"/>
                <a:gd name="connsiteX13-12347" fmla="*/ 9646920 w 15407640"/>
                <a:gd name="connsiteY13-12348" fmla="*/ 21018548 h 38575028"/>
                <a:gd name="connsiteX14-12349" fmla="*/ 9921240 w 15407640"/>
                <a:gd name="connsiteY14-12350" fmla="*/ 22298708 h 38575028"/>
                <a:gd name="connsiteX15-12351" fmla="*/ 10378440 w 15407640"/>
                <a:gd name="connsiteY15-12352" fmla="*/ 26322068 h 38575028"/>
                <a:gd name="connsiteX16-12353" fmla="*/ 11475720 w 15407640"/>
                <a:gd name="connsiteY16-12354" fmla="*/ 31442708 h 38575028"/>
                <a:gd name="connsiteX17-12355" fmla="*/ 12298680 w 15407640"/>
                <a:gd name="connsiteY17-12356" fmla="*/ 35740388 h 38575028"/>
                <a:gd name="connsiteX18-12357" fmla="*/ 13487400 w 15407640"/>
                <a:gd name="connsiteY18-12358" fmla="*/ 37203428 h 38575028"/>
                <a:gd name="connsiteX19-12359" fmla="*/ 15316200 w 15407640"/>
                <a:gd name="connsiteY19-12360" fmla="*/ 37752068 h 38575028"/>
                <a:gd name="connsiteX20-12361" fmla="*/ 15407640 w 15407640"/>
                <a:gd name="connsiteY20-12362" fmla="*/ 38026388 h 38575028"/>
                <a:gd name="connsiteX21-12363" fmla="*/ 13213080 w 15407640"/>
                <a:gd name="connsiteY21-12364" fmla="*/ 38392148 h 38575028"/>
                <a:gd name="connsiteX22-12365" fmla="*/ 12207240 w 15407640"/>
                <a:gd name="connsiteY22-12366" fmla="*/ 38392148 h 38575028"/>
                <a:gd name="connsiteX23-12367" fmla="*/ 10927080 w 15407640"/>
                <a:gd name="connsiteY23-12368" fmla="*/ 37203428 h 38575028"/>
                <a:gd name="connsiteX24-12369" fmla="*/ 10835640 w 15407640"/>
                <a:gd name="connsiteY24-12370" fmla="*/ 37843508 h 38575028"/>
                <a:gd name="connsiteX25-12371" fmla="*/ 9646920 w 15407640"/>
                <a:gd name="connsiteY25-12372" fmla="*/ 37843508 h 38575028"/>
                <a:gd name="connsiteX26-12373" fmla="*/ 9921240 w 15407640"/>
                <a:gd name="connsiteY26-12374" fmla="*/ 35466068 h 38575028"/>
                <a:gd name="connsiteX27-12375" fmla="*/ 7543800 w 15407640"/>
                <a:gd name="connsiteY27-12376" fmla="*/ 29431028 h 38575028"/>
                <a:gd name="connsiteX28-12377" fmla="*/ 6629400 w 15407640"/>
                <a:gd name="connsiteY28-12378" fmla="*/ 24859028 h 38575028"/>
                <a:gd name="connsiteX29-12379" fmla="*/ 5806440 w 15407640"/>
                <a:gd name="connsiteY29-12380" fmla="*/ 22938788 h 38575028"/>
                <a:gd name="connsiteX30-12381" fmla="*/ 5166360 w 15407640"/>
                <a:gd name="connsiteY30-12382" fmla="*/ 26413508 h 38575028"/>
                <a:gd name="connsiteX31-12383" fmla="*/ 5166360 w 15407640"/>
                <a:gd name="connsiteY31-12384" fmla="*/ 30436868 h 38575028"/>
                <a:gd name="connsiteX32-12385" fmla="*/ 4892040 w 15407640"/>
                <a:gd name="connsiteY32-12386" fmla="*/ 32448548 h 38575028"/>
                <a:gd name="connsiteX33-12387" fmla="*/ 4892040 w 15407640"/>
                <a:gd name="connsiteY33-12388" fmla="*/ 36289028 h 38575028"/>
                <a:gd name="connsiteX34-12389" fmla="*/ 4892040 w 15407640"/>
                <a:gd name="connsiteY34-12390" fmla="*/ 37752068 h 38575028"/>
                <a:gd name="connsiteX35-12391" fmla="*/ 4251960 w 15407640"/>
                <a:gd name="connsiteY35-12392" fmla="*/ 38117828 h 38575028"/>
                <a:gd name="connsiteX36-12393" fmla="*/ 4251960 w 15407640"/>
                <a:gd name="connsiteY36-12394" fmla="*/ 38117828 h 38575028"/>
                <a:gd name="connsiteX37-12395" fmla="*/ 3246120 w 15407640"/>
                <a:gd name="connsiteY37-12396" fmla="*/ 38575028 h 38575028"/>
                <a:gd name="connsiteX38-12397" fmla="*/ 777240 w 15407640"/>
                <a:gd name="connsiteY38-12398" fmla="*/ 38209268 h 38575028"/>
                <a:gd name="connsiteX39-12399" fmla="*/ 2514600 w 15407640"/>
                <a:gd name="connsiteY39-12400" fmla="*/ 36563348 h 38575028"/>
                <a:gd name="connsiteX40-12401" fmla="*/ 2148840 w 15407640"/>
                <a:gd name="connsiteY40-12402" fmla="*/ 35191748 h 38575028"/>
                <a:gd name="connsiteX41-12403" fmla="*/ 2606040 w 15407640"/>
                <a:gd name="connsiteY41-12404" fmla="*/ 34094468 h 38575028"/>
                <a:gd name="connsiteX42-12405" fmla="*/ 1874520 w 15407640"/>
                <a:gd name="connsiteY42-12406" fmla="*/ 32814308 h 38575028"/>
                <a:gd name="connsiteX43-12407" fmla="*/ 1848966 w 15407640"/>
                <a:gd name="connsiteY43-12408" fmla="*/ 22174018 h 38575028"/>
                <a:gd name="connsiteX44-12409" fmla="*/ 1502285 w 15407640"/>
                <a:gd name="connsiteY44-12410" fmla="*/ 21714024 h 38575028"/>
                <a:gd name="connsiteX45-12411" fmla="*/ 1417320 w 15407640"/>
                <a:gd name="connsiteY45-12412" fmla="*/ 21201428 h 38575028"/>
                <a:gd name="connsiteX46-12413" fmla="*/ 137160 w 15407640"/>
                <a:gd name="connsiteY46-12414" fmla="*/ 21201428 h 38575028"/>
                <a:gd name="connsiteX47-12415" fmla="*/ 594360 w 15407640"/>
                <a:gd name="connsiteY47-12416" fmla="*/ 12971828 h 38575028"/>
                <a:gd name="connsiteX48-12417" fmla="*/ 747979 w 15407640"/>
                <a:gd name="connsiteY48-12418" fmla="*/ 11383261 h 38575028"/>
                <a:gd name="connsiteX49-12419" fmla="*/ 1051560 w 15407640"/>
                <a:gd name="connsiteY49-12420" fmla="*/ 7851188 h 38575028"/>
                <a:gd name="connsiteX50-12421" fmla="*/ 3977640 w 15407640"/>
                <a:gd name="connsiteY50-12422" fmla="*/ 6845348 h 38575028"/>
                <a:gd name="connsiteX51-12423" fmla="*/ 3977640 w 15407640"/>
                <a:gd name="connsiteY51-12424" fmla="*/ 6113828 h 38575028"/>
                <a:gd name="connsiteX52-12425" fmla="*/ 3504920 w 15407640"/>
                <a:gd name="connsiteY52-12426" fmla="*/ 4565628 h 38575028"/>
                <a:gd name="connsiteX53-12427" fmla="*/ 3207765 w 15407640"/>
                <a:gd name="connsiteY53-12428" fmla="*/ 4565628 h 38575028"/>
                <a:gd name="connsiteX54-12429" fmla="*/ 2861083 w 15407640"/>
                <a:gd name="connsiteY54-12430" fmla="*/ 3441311 h 38575028"/>
                <a:gd name="connsiteX55-12431" fmla="*/ 3063240 w 15407640"/>
                <a:gd name="connsiteY55-12432" fmla="*/ 3462068 h 38575028"/>
                <a:gd name="connsiteX56-12433" fmla="*/ 2697480 w 15407640"/>
                <a:gd name="connsiteY56-12434" fmla="*/ 1816148 h 38575028"/>
                <a:gd name="connsiteX57-12435" fmla="*/ 2971800 w 15407640"/>
                <a:gd name="connsiteY57-12436" fmla="*/ 1450388 h 38575028"/>
                <a:gd name="connsiteX58-12437" fmla="*/ 3703023 w 15407640"/>
                <a:gd name="connsiteY58-12438" fmla="*/ 317199 h 38575028"/>
                <a:gd name="connsiteX59-12439" fmla="*/ 5023714 w 15407640"/>
                <a:gd name="connsiteY59-12440" fmla="*/ 83788 h 38575028"/>
                <a:gd name="connsiteX60-12441" fmla="*/ 5898671 w 15407640"/>
                <a:gd name="connsiteY60-12442" fmla="*/ 819929 h 38575028"/>
                <a:gd name="connsiteX0-12443" fmla="*/ 5898671 w 15407640"/>
                <a:gd name="connsiteY0-12444" fmla="*/ 819929 h 38575028"/>
                <a:gd name="connsiteX1-12445" fmla="*/ 6476473 w 15407640"/>
                <a:gd name="connsiteY1-12446" fmla="*/ 1071295 h 38575028"/>
                <a:gd name="connsiteX2-12447" fmla="*/ 6542507 w 15407640"/>
                <a:gd name="connsiteY2-12448" fmla="*/ 2435850 h 38575028"/>
                <a:gd name="connsiteX3-12449" fmla="*/ 6446520 w 15407640"/>
                <a:gd name="connsiteY3-12450" fmla="*/ 2913428 h 38575028"/>
                <a:gd name="connsiteX4-12451" fmla="*/ 6674576 w 15407640"/>
                <a:gd name="connsiteY4-12452" fmla="*/ 2855635 h 38575028"/>
                <a:gd name="connsiteX5-12453" fmla="*/ 6559016 w 15407640"/>
                <a:gd name="connsiteY5-12454" fmla="*/ 4087680 h 38575028"/>
                <a:gd name="connsiteX6-12455" fmla="*/ 6212335 w 15407640"/>
                <a:gd name="connsiteY6-12456" fmla="*/ 4565628 h 38575028"/>
                <a:gd name="connsiteX7-12457" fmla="*/ 6179317 w 15407640"/>
                <a:gd name="connsiteY7-12458" fmla="*/ 5416325 h 38575028"/>
                <a:gd name="connsiteX8-12459" fmla="*/ 6641559 w 15407640"/>
                <a:gd name="connsiteY8-12460" fmla="*/ 6008829 h 38575028"/>
                <a:gd name="connsiteX9-12461" fmla="*/ 9189720 w 15407640"/>
                <a:gd name="connsiteY9-12462" fmla="*/ 6662468 h 38575028"/>
                <a:gd name="connsiteX10-12463" fmla="*/ 9189720 w 15407640"/>
                <a:gd name="connsiteY10-12464" fmla="*/ 13520468 h 38575028"/>
                <a:gd name="connsiteX11-12465" fmla="*/ 9464040 w 15407640"/>
                <a:gd name="connsiteY11-12466" fmla="*/ 15074948 h 38575028"/>
                <a:gd name="connsiteX12-12467" fmla="*/ 9464040 w 15407640"/>
                <a:gd name="connsiteY12-12468" fmla="*/ 15897908 h 38575028"/>
                <a:gd name="connsiteX13-12469" fmla="*/ 9646920 w 15407640"/>
                <a:gd name="connsiteY13-12470" fmla="*/ 21018548 h 38575028"/>
                <a:gd name="connsiteX14-12471" fmla="*/ 9921240 w 15407640"/>
                <a:gd name="connsiteY14-12472" fmla="*/ 22298708 h 38575028"/>
                <a:gd name="connsiteX15-12473" fmla="*/ 10378440 w 15407640"/>
                <a:gd name="connsiteY15-12474" fmla="*/ 26322068 h 38575028"/>
                <a:gd name="connsiteX16-12475" fmla="*/ 11475720 w 15407640"/>
                <a:gd name="connsiteY16-12476" fmla="*/ 31442708 h 38575028"/>
                <a:gd name="connsiteX17-12477" fmla="*/ 12298680 w 15407640"/>
                <a:gd name="connsiteY17-12478" fmla="*/ 35740388 h 38575028"/>
                <a:gd name="connsiteX18-12479" fmla="*/ 13487400 w 15407640"/>
                <a:gd name="connsiteY18-12480" fmla="*/ 37203428 h 38575028"/>
                <a:gd name="connsiteX19-12481" fmla="*/ 15316200 w 15407640"/>
                <a:gd name="connsiteY19-12482" fmla="*/ 37752068 h 38575028"/>
                <a:gd name="connsiteX20-12483" fmla="*/ 15407640 w 15407640"/>
                <a:gd name="connsiteY20-12484" fmla="*/ 38026388 h 38575028"/>
                <a:gd name="connsiteX21-12485" fmla="*/ 13213080 w 15407640"/>
                <a:gd name="connsiteY21-12486" fmla="*/ 38392148 h 38575028"/>
                <a:gd name="connsiteX22-12487" fmla="*/ 12207240 w 15407640"/>
                <a:gd name="connsiteY22-12488" fmla="*/ 38392148 h 38575028"/>
                <a:gd name="connsiteX23-12489" fmla="*/ 10927080 w 15407640"/>
                <a:gd name="connsiteY23-12490" fmla="*/ 37203428 h 38575028"/>
                <a:gd name="connsiteX24-12491" fmla="*/ 10835640 w 15407640"/>
                <a:gd name="connsiteY24-12492" fmla="*/ 37843508 h 38575028"/>
                <a:gd name="connsiteX25-12493" fmla="*/ 9646920 w 15407640"/>
                <a:gd name="connsiteY25-12494" fmla="*/ 37843508 h 38575028"/>
                <a:gd name="connsiteX26-12495" fmla="*/ 9921240 w 15407640"/>
                <a:gd name="connsiteY26-12496" fmla="*/ 35466068 h 38575028"/>
                <a:gd name="connsiteX27-12497" fmla="*/ 7543800 w 15407640"/>
                <a:gd name="connsiteY27-12498" fmla="*/ 29431028 h 38575028"/>
                <a:gd name="connsiteX28-12499" fmla="*/ 6629400 w 15407640"/>
                <a:gd name="connsiteY28-12500" fmla="*/ 24859028 h 38575028"/>
                <a:gd name="connsiteX29-12501" fmla="*/ 5806440 w 15407640"/>
                <a:gd name="connsiteY29-12502" fmla="*/ 22938788 h 38575028"/>
                <a:gd name="connsiteX30-12503" fmla="*/ 5166360 w 15407640"/>
                <a:gd name="connsiteY30-12504" fmla="*/ 26413508 h 38575028"/>
                <a:gd name="connsiteX31-12505" fmla="*/ 5166360 w 15407640"/>
                <a:gd name="connsiteY31-12506" fmla="*/ 30436868 h 38575028"/>
                <a:gd name="connsiteX32-12507" fmla="*/ 4892040 w 15407640"/>
                <a:gd name="connsiteY32-12508" fmla="*/ 32448548 h 38575028"/>
                <a:gd name="connsiteX33-12509" fmla="*/ 4892040 w 15407640"/>
                <a:gd name="connsiteY33-12510" fmla="*/ 36289028 h 38575028"/>
                <a:gd name="connsiteX34-12511" fmla="*/ 4892040 w 15407640"/>
                <a:gd name="connsiteY34-12512" fmla="*/ 37752068 h 38575028"/>
                <a:gd name="connsiteX35-12513" fmla="*/ 4251960 w 15407640"/>
                <a:gd name="connsiteY35-12514" fmla="*/ 38117828 h 38575028"/>
                <a:gd name="connsiteX36-12515" fmla="*/ 4251960 w 15407640"/>
                <a:gd name="connsiteY36-12516" fmla="*/ 38117828 h 38575028"/>
                <a:gd name="connsiteX37-12517" fmla="*/ 3246120 w 15407640"/>
                <a:gd name="connsiteY37-12518" fmla="*/ 38575028 h 38575028"/>
                <a:gd name="connsiteX38-12519" fmla="*/ 777240 w 15407640"/>
                <a:gd name="connsiteY38-12520" fmla="*/ 38209268 h 38575028"/>
                <a:gd name="connsiteX39-12521" fmla="*/ 2514600 w 15407640"/>
                <a:gd name="connsiteY39-12522" fmla="*/ 36563348 h 38575028"/>
                <a:gd name="connsiteX40-12523" fmla="*/ 2148840 w 15407640"/>
                <a:gd name="connsiteY40-12524" fmla="*/ 35191748 h 38575028"/>
                <a:gd name="connsiteX41-12525" fmla="*/ 2606040 w 15407640"/>
                <a:gd name="connsiteY41-12526" fmla="*/ 34094468 h 38575028"/>
                <a:gd name="connsiteX42-12527" fmla="*/ 1874520 w 15407640"/>
                <a:gd name="connsiteY42-12528" fmla="*/ 32814308 h 38575028"/>
                <a:gd name="connsiteX43-12529" fmla="*/ 1848966 w 15407640"/>
                <a:gd name="connsiteY43-12530" fmla="*/ 22174018 h 38575028"/>
                <a:gd name="connsiteX44-12531" fmla="*/ 1502285 w 15407640"/>
                <a:gd name="connsiteY44-12532" fmla="*/ 21714024 h 38575028"/>
                <a:gd name="connsiteX45-12533" fmla="*/ 1417320 w 15407640"/>
                <a:gd name="connsiteY45-12534" fmla="*/ 21201428 h 38575028"/>
                <a:gd name="connsiteX46-12535" fmla="*/ 137160 w 15407640"/>
                <a:gd name="connsiteY46-12536" fmla="*/ 21201428 h 38575028"/>
                <a:gd name="connsiteX47-12537" fmla="*/ 594360 w 15407640"/>
                <a:gd name="connsiteY47-12538" fmla="*/ 12971828 h 38575028"/>
                <a:gd name="connsiteX48-12539" fmla="*/ 747979 w 15407640"/>
                <a:gd name="connsiteY48-12540" fmla="*/ 11383261 h 38575028"/>
                <a:gd name="connsiteX49-12541" fmla="*/ 1051560 w 15407640"/>
                <a:gd name="connsiteY49-12542" fmla="*/ 7851188 h 38575028"/>
                <a:gd name="connsiteX50-12543" fmla="*/ 3977640 w 15407640"/>
                <a:gd name="connsiteY50-12544" fmla="*/ 6845348 h 38575028"/>
                <a:gd name="connsiteX51-12545" fmla="*/ 3977640 w 15407640"/>
                <a:gd name="connsiteY51-12546" fmla="*/ 6113828 h 38575028"/>
                <a:gd name="connsiteX52-12547" fmla="*/ 3504920 w 15407640"/>
                <a:gd name="connsiteY52-12548" fmla="*/ 4565628 h 38575028"/>
                <a:gd name="connsiteX53-12549" fmla="*/ 3207765 w 15407640"/>
                <a:gd name="connsiteY53-12550" fmla="*/ 4565628 h 38575028"/>
                <a:gd name="connsiteX54-12551" fmla="*/ 2861083 w 15407640"/>
                <a:gd name="connsiteY54-12552" fmla="*/ 3441311 h 38575028"/>
                <a:gd name="connsiteX55-12553" fmla="*/ 3063240 w 15407640"/>
                <a:gd name="connsiteY55-12554" fmla="*/ 3462068 h 38575028"/>
                <a:gd name="connsiteX56-12555" fmla="*/ 2697480 w 15407640"/>
                <a:gd name="connsiteY56-12556" fmla="*/ 1816148 h 38575028"/>
                <a:gd name="connsiteX57-12557" fmla="*/ 2971800 w 15407640"/>
                <a:gd name="connsiteY57-12558" fmla="*/ 1450388 h 38575028"/>
                <a:gd name="connsiteX58-12559" fmla="*/ 3703023 w 15407640"/>
                <a:gd name="connsiteY58-12560" fmla="*/ 317199 h 38575028"/>
                <a:gd name="connsiteX59-12561" fmla="*/ 5023714 w 15407640"/>
                <a:gd name="connsiteY59-12562" fmla="*/ 83788 h 38575028"/>
                <a:gd name="connsiteX60-12563" fmla="*/ 5898671 w 15407640"/>
                <a:gd name="connsiteY60-12564" fmla="*/ 819929 h 38575028"/>
                <a:gd name="connsiteX0-12565" fmla="*/ 5898671 w 15407640"/>
                <a:gd name="connsiteY0-12566" fmla="*/ 819929 h 38575028"/>
                <a:gd name="connsiteX1-12567" fmla="*/ 6476473 w 15407640"/>
                <a:gd name="connsiteY1-12568" fmla="*/ 1071295 h 38575028"/>
                <a:gd name="connsiteX2-12569" fmla="*/ 6542507 w 15407640"/>
                <a:gd name="connsiteY2-12570" fmla="*/ 2435850 h 38575028"/>
                <a:gd name="connsiteX3-12571" fmla="*/ 6446520 w 15407640"/>
                <a:gd name="connsiteY3-12572" fmla="*/ 2913428 h 38575028"/>
                <a:gd name="connsiteX4-12573" fmla="*/ 6674576 w 15407640"/>
                <a:gd name="connsiteY4-12574" fmla="*/ 2855635 h 38575028"/>
                <a:gd name="connsiteX5-12575" fmla="*/ 6559016 w 15407640"/>
                <a:gd name="connsiteY5-12576" fmla="*/ 4087680 h 38575028"/>
                <a:gd name="connsiteX6-12577" fmla="*/ 6212335 w 15407640"/>
                <a:gd name="connsiteY6-12578" fmla="*/ 4565628 h 38575028"/>
                <a:gd name="connsiteX7-12579" fmla="*/ 6179317 w 15407640"/>
                <a:gd name="connsiteY7-12580" fmla="*/ 5416325 h 38575028"/>
                <a:gd name="connsiteX8-12581" fmla="*/ 6641559 w 15407640"/>
                <a:gd name="connsiteY8-12582" fmla="*/ 6008829 h 38575028"/>
                <a:gd name="connsiteX9-12583" fmla="*/ 9189720 w 15407640"/>
                <a:gd name="connsiteY9-12584" fmla="*/ 6662468 h 38575028"/>
                <a:gd name="connsiteX10-12585" fmla="*/ 9189720 w 15407640"/>
                <a:gd name="connsiteY10-12586" fmla="*/ 13520468 h 38575028"/>
                <a:gd name="connsiteX11-12587" fmla="*/ 9464040 w 15407640"/>
                <a:gd name="connsiteY11-12588" fmla="*/ 15074948 h 38575028"/>
                <a:gd name="connsiteX12-12589" fmla="*/ 9464040 w 15407640"/>
                <a:gd name="connsiteY12-12590" fmla="*/ 15897908 h 38575028"/>
                <a:gd name="connsiteX13-12591" fmla="*/ 9646920 w 15407640"/>
                <a:gd name="connsiteY13-12592" fmla="*/ 21018548 h 38575028"/>
                <a:gd name="connsiteX14-12593" fmla="*/ 9921240 w 15407640"/>
                <a:gd name="connsiteY14-12594" fmla="*/ 22298708 h 38575028"/>
                <a:gd name="connsiteX15-12595" fmla="*/ 10378440 w 15407640"/>
                <a:gd name="connsiteY15-12596" fmla="*/ 26322068 h 38575028"/>
                <a:gd name="connsiteX16-12597" fmla="*/ 11475720 w 15407640"/>
                <a:gd name="connsiteY16-12598" fmla="*/ 31442708 h 38575028"/>
                <a:gd name="connsiteX17-12599" fmla="*/ 12298680 w 15407640"/>
                <a:gd name="connsiteY17-12600" fmla="*/ 35740388 h 38575028"/>
                <a:gd name="connsiteX18-12601" fmla="*/ 13487400 w 15407640"/>
                <a:gd name="connsiteY18-12602" fmla="*/ 37203428 h 38575028"/>
                <a:gd name="connsiteX19-12603" fmla="*/ 15316200 w 15407640"/>
                <a:gd name="connsiteY19-12604" fmla="*/ 37752068 h 38575028"/>
                <a:gd name="connsiteX20-12605" fmla="*/ 15407640 w 15407640"/>
                <a:gd name="connsiteY20-12606" fmla="*/ 38026388 h 38575028"/>
                <a:gd name="connsiteX21-12607" fmla="*/ 13213080 w 15407640"/>
                <a:gd name="connsiteY21-12608" fmla="*/ 38392148 h 38575028"/>
                <a:gd name="connsiteX22-12609" fmla="*/ 12207240 w 15407640"/>
                <a:gd name="connsiteY22-12610" fmla="*/ 38392148 h 38575028"/>
                <a:gd name="connsiteX23-12611" fmla="*/ 10927080 w 15407640"/>
                <a:gd name="connsiteY23-12612" fmla="*/ 37203428 h 38575028"/>
                <a:gd name="connsiteX24-12613" fmla="*/ 10835640 w 15407640"/>
                <a:gd name="connsiteY24-12614" fmla="*/ 37843508 h 38575028"/>
                <a:gd name="connsiteX25-12615" fmla="*/ 9646920 w 15407640"/>
                <a:gd name="connsiteY25-12616" fmla="*/ 37843508 h 38575028"/>
                <a:gd name="connsiteX26-12617" fmla="*/ 9921240 w 15407640"/>
                <a:gd name="connsiteY26-12618" fmla="*/ 35466068 h 38575028"/>
                <a:gd name="connsiteX27-12619" fmla="*/ 7543800 w 15407640"/>
                <a:gd name="connsiteY27-12620" fmla="*/ 29431028 h 38575028"/>
                <a:gd name="connsiteX28-12621" fmla="*/ 6629400 w 15407640"/>
                <a:gd name="connsiteY28-12622" fmla="*/ 24859028 h 38575028"/>
                <a:gd name="connsiteX29-12623" fmla="*/ 5806440 w 15407640"/>
                <a:gd name="connsiteY29-12624" fmla="*/ 22938788 h 38575028"/>
                <a:gd name="connsiteX30-12625" fmla="*/ 5166360 w 15407640"/>
                <a:gd name="connsiteY30-12626" fmla="*/ 26413508 h 38575028"/>
                <a:gd name="connsiteX31-12627" fmla="*/ 5166360 w 15407640"/>
                <a:gd name="connsiteY31-12628" fmla="*/ 30436868 h 38575028"/>
                <a:gd name="connsiteX32-12629" fmla="*/ 4892040 w 15407640"/>
                <a:gd name="connsiteY32-12630" fmla="*/ 32448548 h 38575028"/>
                <a:gd name="connsiteX33-12631" fmla="*/ 4892040 w 15407640"/>
                <a:gd name="connsiteY33-12632" fmla="*/ 36289028 h 38575028"/>
                <a:gd name="connsiteX34-12633" fmla="*/ 4892040 w 15407640"/>
                <a:gd name="connsiteY34-12634" fmla="*/ 37752068 h 38575028"/>
                <a:gd name="connsiteX35-12635" fmla="*/ 4251960 w 15407640"/>
                <a:gd name="connsiteY35-12636" fmla="*/ 38117828 h 38575028"/>
                <a:gd name="connsiteX36-12637" fmla="*/ 4251960 w 15407640"/>
                <a:gd name="connsiteY36-12638" fmla="*/ 38117828 h 38575028"/>
                <a:gd name="connsiteX37-12639" fmla="*/ 3246120 w 15407640"/>
                <a:gd name="connsiteY37-12640" fmla="*/ 38575028 h 38575028"/>
                <a:gd name="connsiteX38-12641" fmla="*/ 777240 w 15407640"/>
                <a:gd name="connsiteY38-12642" fmla="*/ 38209268 h 38575028"/>
                <a:gd name="connsiteX39-12643" fmla="*/ 2514600 w 15407640"/>
                <a:gd name="connsiteY39-12644" fmla="*/ 36563348 h 38575028"/>
                <a:gd name="connsiteX40-12645" fmla="*/ 2148840 w 15407640"/>
                <a:gd name="connsiteY40-12646" fmla="*/ 35191748 h 38575028"/>
                <a:gd name="connsiteX41-12647" fmla="*/ 2606040 w 15407640"/>
                <a:gd name="connsiteY41-12648" fmla="*/ 34094468 h 38575028"/>
                <a:gd name="connsiteX42-12649" fmla="*/ 1874520 w 15407640"/>
                <a:gd name="connsiteY42-12650" fmla="*/ 32814308 h 38575028"/>
                <a:gd name="connsiteX43-12651" fmla="*/ 1848966 w 15407640"/>
                <a:gd name="connsiteY43-12652" fmla="*/ 22174018 h 38575028"/>
                <a:gd name="connsiteX44-12653" fmla="*/ 1502285 w 15407640"/>
                <a:gd name="connsiteY44-12654" fmla="*/ 21714024 h 38575028"/>
                <a:gd name="connsiteX45-12655" fmla="*/ 1417320 w 15407640"/>
                <a:gd name="connsiteY45-12656" fmla="*/ 21201428 h 38575028"/>
                <a:gd name="connsiteX46-12657" fmla="*/ 137160 w 15407640"/>
                <a:gd name="connsiteY46-12658" fmla="*/ 21201428 h 38575028"/>
                <a:gd name="connsiteX47-12659" fmla="*/ 594360 w 15407640"/>
                <a:gd name="connsiteY47-12660" fmla="*/ 12971828 h 38575028"/>
                <a:gd name="connsiteX48-12661" fmla="*/ 747979 w 15407640"/>
                <a:gd name="connsiteY48-12662" fmla="*/ 11383261 h 38575028"/>
                <a:gd name="connsiteX49-12663" fmla="*/ 1051560 w 15407640"/>
                <a:gd name="connsiteY49-12664" fmla="*/ 7851188 h 38575028"/>
                <a:gd name="connsiteX50-12665" fmla="*/ 3977640 w 15407640"/>
                <a:gd name="connsiteY50-12666" fmla="*/ 6845348 h 38575028"/>
                <a:gd name="connsiteX51-12667" fmla="*/ 3977640 w 15407640"/>
                <a:gd name="connsiteY51-12668" fmla="*/ 6113828 h 38575028"/>
                <a:gd name="connsiteX52-12669" fmla="*/ 3504920 w 15407640"/>
                <a:gd name="connsiteY52-12670" fmla="*/ 4565628 h 38575028"/>
                <a:gd name="connsiteX53-12671" fmla="*/ 3207765 w 15407640"/>
                <a:gd name="connsiteY53-12672" fmla="*/ 4565628 h 38575028"/>
                <a:gd name="connsiteX54-12673" fmla="*/ 2861083 w 15407640"/>
                <a:gd name="connsiteY54-12674" fmla="*/ 3441311 h 38575028"/>
                <a:gd name="connsiteX55-12675" fmla="*/ 3063240 w 15407640"/>
                <a:gd name="connsiteY55-12676" fmla="*/ 3462068 h 38575028"/>
                <a:gd name="connsiteX56-12677" fmla="*/ 2697480 w 15407640"/>
                <a:gd name="connsiteY56-12678" fmla="*/ 1816148 h 38575028"/>
                <a:gd name="connsiteX57-12679" fmla="*/ 2971800 w 15407640"/>
                <a:gd name="connsiteY57-12680" fmla="*/ 1450388 h 38575028"/>
                <a:gd name="connsiteX58-12681" fmla="*/ 3703023 w 15407640"/>
                <a:gd name="connsiteY58-12682" fmla="*/ 317199 h 38575028"/>
                <a:gd name="connsiteX59-12683" fmla="*/ 5023714 w 15407640"/>
                <a:gd name="connsiteY59-12684" fmla="*/ 83788 h 38575028"/>
                <a:gd name="connsiteX60-12685" fmla="*/ 5898671 w 15407640"/>
                <a:gd name="connsiteY60-12686" fmla="*/ 819929 h 38575028"/>
                <a:gd name="connsiteX0-12687" fmla="*/ 5898671 w 15407640"/>
                <a:gd name="connsiteY0-12688" fmla="*/ 819929 h 38575028"/>
                <a:gd name="connsiteX1-12689" fmla="*/ 6476473 w 15407640"/>
                <a:gd name="connsiteY1-12690" fmla="*/ 1071295 h 38575028"/>
                <a:gd name="connsiteX2-12691" fmla="*/ 6542507 w 15407640"/>
                <a:gd name="connsiteY2-12692" fmla="*/ 2435850 h 38575028"/>
                <a:gd name="connsiteX3-12693" fmla="*/ 6446520 w 15407640"/>
                <a:gd name="connsiteY3-12694" fmla="*/ 2913428 h 38575028"/>
                <a:gd name="connsiteX4-12695" fmla="*/ 6674576 w 15407640"/>
                <a:gd name="connsiteY4-12696" fmla="*/ 2855635 h 38575028"/>
                <a:gd name="connsiteX5-12697" fmla="*/ 6559016 w 15407640"/>
                <a:gd name="connsiteY5-12698" fmla="*/ 4087680 h 38575028"/>
                <a:gd name="connsiteX6-12699" fmla="*/ 6212335 w 15407640"/>
                <a:gd name="connsiteY6-12700" fmla="*/ 4565628 h 38575028"/>
                <a:gd name="connsiteX7-12701" fmla="*/ 6179317 w 15407640"/>
                <a:gd name="connsiteY7-12702" fmla="*/ 5416325 h 38575028"/>
                <a:gd name="connsiteX8-12703" fmla="*/ 6641559 w 15407640"/>
                <a:gd name="connsiteY8-12704" fmla="*/ 6008829 h 38575028"/>
                <a:gd name="connsiteX9-12705" fmla="*/ 9189720 w 15407640"/>
                <a:gd name="connsiteY9-12706" fmla="*/ 6662468 h 38575028"/>
                <a:gd name="connsiteX10-12707" fmla="*/ 9189720 w 15407640"/>
                <a:gd name="connsiteY10-12708" fmla="*/ 13520468 h 38575028"/>
                <a:gd name="connsiteX11-12709" fmla="*/ 9464040 w 15407640"/>
                <a:gd name="connsiteY11-12710" fmla="*/ 15074948 h 38575028"/>
                <a:gd name="connsiteX12-12711" fmla="*/ 9464040 w 15407640"/>
                <a:gd name="connsiteY12-12712" fmla="*/ 15897908 h 38575028"/>
                <a:gd name="connsiteX13-12713" fmla="*/ 9646920 w 15407640"/>
                <a:gd name="connsiteY13-12714" fmla="*/ 21018548 h 38575028"/>
                <a:gd name="connsiteX14-12715" fmla="*/ 9921240 w 15407640"/>
                <a:gd name="connsiteY14-12716" fmla="*/ 22298708 h 38575028"/>
                <a:gd name="connsiteX15-12717" fmla="*/ 10378440 w 15407640"/>
                <a:gd name="connsiteY15-12718" fmla="*/ 26322068 h 38575028"/>
                <a:gd name="connsiteX16-12719" fmla="*/ 11475720 w 15407640"/>
                <a:gd name="connsiteY16-12720" fmla="*/ 31442708 h 38575028"/>
                <a:gd name="connsiteX17-12721" fmla="*/ 12298680 w 15407640"/>
                <a:gd name="connsiteY17-12722" fmla="*/ 35740388 h 38575028"/>
                <a:gd name="connsiteX18-12723" fmla="*/ 13487400 w 15407640"/>
                <a:gd name="connsiteY18-12724" fmla="*/ 37203428 h 38575028"/>
                <a:gd name="connsiteX19-12725" fmla="*/ 15316200 w 15407640"/>
                <a:gd name="connsiteY19-12726" fmla="*/ 37752068 h 38575028"/>
                <a:gd name="connsiteX20-12727" fmla="*/ 15407640 w 15407640"/>
                <a:gd name="connsiteY20-12728" fmla="*/ 38026388 h 38575028"/>
                <a:gd name="connsiteX21-12729" fmla="*/ 13213080 w 15407640"/>
                <a:gd name="connsiteY21-12730" fmla="*/ 38392148 h 38575028"/>
                <a:gd name="connsiteX22-12731" fmla="*/ 12207240 w 15407640"/>
                <a:gd name="connsiteY22-12732" fmla="*/ 38392148 h 38575028"/>
                <a:gd name="connsiteX23-12733" fmla="*/ 10927080 w 15407640"/>
                <a:gd name="connsiteY23-12734" fmla="*/ 37203428 h 38575028"/>
                <a:gd name="connsiteX24-12735" fmla="*/ 10835640 w 15407640"/>
                <a:gd name="connsiteY24-12736" fmla="*/ 37843508 h 38575028"/>
                <a:gd name="connsiteX25-12737" fmla="*/ 9646920 w 15407640"/>
                <a:gd name="connsiteY25-12738" fmla="*/ 37843508 h 38575028"/>
                <a:gd name="connsiteX26-12739" fmla="*/ 9921240 w 15407640"/>
                <a:gd name="connsiteY26-12740" fmla="*/ 35466068 h 38575028"/>
                <a:gd name="connsiteX27-12741" fmla="*/ 7543800 w 15407640"/>
                <a:gd name="connsiteY27-12742" fmla="*/ 29431028 h 38575028"/>
                <a:gd name="connsiteX28-12743" fmla="*/ 6629400 w 15407640"/>
                <a:gd name="connsiteY28-12744" fmla="*/ 24859028 h 38575028"/>
                <a:gd name="connsiteX29-12745" fmla="*/ 5806440 w 15407640"/>
                <a:gd name="connsiteY29-12746" fmla="*/ 22938788 h 38575028"/>
                <a:gd name="connsiteX30-12747" fmla="*/ 5166360 w 15407640"/>
                <a:gd name="connsiteY30-12748" fmla="*/ 26413508 h 38575028"/>
                <a:gd name="connsiteX31-12749" fmla="*/ 5166360 w 15407640"/>
                <a:gd name="connsiteY31-12750" fmla="*/ 30436868 h 38575028"/>
                <a:gd name="connsiteX32-12751" fmla="*/ 4892040 w 15407640"/>
                <a:gd name="connsiteY32-12752" fmla="*/ 32448548 h 38575028"/>
                <a:gd name="connsiteX33-12753" fmla="*/ 4892040 w 15407640"/>
                <a:gd name="connsiteY33-12754" fmla="*/ 36289028 h 38575028"/>
                <a:gd name="connsiteX34-12755" fmla="*/ 4892040 w 15407640"/>
                <a:gd name="connsiteY34-12756" fmla="*/ 37752068 h 38575028"/>
                <a:gd name="connsiteX35-12757" fmla="*/ 4251960 w 15407640"/>
                <a:gd name="connsiteY35-12758" fmla="*/ 38117828 h 38575028"/>
                <a:gd name="connsiteX36-12759" fmla="*/ 4251960 w 15407640"/>
                <a:gd name="connsiteY36-12760" fmla="*/ 38117828 h 38575028"/>
                <a:gd name="connsiteX37-12761" fmla="*/ 3246120 w 15407640"/>
                <a:gd name="connsiteY37-12762" fmla="*/ 38575028 h 38575028"/>
                <a:gd name="connsiteX38-12763" fmla="*/ 777240 w 15407640"/>
                <a:gd name="connsiteY38-12764" fmla="*/ 38209268 h 38575028"/>
                <a:gd name="connsiteX39-12765" fmla="*/ 2514600 w 15407640"/>
                <a:gd name="connsiteY39-12766" fmla="*/ 36563348 h 38575028"/>
                <a:gd name="connsiteX40-12767" fmla="*/ 2148840 w 15407640"/>
                <a:gd name="connsiteY40-12768" fmla="*/ 35191748 h 38575028"/>
                <a:gd name="connsiteX41-12769" fmla="*/ 2606040 w 15407640"/>
                <a:gd name="connsiteY41-12770" fmla="*/ 34094468 h 38575028"/>
                <a:gd name="connsiteX42-12771" fmla="*/ 1874520 w 15407640"/>
                <a:gd name="connsiteY42-12772" fmla="*/ 32814308 h 38575028"/>
                <a:gd name="connsiteX43-12773" fmla="*/ 1848966 w 15407640"/>
                <a:gd name="connsiteY43-12774" fmla="*/ 22174018 h 38575028"/>
                <a:gd name="connsiteX44-12775" fmla="*/ 1502285 w 15407640"/>
                <a:gd name="connsiteY44-12776" fmla="*/ 21714024 h 38575028"/>
                <a:gd name="connsiteX45-12777" fmla="*/ 1417320 w 15407640"/>
                <a:gd name="connsiteY45-12778" fmla="*/ 21201428 h 38575028"/>
                <a:gd name="connsiteX46-12779" fmla="*/ 137160 w 15407640"/>
                <a:gd name="connsiteY46-12780" fmla="*/ 21201428 h 38575028"/>
                <a:gd name="connsiteX47-12781" fmla="*/ 594360 w 15407640"/>
                <a:gd name="connsiteY47-12782" fmla="*/ 12971828 h 38575028"/>
                <a:gd name="connsiteX48-12783" fmla="*/ 747979 w 15407640"/>
                <a:gd name="connsiteY48-12784" fmla="*/ 11383261 h 38575028"/>
                <a:gd name="connsiteX49-12785" fmla="*/ 1051560 w 15407640"/>
                <a:gd name="connsiteY49-12786" fmla="*/ 7851188 h 38575028"/>
                <a:gd name="connsiteX50-12787" fmla="*/ 3977640 w 15407640"/>
                <a:gd name="connsiteY50-12788" fmla="*/ 6845348 h 38575028"/>
                <a:gd name="connsiteX51-12789" fmla="*/ 3977640 w 15407640"/>
                <a:gd name="connsiteY51-12790" fmla="*/ 6113828 h 38575028"/>
                <a:gd name="connsiteX52-12791" fmla="*/ 3504920 w 15407640"/>
                <a:gd name="connsiteY52-12792" fmla="*/ 4565628 h 38575028"/>
                <a:gd name="connsiteX53-12793" fmla="*/ 3207765 w 15407640"/>
                <a:gd name="connsiteY53-12794" fmla="*/ 4565628 h 38575028"/>
                <a:gd name="connsiteX54-12795" fmla="*/ 2861083 w 15407640"/>
                <a:gd name="connsiteY54-12796" fmla="*/ 3441311 h 38575028"/>
                <a:gd name="connsiteX55-12797" fmla="*/ 3063240 w 15407640"/>
                <a:gd name="connsiteY55-12798" fmla="*/ 3462068 h 38575028"/>
                <a:gd name="connsiteX56-12799" fmla="*/ 2697480 w 15407640"/>
                <a:gd name="connsiteY56-12800" fmla="*/ 1816148 h 38575028"/>
                <a:gd name="connsiteX57-12801" fmla="*/ 2971800 w 15407640"/>
                <a:gd name="connsiteY57-12802" fmla="*/ 1450388 h 38575028"/>
                <a:gd name="connsiteX58-12803" fmla="*/ 3703023 w 15407640"/>
                <a:gd name="connsiteY58-12804" fmla="*/ 317199 h 38575028"/>
                <a:gd name="connsiteX59-12805" fmla="*/ 5023714 w 15407640"/>
                <a:gd name="connsiteY59-12806" fmla="*/ 83788 h 38575028"/>
                <a:gd name="connsiteX60-12807" fmla="*/ 5898671 w 15407640"/>
                <a:gd name="connsiteY60-12808" fmla="*/ 819929 h 38575028"/>
                <a:gd name="connsiteX0-12809" fmla="*/ 5898671 w 15407640"/>
                <a:gd name="connsiteY0-12810" fmla="*/ 819929 h 38575028"/>
                <a:gd name="connsiteX1-12811" fmla="*/ 6476473 w 15407640"/>
                <a:gd name="connsiteY1-12812" fmla="*/ 1071295 h 38575028"/>
                <a:gd name="connsiteX2-12813" fmla="*/ 6542507 w 15407640"/>
                <a:gd name="connsiteY2-12814" fmla="*/ 2435850 h 38575028"/>
                <a:gd name="connsiteX3-12815" fmla="*/ 6446520 w 15407640"/>
                <a:gd name="connsiteY3-12816" fmla="*/ 2913428 h 38575028"/>
                <a:gd name="connsiteX4-12817" fmla="*/ 6674576 w 15407640"/>
                <a:gd name="connsiteY4-12818" fmla="*/ 2855635 h 38575028"/>
                <a:gd name="connsiteX5-12819" fmla="*/ 6559016 w 15407640"/>
                <a:gd name="connsiteY5-12820" fmla="*/ 4087680 h 38575028"/>
                <a:gd name="connsiteX6-12821" fmla="*/ 6212335 w 15407640"/>
                <a:gd name="connsiteY6-12822" fmla="*/ 4565628 h 38575028"/>
                <a:gd name="connsiteX7-12823" fmla="*/ 6179317 w 15407640"/>
                <a:gd name="connsiteY7-12824" fmla="*/ 5416325 h 38575028"/>
                <a:gd name="connsiteX8-12825" fmla="*/ 6641559 w 15407640"/>
                <a:gd name="connsiteY8-12826" fmla="*/ 6008829 h 38575028"/>
                <a:gd name="connsiteX9-12827" fmla="*/ 9189720 w 15407640"/>
                <a:gd name="connsiteY9-12828" fmla="*/ 6662468 h 38575028"/>
                <a:gd name="connsiteX10-12829" fmla="*/ 9189720 w 15407640"/>
                <a:gd name="connsiteY10-12830" fmla="*/ 13520468 h 38575028"/>
                <a:gd name="connsiteX11-12831" fmla="*/ 9464040 w 15407640"/>
                <a:gd name="connsiteY11-12832" fmla="*/ 15074948 h 38575028"/>
                <a:gd name="connsiteX12-12833" fmla="*/ 9464040 w 15407640"/>
                <a:gd name="connsiteY12-12834" fmla="*/ 15897908 h 38575028"/>
                <a:gd name="connsiteX13-12835" fmla="*/ 9646920 w 15407640"/>
                <a:gd name="connsiteY13-12836" fmla="*/ 21018548 h 38575028"/>
                <a:gd name="connsiteX14-12837" fmla="*/ 9921240 w 15407640"/>
                <a:gd name="connsiteY14-12838" fmla="*/ 22298708 h 38575028"/>
                <a:gd name="connsiteX15-12839" fmla="*/ 10378440 w 15407640"/>
                <a:gd name="connsiteY15-12840" fmla="*/ 26322068 h 38575028"/>
                <a:gd name="connsiteX16-12841" fmla="*/ 11475720 w 15407640"/>
                <a:gd name="connsiteY16-12842" fmla="*/ 31442708 h 38575028"/>
                <a:gd name="connsiteX17-12843" fmla="*/ 12298680 w 15407640"/>
                <a:gd name="connsiteY17-12844" fmla="*/ 35740388 h 38575028"/>
                <a:gd name="connsiteX18-12845" fmla="*/ 13487400 w 15407640"/>
                <a:gd name="connsiteY18-12846" fmla="*/ 37203428 h 38575028"/>
                <a:gd name="connsiteX19-12847" fmla="*/ 15316200 w 15407640"/>
                <a:gd name="connsiteY19-12848" fmla="*/ 37752068 h 38575028"/>
                <a:gd name="connsiteX20-12849" fmla="*/ 15407640 w 15407640"/>
                <a:gd name="connsiteY20-12850" fmla="*/ 38026388 h 38575028"/>
                <a:gd name="connsiteX21-12851" fmla="*/ 13213080 w 15407640"/>
                <a:gd name="connsiteY21-12852" fmla="*/ 38392148 h 38575028"/>
                <a:gd name="connsiteX22-12853" fmla="*/ 12207240 w 15407640"/>
                <a:gd name="connsiteY22-12854" fmla="*/ 38392148 h 38575028"/>
                <a:gd name="connsiteX23-12855" fmla="*/ 10927080 w 15407640"/>
                <a:gd name="connsiteY23-12856" fmla="*/ 37203428 h 38575028"/>
                <a:gd name="connsiteX24-12857" fmla="*/ 10835640 w 15407640"/>
                <a:gd name="connsiteY24-12858" fmla="*/ 37843508 h 38575028"/>
                <a:gd name="connsiteX25-12859" fmla="*/ 9646920 w 15407640"/>
                <a:gd name="connsiteY25-12860" fmla="*/ 37843508 h 38575028"/>
                <a:gd name="connsiteX26-12861" fmla="*/ 9921240 w 15407640"/>
                <a:gd name="connsiteY26-12862" fmla="*/ 35466068 h 38575028"/>
                <a:gd name="connsiteX27-12863" fmla="*/ 7543800 w 15407640"/>
                <a:gd name="connsiteY27-12864" fmla="*/ 29431028 h 38575028"/>
                <a:gd name="connsiteX28-12865" fmla="*/ 6629400 w 15407640"/>
                <a:gd name="connsiteY28-12866" fmla="*/ 24859028 h 38575028"/>
                <a:gd name="connsiteX29-12867" fmla="*/ 5806440 w 15407640"/>
                <a:gd name="connsiteY29-12868" fmla="*/ 22938788 h 38575028"/>
                <a:gd name="connsiteX30-12869" fmla="*/ 5166360 w 15407640"/>
                <a:gd name="connsiteY30-12870" fmla="*/ 26413508 h 38575028"/>
                <a:gd name="connsiteX31-12871" fmla="*/ 5166360 w 15407640"/>
                <a:gd name="connsiteY31-12872" fmla="*/ 30436868 h 38575028"/>
                <a:gd name="connsiteX32-12873" fmla="*/ 4892040 w 15407640"/>
                <a:gd name="connsiteY32-12874" fmla="*/ 32448548 h 38575028"/>
                <a:gd name="connsiteX33-12875" fmla="*/ 4892040 w 15407640"/>
                <a:gd name="connsiteY33-12876" fmla="*/ 36289028 h 38575028"/>
                <a:gd name="connsiteX34-12877" fmla="*/ 4892040 w 15407640"/>
                <a:gd name="connsiteY34-12878" fmla="*/ 37752068 h 38575028"/>
                <a:gd name="connsiteX35-12879" fmla="*/ 4251960 w 15407640"/>
                <a:gd name="connsiteY35-12880" fmla="*/ 38117828 h 38575028"/>
                <a:gd name="connsiteX36-12881" fmla="*/ 4251960 w 15407640"/>
                <a:gd name="connsiteY36-12882" fmla="*/ 38117828 h 38575028"/>
                <a:gd name="connsiteX37-12883" fmla="*/ 3246120 w 15407640"/>
                <a:gd name="connsiteY37-12884" fmla="*/ 38575028 h 38575028"/>
                <a:gd name="connsiteX38-12885" fmla="*/ 777240 w 15407640"/>
                <a:gd name="connsiteY38-12886" fmla="*/ 38209268 h 38575028"/>
                <a:gd name="connsiteX39-12887" fmla="*/ 2514600 w 15407640"/>
                <a:gd name="connsiteY39-12888" fmla="*/ 36563348 h 38575028"/>
                <a:gd name="connsiteX40-12889" fmla="*/ 2148840 w 15407640"/>
                <a:gd name="connsiteY40-12890" fmla="*/ 35191748 h 38575028"/>
                <a:gd name="connsiteX41-12891" fmla="*/ 2606040 w 15407640"/>
                <a:gd name="connsiteY41-12892" fmla="*/ 34094468 h 38575028"/>
                <a:gd name="connsiteX42-12893" fmla="*/ 1874520 w 15407640"/>
                <a:gd name="connsiteY42-12894" fmla="*/ 32814308 h 38575028"/>
                <a:gd name="connsiteX43-12895" fmla="*/ 1848966 w 15407640"/>
                <a:gd name="connsiteY43-12896" fmla="*/ 22174018 h 38575028"/>
                <a:gd name="connsiteX44-12897" fmla="*/ 1502285 w 15407640"/>
                <a:gd name="connsiteY44-12898" fmla="*/ 21714024 h 38575028"/>
                <a:gd name="connsiteX45-12899" fmla="*/ 1417320 w 15407640"/>
                <a:gd name="connsiteY45-12900" fmla="*/ 21201428 h 38575028"/>
                <a:gd name="connsiteX46-12901" fmla="*/ 137160 w 15407640"/>
                <a:gd name="connsiteY46-12902" fmla="*/ 21201428 h 38575028"/>
                <a:gd name="connsiteX47-12903" fmla="*/ 594360 w 15407640"/>
                <a:gd name="connsiteY47-12904" fmla="*/ 12971828 h 38575028"/>
                <a:gd name="connsiteX48-12905" fmla="*/ 747979 w 15407640"/>
                <a:gd name="connsiteY48-12906" fmla="*/ 11383261 h 38575028"/>
                <a:gd name="connsiteX49-12907" fmla="*/ 1051560 w 15407640"/>
                <a:gd name="connsiteY49-12908" fmla="*/ 7851188 h 38575028"/>
                <a:gd name="connsiteX50-12909" fmla="*/ 3977640 w 15407640"/>
                <a:gd name="connsiteY50-12910" fmla="*/ 6845348 h 38575028"/>
                <a:gd name="connsiteX51-12911" fmla="*/ 3977640 w 15407640"/>
                <a:gd name="connsiteY51-12912" fmla="*/ 6113828 h 38575028"/>
                <a:gd name="connsiteX52-12913" fmla="*/ 3504920 w 15407640"/>
                <a:gd name="connsiteY52-12914" fmla="*/ 4565628 h 38575028"/>
                <a:gd name="connsiteX53-12915" fmla="*/ 3207765 w 15407640"/>
                <a:gd name="connsiteY53-12916" fmla="*/ 4565628 h 38575028"/>
                <a:gd name="connsiteX54-12917" fmla="*/ 2861083 w 15407640"/>
                <a:gd name="connsiteY54-12918" fmla="*/ 3441311 h 38575028"/>
                <a:gd name="connsiteX55-12919" fmla="*/ 3063240 w 15407640"/>
                <a:gd name="connsiteY55-12920" fmla="*/ 3462068 h 38575028"/>
                <a:gd name="connsiteX56-12921" fmla="*/ 2697480 w 15407640"/>
                <a:gd name="connsiteY56-12922" fmla="*/ 1816148 h 38575028"/>
                <a:gd name="connsiteX57-12923" fmla="*/ 2971800 w 15407640"/>
                <a:gd name="connsiteY57-12924" fmla="*/ 1450388 h 38575028"/>
                <a:gd name="connsiteX58-12925" fmla="*/ 3703023 w 15407640"/>
                <a:gd name="connsiteY58-12926" fmla="*/ 317199 h 38575028"/>
                <a:gd name="connsiteX59-12927" fmla="*/ 5023714 w 15407640"/>
                <a:gd name="connsiteY59-12928" fmla="*/ 83788 h 38575028"/>
                <a:gd name="connsiteX60-12929" fmla="*/ 5898671 w 15407640"/>
                <a:gd name="connsiteY60-12930" fmla="*/ 819929 h 38575028"/>
                <a:gd name="connsiteX0-12931" fmla="*/ 5898671 w 15407640"/>
                <a:gd name="connsiteY0-12932" fmla="*/ 819929 h 38575028"/>
                <a:gd name="connsiteX1-12933" fmla="*/ 6476473 w 15407640"/>
                <a:gd name="connsiteY1-12934" fmla="*/ 1071295 h 38575028"/>
                <a:gd name="connsiteX2-12935" fmla="*/ 6542507 w 15407640"/>
                <a:gd name="connsiteY2-12936" fmla="*/ 2435850 h 38575028"/>
                <a:gd name="connsiteX3-12937" fmla="*/ 6446520 w 15407640"/>
                <a:gd name="connsiteY3-12938" fmla="*/ 2913428 h 38575028"/>
                <a:gd name="connsiteX4-12939" fmla="*/ 6674576 w 15407640"/>
                <a:gd name="connsiteY4-12940" fmla="*/ 2855635 h 38575028"/>
                <a:gd name="connsiteX5-12941" fmla="*/ 6559016 w 15407640"/>
                <a:gd name="connsiteY5-12942" fmla="*/ 4087680 h 38575028"/>
                <a:gd name="connsiteX6-12943" fmla="*/ 6212335 w 15407640"/>
                <a:gd name="connsiteY6-12944" fmla="*/ 4565628 h 38575028"/>
                <a:gd name="connsiteX7-12945" fmla="*/ 6179317 w 15407640"/>
                <a:gd name="connsiteY7-12946" fmla="*/ 5416325 h 38575028"/>
                <a:gd name="connsiteX8-12947" fmla="*/ 6641559 w 15407640"/>
                <a:gd name="connsiteY8-12948" fmla="*/ 6008829 h 38575028"/>
                <a:gd name="connsiteX9-12949" fmla="*/ 9189720 w 15407640"/>
                <a:gd name="connsiteY9-12950" fmla="*/ 6662468 h 38575028"/>
                <a:gd name="connsiteX10-12951" fmla="*/ 9189720 w 15407640"/>
                <a:gd name="connsiteY10-12952" fmla="*/ 13520468 h 38575028"/>
                <a:gd name="connsiteX11-12953" fmla="*/ 9464040 w 15407640"/>
                <a:gd name="connsiteY11-12954" fmla="*/ 15074948 h 38575028"/>
                <a:gd name="connsiteX12-12955" fmla="*/ 9464040 w 15407640"/>
                <a:gd name="connsiteY12-12956" fmla="*/ 15897908 h 38575028"/>
                <a:gd name="connsiteX13-12957" fmla="*/ 9646920 w 15407640"/>
                <a:gd name="connsiteY13-12958" fmla="*/ 21018548 h 38575028"/>
                <a:gd name="connsiteX14-12959" fmla="*/ 9921240 w 15407640"/>
                <a:gd name="connsiteY14-12960" fmla="*/ 22298708 h 38575028"/>
                <a:gd name="connsiteX15-12961" fmla="*/ 10378440 w 15407640"/>
                <a:gd name="connsiteY15-12962" fmla="*/ 26322068 h 38575028"/>
                <a:gd name="connsiteX16-12963" fmla="*/ 11475720 w 15407640"/>
                <a:gd name="connsiteY16-12964" fmla="*/ 31442708 h 38575028"/>
                <a:gd name="connsiteX17-12965" fmla="*/ 12298680 w 15407640"/>
                <a:gd name="connsiteY17-12966" fmla="*/ 35740388 h 38575028"/>
                <a:gd name="connsiteX18-12967" fmla="*/ 13487400 w 15407640"/>
                <a:gd name="connsiteY18-12968" fmla="*/ 37203428 h 38575028"/>
                <a:gd name="connsiteX19-12969" fmla="*/ 15316200 w 15407640"/>
                <a:gd name="connsiteY19-12970" fmla="*/ 37752068 h 38575028"/>
                <a:gd name="connsiteX20-12971" fmla="*/ 15407640 w 15407640"/>
                <a:gd name="connsiteY20-12972" fmla="*/ 38026388 h 38575028"/>
                <a:gd name="connsiteX21-12973" fmla="*/ 13213080 w 15407640"/>
                <a:gd name="connsiteY21-12974" fmla="*/ 38392148 h 38575028"/>
                <a:gd name="connsiteX22-12975" fmla="*/ 12207240 w 15407640"/>
                <a:gd name="connsiteY22-12976" fmla="*/ 38392148 h 38575028"/>
                <a:gd name="connsiteX23-12977" fmla="*/ 10927080 w 15407640"/>
                <a:gd name="connsiteY23-12978" fmla="*/ 37203428 h 38575028"/>
                <a:gd name="connsiteX24-12979" fmla="*/ 10835640 w 15407640"/>
                <a:gd name="connsiteY24-12980" fmla="*/ 37843508 h 38575028"/>
                <a:gd name="connsiteX25-12981" fmla="*/ 9646920 w 15407640"/>
                <a:gd name="connsiteY25-12982" fmla="*/ 37843508 h 38575028"/>
                <a:gd name="connsiteX26-12983" fmla="*/ 9921240 w 15407640"/>
                <a:gd name="connsiteY26-12984" fmla="*/ 35466068 h 38575028"/>
                <a:gd name="connsiteX27-12985" fmla="*/ 7543800 w 15407640"/>
                <a:gd name="connsiteY27-12986" fmla="*/ 29431028 h 38575028"/>
                <a:gd name="connsiteX28-12987" fmla="*/ 6629400 w 15407640"/>
                <a:gd name="connsiteY28-12988" fmla="*/ 24859028 h 38575028"/>
                <a:gd name="connsiteX29-12989" fmla="*/ 5806440 w 15407640"/>
                <a:gd name="connsiteY29-12990" fmla="*/ 22938788 h 38575028"/>
                <a:gd name="connsiteX30-12991" fmla="*/ 5166360 w 15407640"/>
                <a:gd name="connsiteY30-12992" fmla="*/ 26413508 h 38575028"/>
                <a:gd name="connsiteX31-12993" fmla="*/ 5166360 w 15407640"/>
                <a:gd name="connsiteY31-12994" fmla="*/ 30436868 h 38575028"/>
                <a:gd name="connsiteX32-12995" fmla="*/ 4892040 w 15407640"/>
                <a:gd name="connsiteY32-12996" fmla="*/ 32448548 h 38575028"/>
                <a:gd name="connsiteX33-12997" fmla="*/ 4892040 w 15407640"/>
                <a:gd name="connsiteY33-12998" fmla="*/ 36289028 h 38575028"/>
                <a:gd name="connsiteX34-12999" fmla="*/ 4892040 w 15407640"/>
                <a:gd name="connsiteY34-13000" fmla="*/ 37752068 h 38575028"/>
                <a:gd name="connsiteX35-13001" fmla="*/ 4251960 w 15407640"/>
                <a:gd name="connsiteY35-13002" fmla="*/ 38117828 h 38575028"/>
                <a:gd name="connsiteX36-13003" fmla="*/ 4251960 w 15407640"/>
                <a:gd name="connsiteY36-13004" fmla="*/ 38117828 h 38575028"/>
                <a:gd name="connsiteX37-13005" fmla="*/ 3246120 w 15407640"/>
                <a:gd name="connsiteY37-13006" fmla="*/ 38575028 h 38575028"/>
                <a:gd name="connsiteX38-13007" fmla="*/ 777240 w 15407640"/>
                <a:gd name="connsiteY38-13008" fmla="*/ 38209268 h 38575028"/>
                <a:gd name="connsiteX39-13009" fmla="*/ 2514600 w 15407640"/>
                <a:gd name="connsiteY39-13010" fmla="*/ 36563348 h 38575028"/>
                <a:gd name="connsiteX40-13011" fmla="*/ 2550466 w 15407640"/>
                <a:gd name="connsiteY40-13012" fmla="*/ 35478428 h 38575028"/>
                <a:gd name="connsiteX41-13013" fmla="*/ 2606040 w 15407640"/>
                <a:gd name="connsiteY41-13014" fmla="*/ 34094468 h 38575028"/>
                <a:gd name="connsiteX42-13015" fmla="*/ 1874520 w 15407640"/>
                <a:gd name="connsiteY42-13016" fmla="*/ 32814308 h 38575028"/>
                <a:gd name="connsiteX43-13017" fmla="*/ 1848966 w 15407640"/>
                <a:gd name="connsiteY43-13018" fmla="*/ 22174018 h 38575028"/>
                <a:gd name="connsiteX44-13019" fmla="*/ 1502285 w 15407640"/>
                <a:gd name="connsiteY44-13020" fmla="*/ 21714024 h 38575028"/>
                <a:gd name="connsiteX45-13021" fmla="*/ 1417320 w 15407640"/>
                <a:gd name="connsiteY45-13022" fmla="*/ 21201428 h 38575028"/>
                <a:gd name="connsiteX46-13023" fmla="*/ 137160 w 15407640"/>
                <a:gd name="connsiteY46-13024" fmla="*/ 21201428 h 38575028"/>
                <a:gd name="connsiteX47-13025" fmla="*/ 594360 w 15407640"/>
                <a:gd name="connsiteY47-13026" fmla="*/ 12971828 h 38575028"/>
                <a:gd name="connsiteX48-13027" fmla="*/ 747979 w 15407640"/>
                <a:gd name="connsiteY48-13028" fmla="*/ 11383261 h 38575028"/>
                <a:gd name="connsiteX49-13029" fmla="*/ 1051560 w 15407640"/>
                <a:gd name="connsiteY49-13030" fmla="*/ 7851188 h 38575028"/>
                <a:gd name="connsiteX50-13031" fmla="*/ 3977640 w 15407640"/>
                <a:gd name="connsiteY50-13032" fmla="*/ 6845348 h 38575028"/>
                <a:gd name="connsiteX51-13033" fmla="*/ 3977640 w 15407640"/>
                <a:gd name="connsiteY51-13034" fmla="*/ 6113828 h 38575028"/>
                <a:gd name="connsiteX52-13035" fmla="*/ 3504920 w 15407640"/>
                <a:gd name="connsiteY52-13036" fmla="*/ 4565628 h 38575028"/>
                <a:gd name="connsiteX53-13037" fmla="*/ 3207765 w 15407640"/>
                <a:gd name="connsiteY53-13038" fmla="*/ 4565628 h 38575028"/>
                <a:gd name="connsiteX54-13039" fmla="*/ 2861083 w 15407640"/>
                <a:gd name="connsiteY54-13040" fmla="*/ 3441311 h 38575028"/>
                <a:gd name="connsiteX55-13041" fmla="*/ 3063240 w 15407640"/>
                <a:gd name="connsiteY55-13042" fmla="*/ 3462068 h 38575028"/>
                <a:gd name="connsiteX56-13043" fmla="*/ 2697480 w 15407640"/>
                <a:gd name="connsiteY56-13044" fmla="*/ 1816148 h 38575028"/>
                <a:gd name="connsiteX57-13045" fmla="*/ 2971800 w 15407640"/>
                <a:gd name="connsiteY57-13046" fmla="*/ 1450388 h 38575028"/>
                <a:gd name="connsiteX58-13047" fmla="*/ 3703023 w 15407640"/>
                <a:gd name="connsiteY58-13048" fmla="*/ 317199 h 38575028"/>
                <a:gd name="connsiteX59-13049" fmla="*/ 5023714 w 15407640"/>
                <a:gd name="connsiteY59-13050" fmla="*/ 83788 h 38575028"/>
                <a:gd name="connsiteX60-13051" fmla="*/ 5898671 w 15407640"/>
                <a:gd name="connsiteY60-13052" fmla="*/ 819929 h 38575028"/>
                <a:gd name="connsiteX0-13053" fmla="*/ 5898671 w 15407640"/>
                <a:gd name="connsiteY0-13054" fmla="*/ 819929 h 38575028"/>
                <a:gd name="connsiteX1-13055" fmla="*/ 6476473 w 15407640"/>
                <a:gd name="connsiteY1-13056" fmla="*/ 1071295 h 38575028"/>
                <a:gd name="connsiteX2-13057" fmla="*/ 6542507 w 15407640"/>
                <a:gd name="connsiteY2-13058" fmla="*/ 2435850 h 38575028"/>
                <a:gd name="connsiteX3-13059" fmla="*/ 6446520 w 15407640"/>
                <a:gd name="connsiteY3-13060" fmla="*/ 2913428 h 38575028"/>
                <a:gd name="connsiteX4-13061" fmla="*/ 6674576 w 15407640"/>
                <a:gd name="connsiteY4-13062" fmla="*/ 2855635 h 38575028"/>
                <a:gd name="connsiteX5-13063" fmla="*/ 6559016 w 15407640"/>
                <a:gd name="connsiteY5-13064" fmla="*/ 4087680 h 38575028"/>
                <a:gd name="connsiteX6-13065" fmla="*/ 6212335 w 15407640"/>
                <a:gd name="connsiteY6-13066" fmla="*/ 4565628 h 38575028"/>
                <a:gd name="connsiteX7-13067" fmla="*/ 6179317 w 15407640"/>
                <a:gd name="connsiteY7-13068" fmla="*/ 5416325 h 38575028"/>
                <a:gd name="connsiteX8-13069" fmla="*/ 6641559 w 15407640"/>
                <a:gd name="connsiteY8-13070" fmla="*/ 6008829 h 38575028"/>
                <a:gd name="connsiteX9-13071" fmla="*/ 9189720 w 15407640"/>
                <a:gd name="connsiteY9-13072" fmla="*/ 6662468 h 38575028"/>
                <a:gd name="connsiteX10-13073" fmla="*/ 9189720 w 15407640"/>
                <a:gd name="connsiteY10-13074" fmla="*/ 13520468 h 38575028"/>
                <a:gd name="connsiteX11-13075" fmla="*/ 9464040 w 15407640"/>
                <a:gd name="connsiteY11-13076" fmla="*/ 15074948 h 38575028"/>
                <a:gd name="connsiteX12-13077" fmla="*/ 9464040 w 15407640"/>
                <a:gd name="connsiteY12-13078" fmla="*/ 15897908 h 38575028"/>
                <a:gd name="connsiteX13-13079" fmla="*/ 9646920 w 15407640"/>
                <a:gd name="connsiteY13-13080" fmla="*/ 21018548 h 38575028"/>
                <a:gd name="connsiteX14-13081" fmla="*/ 9921240 w 15407640"/>
                <a:gd name="connsiteY14-13082" fmla="*/ 22298708 h 38575028"/>
                <a:gd name="connsiteX15-13083" fmla="*/ 10378440 w 15407640"/>
                <a:gd name="connsiteY15-13084" fmla="*/ 26322068 h 38575028"/>
                <a:gd name="connsiteX16-13085" fmla="*/ 11475720 w 15407640"/>
                <a:gd name="connsiteY16-13086" fmla="*/ 31442708 h 38575028"/>
                <a:gd name="connsiteX17-13087" fmla="*/ 12298680 w 15407640"/>
                <a:gd name="connsiteY17-13088" fmla="*/ 35740388 h 38575028"/>
                <a:gd name="connsiteX18-13089" fmla="*/ 13487400 w 15407640"/>
                <a:gd name="connsiteY18-13090" fmla="*/ 37203428 h 38575028"/>
                <a:gd name="connsiteX19-13091" fmla="*/ 15316200 w 15407640"/>
                <a:gd name="connsiteY19-13092" fmla="*/ 37752068 h 38575028"/>
                <a:gd name="connsiteX20-13093" fmla="*/ 15407640 w 15407640"/>
                <a:gd name="connsiteY20-13094" fmla="*/ 38026388 h 38575028"/>
                <a:gd name="connsiteX21-13095" fmla="*/ 13213080 w 15407640"/>
                <a:gd name="connsiteY21-13096" fmla="*/ 38392148 h 38575028"/>
                <a:gd name="connsiteX22-13097" fmla="*/ 12207240 w 15407640"/>
                <a:gd name="connsiteY22-13098" fmla="*/ 38392148 h 38575028"/>
                <a:gd name="connsiteX23-13099" fmla="*/ 10927080 w 15407640"/>
                <a:gd name="connsiteY23-13100" fmla="*/ 37203428 h 38575028"/>
                <a:gd name="connsiteX24-13101" fmla="*/ 10835640 w 15407640"/>
                <a:gd name="connsiteY24-13102" fmla="*/ 37843508 h 38575028"/>
                <a:gd name="connsiteX25-13103" fmla="*/ 9646920 w 15407640"/>
                <a:gd name="connsiteY25-13104" fmla="*/ 37843508 h 38575028"/>
                <a:gd name="connsiteX26-13105" fmla="*/ 9921240 w 15407640"/>
                <a:gd name="connsiteY26-13106" fmla="*/ 35466068 h 38575028"/>
                <a:gd name="connsiteX27-13107" fmla="*/ 7543800 w 15407640"/>
                <a:gd name="connsiteY27-13108" fmla="*/ 29431028 h 38575028"/>
                <a:gd name="connsiteX28-13109" fmla="*/ 6629400 w 15407640"/>
                <a:gd name="connsiteY28-13110" fmla="*/ 24859028 h 38575028"/>
                <a:gd name="connsiteX29-13111" fmla="*/ 5806440 w 15407640"/>
                <a:gd name="connsiteY29-13112" fmla="*/ 22938788 h 38575028"/>
                <a:gd name="connsiteX30-13113" fmla="*/ 5166360 w 15407640"/>
                <a:gd name="connsiteY30-13114" fmla="*/ 26413508 h 38575028"/>
                <a:gd name="connsiteX31-13115" fmla="*/ 5166360 w 15407640"/>
                <a:gd name="connsiteY31-13116" fmla="*/ 30436868 h 38575028"/>
                <a:gd name="connsiteX32-13117" fmla="*/ 4892040 w 15407640"/>
                <a:gd name="connsiteY32-13118" fmla="*/ 32448548 h 38575028"/>
                <a:gd name="connsiteX33-13119" fmla="*/ 4892040 w 15407640"/>
                <a:gd name="connsiteY33-13120" fmla="*/ 36289028 h 38575028"/>
                <a:gd name="connsiteX34-13121" fmla="*/ 4892040 w 15407640"/>
                <a:gd name="connsiteY34-13122" fmla="*/ 37752068 h 38575028"/>
                <a:gd name="connsiteX35-13123" fmla="*/ 4251960 w 15407640"/>
                <a:gd name="connsiteY35-13124" fmla="*/ 38117828 h 38575028"/>
                <a:gd name="connsiteX36-13125" fmla="*/ 4251960 w 15407640"/>
                <a:gd name="connsiteY36-13126" fmla="*/ 38117828 h 38575028"/>
                <a:gd name="connsiteX37-13127" fmla="*/ 3246120 w 15407640"/>
                <a:gd name="connsiteY37-13128" fmla="*/ 38575028 h 38575028"/>
                <a:gd name="connsiteX38-13129" fmla="*/ 777240 w 15407640"/>
                <a:gd name="connsiteY38-13130" fmla="*/ 38209268 h 38575028"/>
                <a:gd name="connsiteX39-13131" fmla="*/ 2514600 w 15407640"/>
                <a:gd name="connsiteY39-13132" fmla="*/ 36563348 h 38575028"/>
                <a:gd name="connsiteX40-13133" fmla="*/ 2550466 w 15407640"/>
                <a:gd name="connsiteY40-13134" fmla="*/ 35532292 h 38575028"/>
                <a:gd name="connsiteX41-13135" fmla="*/ 2606040 w 15407640"/>
                <a:gd name="connsiteY41-13136" fmla="*/ 34094468 h 38575028"/>
                <a:gd name="connsiteX42-13137" fmla="*/ 1874520 w 15407640"/>
                <a:gd name="connsiteY42-13138" fmla="*/ 32814308 h 38575028"/>
                <a:gd name="connsiteX43-13139" fmla="*/ 1848966 w 15407640"/>
                <a:gd name="connsiteY43-13140" fmla="*/ 22174018 h 38575028"/>
                <a:gd name="connsiteX44-13141" fmla="*/ 1502285 w 15407640"/>
                <a:gd name="connsiteY44-13142" fmla="*/ 21714024 h 38575028"/>
                <a:gd name="connsiteX45-13143" fmla="*/ 1417320 w 15407640"/>
                <a:gd name="connsiteY45-13144" fmla="*/ 21201428 h 38575028"/>
                <a:gd name="connsiteX46-13145" fmla="*/ 137160 w 15407640"/>
                <a:gd name="connsiteY46-13146" fmla="*/ 21201428 h 38575028"/>
                <a:gd name="connsiteX47-13147" fmla="*/ 594360 w 15407640"/>
                <a:gd name="connsiteY47-13148" fmla="*/ 12971828 h 38575028"/>
                <a:gd name="connsiteX48-13149" fmla="*/ 747979 w 15407640"/>
                <a:gd name="connsiteY48-13150" fmla="*/ 11383261 h 38575028"/>
                <a:gd name="connsiteX49-13151" fmla="*/ 1051560 w 15407640"/>
                <a:gd name="connsiteY49-13152" fmla="*/ 7851188 h 38575028"/>
                <a:gd name="connsiteX50-13153" fmla="*/ 3977640 w 15407640"/>
                <a:gd name="connsiteY50-13154" fmla="*/ 6845348 h 38575028"/>
                <a:gd name="connsiteX51-13155" fmla="*/ 3977640 w 15407640"/>
                <a:gd name="connsiteY51-13156" fmla="*/ 6113828 h 38575028"/>
                <a:gd name="connsiteX52-13157" fmla="*/ 3504920 w 15407640"/>
                <a:gd name="connsiteY52-13158" fmla="*/ 4565628 h 38575028"/>
                <a:gd name="connsiteX53-13159" fmla="*/ 3207765 w 15407640"/>
                <a:gd name="connsiteY53-13160" fmla="*/ 4565628 h 38575028"/>
                <a:gd name="connsiteX54-13161" fmla="*/ 2861083 w 15407640"/>
                <a:gd name="connsiteY54-13162" fmla="*/ 3441311 h 38575028"/>
                <a:gd name="connsiteX55-13163" fmla="*/ 3063240 w 15407640"/>
                <a:gd name="connsiteY55-13164" fmla="*/ 3462068 h 38575028"/>
                <a:gd name="connsiteX56-13165" fmla="*/ 2697480 w 15407640"/>
                <a:gd name="connsiteY56-13166" fmla="*/ 1816148 h 38575028"/>
                <a:gd name="connsiteX57-13167" fmla="*/ 2971800 w 15407640"/>
                <a:gd name="connsiteY57-13168" fmla="*/ 1450388 h 38575028"/>
                <a:gd name="connsiteX58-13169" fmla="*/ 3703023 w 15407640"/>
                <a:gd name="connsiteY58-13170" fmla="*/ 317199 h 38575028"/>
                <a:gd name="connsiteX59-13171" fmla="*/ 5023714 w 15407640"/>
                <a:gd name="connsiteY59-13172" fmla="*/ 83788 h 38575028"/>
                <a:gd name="connsiteX60-13173" fmla="*/ 5898671 w 15407640"/>
                <a:gd name="connsiteY60-13174" fmla="*/ 819929 h 38575028"/>
                <a:gd name="connsiteX0-13175" fmla="*/ 5898671 w 15407640"/>
                <a:gd name="connsiteY0-13176" fmla="*/ 819929 h 38575028"/>
                <a:gd name="connsiteX1-13177" fmla="*/ 6476473 w 15407640"/>
                <a:gd name="connsiteY1-13178" fmla="*/ 1071295 h 38575028"/>
                <a:gd name="connsiteX2-13179" fmla="*/ 6542507 w 15407640"/>
                <a:gd name="connsiteY2-13180" fmla="*/ 2435850 h 38575028"/>
                <a:gd name="connsiteX3-13181" fmla="*/ 6446520 w 15407640"/>
                <a:gd name="connsiteY3-13182" fmla="*/ 2913428 h 38575028"/>
                <a:gd name="connsiteX4-13183" fmla="*/ 6674576 w 15407640"/>
                <a:gd name="connsiteY4-13184" fmla="*/ 2855635 h 38575028"/>
                <a:gd name="connsiteX5-13185" fmla="*/ 6559016 w 15407640"/>
                <a:gd name="connsiteY5-13186" fmla="*/ 4087680 h 38575028"/>
                <a:gd name="connsiteX6-13187" fmla="*/ 6212335 w 15407640"/>
                <a:gd name="connsiteY6-13188" fmla="*/ 4565628 h 38575028"/>
                <a:gd name="connsiteX7-13189" fmla="*/ 6179317 w 15407640"/>
                <a:gd name="connsiteY7-13190" fmla="*/ 5416325 h 38575028"/>
                <a:gd name="connsiteX8-13191" fmla="*/ 6641559 w 15407640"/>
                <a:gd name="connsiteY8-13192" fmla="*/ 6008829 h 38575028"/>
                <a:gd name="connsiteX9-13193" fmla="*/ 9189720 w 15407640"/>
                <a:gd name="connsiteY9-13194" fmla="*/ 6662468 h 38575028"/>
                <a:gd name="connsiteX10-13195" fmla="*/ 9189720 w 15407640"/>
                <a:gd name="connsiteY10-13196" fmla="*/ 13520468 h 38575028"/>
                <a:gd name="connsiteX11-13197" fmla="*/ 9464040 w 15407640"/>
                <a:gd name="connsiteY11-13198" fmla="*/ 15074948 h 38575028"/>
                <a:gd name="connsiteX12-13199" fmla="*/ 9464040 w 15407640"/>
                <a:gd name="connsiteY12-13200" fmla="*/ 15897908 h 38575028"/>
                <a:gd name="connsiteX13-13201" fmla="*/ 9646920 w 15407640"/>
                <a:gd name="connsiteY13-13202" fmla="*/ 21018548 h 38575028"/>
                <a:gd name="connsiteX14-13203" fmla="*/ 9921240 w 15407640"/>
                <a:gd name="connsiteY14-13204" fmla="*/ 22298708 h 38575028"/>
                <a:gd name="connsiteX15-13205" fmla="*/ 10378440 w 15407640"/>
                <a:gd name="connsiteY15-13206" fmla="*/ 26322068 h 38575028"/>
                <a:gd name="connsiteX16-13207" fmla="*/ 11475720 w 15407640"/>
                <a:gd name="connsiteY16-13208" fmla="*/ 31442708 h 38575028"/>
                <a:gd name="connsiteX17-13209" fmla="*/ 12298680 w 15407640"/>
                <a:gd name="connsiteY17-13210" fmla="*/ 35740388 h 38575028"/>
                <a:gd name="connsiteX18-13211" fmla="*/ 13487400 w 15407640"/>
                <a:gd name="connsiteY18-13212" fmla="*/ 37203428 h 38575028"/>
                <a:gd name="connsiteX19-13213" fmla="*/ 15316200 w 15407640"/>
                <a:gd name="connsiteY19-13214" fmla="*/ 37752068 h 38575028"/>
                <a:gd name="connsiteX20-13215" fmla="*/ 15407640 w 15407640"/>
                <a:gd name="connsiteY20-13216" fmla="*/ 38026388 h 38575028"/>
                <a:gd name="connsiteX21-13217" fmla="*/ 13213080 w 15407640"/>
                <a:gd name="connsiteY21-13218" fmla="*/ 38392148 h 38575028"/>
                <a:gd name="connsiteX22-13219" fmla="*/ 12207240 w 15407640"/>
                <a:gd name="connsiteY22-13220" fmla="*/ 38392148 h 38575028"/>
                <a:gd name="connsiteX23-13221" fmla="*/ 10927080 w 15407640"/>
                <a:gd name="connsiteY23-13222" fmla="*/ 37203428 h 38575028"/>
                <a:gd name="connsiteX24-13223" fmla="*/ 10835640 w 15407640"/>
                <a:gd name="connsiteY24-13224" fmla="*/ 37843508 h 38575028"/>
                <a:gd name="connsiteX25-13225" fmla="*/ 9646920 w 15407640"/>
                <a:gd name="connsiteY25-13226" fmla="*/ 37843508 h 38575028"/>
                <a:gd name="connsiteX26-13227" fmla="*/ 9921240 w 15407640"/>
                <a:gd name="connsiteY26-13228" fmla="*/ 35466068 h 38575028"/>
                <a:gd name="connsiteX27-13229" fmla="*/ 7543800 w 15407640"/>
                <a:gd name="connsiteY27-13230" fmla="*/ 29431028 h 38575028"/>
                <a:gd name="connsiteX28-13231" fmla="*/ 6629400 w 15407640"/>
                <a:gd name="connsiteY28-13232" fmla="*/ 24859028 h 38575028"/>
                <a:gd name="connsiteX29-13233" fmla="*/ 5806440 w 15407640"/>
                <a:gd name="connsiteY29-13234" fmla="*/ 22938788 h 38575028"/>
                <a:gd name="connsiteX30-13235" fmla="*/ 5166360 w 15407640"/>
                <a:gd name="connsiteY30-13236" fmla="*/ 26413508 h 38575028"/>
                <a:gd name="connsiteX31-13237" fmla="*/ 5166360 w 15407640"/>
                <a:gd name="connsiteY31-13238" fmla="*/ 30436868 h 38575028"/>
                <a:gd name="connsiteX32-13239" fmla="*/ 4892040 w 15407640"/>
                <a:gd name="connsiteY32-13240" fmla="*/ 32448548 h 38575028"/>
                <a:gd name="connsiteX33-13241" fmla="*/ 4892040 w 15407640"/>
                <a:gd name="connsiteY33-13242" fmla="*/ 36289028 h 38575028"/>
                <a:gd name="connsiteX34-13243" fmla="*/ 4892040 w 15407640"/>
                <a:gd name="connsiteY34-13244" fmla="*/ 37752068 h 38575028"/>
                <a:gd name="connsiteX35-13245" fmla="*/ 4251960 w 15407640"/>
                <a:gd name="connsiteY35-13246" fmla="*/ 38117828 h 38575028"/>
                <a:gd name="connsiteX36-13247" fmla="*/ 4251960 w 15407640"/>
                <a:gd name="connsiteY36-13248" fmla="*/ 38117828 h 38575028"/>
                <a:gd name="connsiteX37-13249" fmla="*/ 3246120 w 15407640"/>
                <a:gd name="connsiteY37-13250" fmla="*/ 38575028 h 38575028"/>
                <a:gd name="connsiteX38-13251" fmla="*/ 777240 w 15407640"/>
                <a:gd name="connsiteY38-13252" fmla="*/ 38209268 h 38575028"/>
                <a:gd name="connsiteX39-13253" fmla="*/ 2514600 w 15407640"/>
                <a:gd name="connsiteY39-13254" fmla="*/ 36563348 h 38575028"/>
                <a:gd name="connsiteX40-13255" fmla="*/ 2550466 w 15407640"/>
                <a:gd name="connsiteY40-13256" fmla="*/ 35532292 h 38575028"/>
                <a:gd name="connsiteX41-13257" fmla="*/ 2606040 w 15407640"/>
                <a:gd name="connsiteY41-13258" fmla="*/ 34094468 h 38575028"/>
                <a:gd name="connsiteX42-13259" fmla="*/ 1874520 w 15407640"/>
                <a:gd name="connsiteY42-13260" fmla="*/ 32814308 h 38575028"/>
                <a:gd name="connsiteX43-13261" fmla="*/ 1848966 w 15407640"/>
                <a:gd name="connsiteY43-13262" fmla="*/ 22174018 h 38575028"/>
                <a:gd name="connsiteX44-13263" fmla="*/ 1502285 w 15407640"/>
                <a:gd name="connsiteY44-13264" fmla="*/ 21714024 h 38575028"/>
                <a:gd name="connsiteX45-13265" fmla="*/ 1417320 w 15407640"/>
                <a:gd name="connsiteY45-13266" fmla="*/ 21201428 h 38575028"/>
                <a:gd name="connsiteX46-13267" fmla="*/ 137160 w 15407640"/>
                <a:gd name="connsiteY46-13268" fmla="*/ 21201428 h 38575028"/>
                <a:gd name="connsiteX47-13269" fmla="*/ 594360 w 15407640"/>
                <a:gd name="connsiteY47-13270" fmla="*/ 12971828 h 38575028"/>
                <a:gd name="connsiteX48-13271" fmla="*/ 747979 w 15407640"/>
                <a:gd name="connsiteY48-13272" fmla="*/ 11383261 h 38575028"/>
                <a:gd name="connsiteX49-13273" fmla="*/ 1051560 w 15407640"/>
                <a:gd name="connsiteY49-13274" fmla="*/ 7851188 h 38575028"/>
                <a:gd name="connsiteX50-13275" fmla="*/ 3977640 w 15407640"/>
                <a:gd name="connsiteY50-13276" fmla="*/ 6845348 h 38575028"/>
                <a:gd name="connsiteX51-13277" fmla="*/ 3977640 w 15407640"/>
                <a:gd name="connsiteY51-13278" fmla="*/ 6113828 h 38575028"/>
                <a:gd name="connsiteX52-13279" fmla="*/ 3504920 w 15407640"/>
                <a:gd name="connsiteY52-13280" fmla="*/ 4565628 h 38575028"/>
                <a:gd name="connsiteX53-13281" fmla="*/ 3207765 w 15407640"/>
                <a:gd name="connsiteY53-13282" fmla="*/ 4565628 h 38575028"/>
                <a:gd name="connsiteX54-13283" fmla="*/ 2861083 w 15407640"/>
                <a:gd name="connsiteY54-13284" fmla="*/ 3441311 h 38575028"/>
                <a:gd name="connsiteX55-13285" fmla="*/ 3063240 w 15407640"/>
                <a:gd name="connsiteY55-13286" fmla="*/ 3462068 h 38575028"/>
                <a:gd name="connsiteX56-13287" fmla="*/ 2697480 w 15407640"/>
                <a:gd name="connsiteY56-13288" fmla="*/ 1816148 h 38575028"/>
                <a:gd name="connsiteX57-13289" fmla="*/ 2971800 w 15407640"/>
                <a:gd name="connsiteY57-13290" fmla="*/ 1450388 h 38575028"/>
                <a:gd name="connsiteX58-13291" fmla="*/ 3703023 w 15407640"/>
                <a:gd name="connsiteY58-13292" fmla="*/ 317199 h 38575028"/>
                <a:gd name="connsiteX59-13293" fmla="*/ 5023714 w 15407640"/>
                <a:gd name="connsiteY59-13294" fmla="*/ 83788 h 38575028"/>
                <a:gd name="connsiteX60-13295" fmla="*/ 5898671 w 15407640"/>
                <a:gd name="connsiteY60-13296" fmla="*/ 819929 h 38575028"/>
                <a:gd name="connsiteX0-13297" fmla="*/ 5898671 w 15407640"/>
                <a:gd name="connsiteY0-13298" fmla="*/ 819929 h 38575028"/>
                <a:gd name="connsiteX1-13299" fmla="*/ 6476473 w 15407640"/>
                <a:gd name="connsiteY1-13300" fmla="*/ 1071295 h 38575028"/>
                <a:gd name="connsiteX2-13301" fmla="*/ 6542507 w 15407640"/>
                <a:gd name="connsiteY2-13302" fmla="*/ 2435850 h 38575028"/>
                <a:gd name="connsiteX3-13303" fmla="*/ 6446520 w 15407640"/>
                <a:gd name="connsiteY3-13304" fmla="*/ 2913428 h 38575028"/>
                <a:gd name="connsiteX4-13305" fmla="*/ 6674576 w 15407640"/>
                <a:gd name="connsiteY4-13306" fmla="*/ 2855635 h 38575028"/>
                <a:gd name="connsiteX5-13307" fmla="*/ 6559016 w 15407640"/>
                <a:gd name="connsiteY5-13308" fmla="*/ 4087680 h 38575028"/>
                <a:gd name="connsiteX6-13309" fmla="*/ 6212335 w 15407640"/>
                <a:gd name="connsiteY6-13310" fmla="*/ 4565628 h 38575028"/>
                <a:gd name="connsiteX7-13311" fmla="*/ 6179317 w 15407640"/>
                <a:gd name="connsiteY7-13312" fmla="*/ 5416325 h 38575028"/>
                <a:gd name="connsiteX8-13313" fmla="*/ 6641559 w 15407640"/>
                <a:gd name="connsiteY8-13314" fmla="*/ 6008829 h 38575028"/>
                <a:gd name="connsiteX9-13315" fmla="*/ 9189720 w 15407640"/>
                <a:gd name="connsiteY9-13316" fmla="*/ 6662468 h 38575028"/>
                <a:gd name="connsiteX10-13317" fmla="*/ 9189720 w 15407640"/>
                <a:gd name="connsiteY10-13318" fmla="*/ 13520468 h 38575028"/>
                <a:gd name="connsiteX11-13319" fmla="*/ 9464040 w 15407640"/>
                <a:gd name="connsiteY11-13320" fmla="*/ 15074948 h 38575028"/>
                <a:gd name="connsiteX12-13321" fmla="*/ 9464040 w 15407640"/>
                <a:gd name="connsiteY12-13322" fmla="*/ 15897908 h 38575028"/>
                <a:gd name="connsiteX13-13323" fmla="*/ 9646920 w 15407640"/>
                <a:gd name="connsiteY13-13324" fmla="*/ 21018548 h 38575028"/>
                <a:gd name="connsiteX14-13325" fmla="*/ 9921240 w 15407640"/>
                <a:gd name="connsiteY14-13326" fmla="*/ 22298708 h 38575028"/>
                <a:gd name="connsiteX15-13327" fmla="*/ 10378440 w 15407640"/>
                <a:gd name="connsiteY15-13328" fmla="*/ 26322068 h 38575028"/>
                <a:gd name="connsiteX16-13329" fmla="*/ 11475720 w 15407640"/>
                <a:gd name="connsiteY16-13330" fmla="*/ 31442708 h 38575028"/>
                <a:gd name="connsiteX17-13331" fmla="*/ 12298680 w 15407640"/>
                <a:gd name="connsiteY17-13332" fmla="*/ 35740388 h 38575028"/>
                <a:gd name="connsiteX18-13333" fmla="*/ 13487400 w 15407640"/>
                <a:gd name="connsiteY18-13334" fmla="*/ 37203428 h 38575028"/>
                <a:gd name="connsiteX19-13335" fmla="*/ 15316200 w 15407640"/>
                <a:gd name="connsiteY19-13336" fmla="*/ 37752068 h 38575028"/>
                <a:gd name="connsiteX20-13337" fmla="*/ 15407640 w 15407640"/>
                <a:gd name="connsiteY20-13338" fmla="*/ 38026388 h 38575028"/>
                <a:gd name="connsiteX21-13339" fmla="*/ 13213080 w 15407640"/>
                <a:gd name="connsiteY21-13340" fmla="*/ 38392148 h 38575028"/>
                <a:gd name="connsiteX22-13341" fmla="*/ 12207240 w 15407640"/>
                <a:gd name="connsiteY22-13342" fmla="*/ 38392148 h 38575028"/>
                <a:gd name="connsiteX23-13343" fmla="*/ 10927080 w 15407640"/>
                <a:gd name="connsiteY23-13344" fmla="*/ 37203428 h 38575028"/>
                <a:gd name="connsiteX24-13345" fmla="*/ 10835640 w 15407640"/>
                <a:gd name="connsiteY24-13346" fmla="*/ 37843508 h 38575028"/>
                <a:gd name="connsiteX25-13347" fmla="*/ 9646920 w 15407640"/>
                <a:gd name="connsiteY25-13348" fmla="*/ 37843508 h 38575028"/>
                <a:gd name="connsiteX26-13349" fmla="*/ 9921240 w 15407640"/>
                <a:gd name="connsiteY26-13350" fmla="*/ 35466068 h 38575028"/>
                <a:gd name="connsiteX27-13351" fmla="*/ 7543800 w 15407640"/>
                <a:gd name="connsiteY27-13352" fmla="*/ 29431028 h 38575028"/>
                <a:gd name="connsiteX28-13353" fmla="*/ 6629400 w 15407640"/>
                <a:gd name="connsiteY28-13354" fmla="*/ 24859028 h 38575028"/>
                <a:gd name="connsiteX29-13355" fmla="*/ 5806440 w 15407640"/>
                <a:gd name="connsiteY29-13356" fmla="*/ 22938788 h 38575028"/>
                <a:gd name="connsiteX30-13357" fmla="*/ 5166360 w 15407640"/>
                <a:gd name="connsiteY30-13358" fmla="*/ 26413508 h 38575028"/>
                <a:gd name="connsiteX31-13359" fmla="*/ 5166360 w 15407640"/>
                <a:gd name="connsiteY31-13360" fmla="*/ 30436868 h 38575028"/>
                <a:gd name="connsiteX32-13361" fmla="*/ 4892040 w 15407640"/>
                <a:gd name="connsiteY32-13362" fmla="*/ 32448548 h 38575028"/>
                <a:gd name="connsiteX33-13363" fmla="*/ 4892040 w 15407640"/>
                <a:gd name="connsiteY33-13364" fmla="*/ 36289028 h 38575028"/>
                <a:gd name="connsiteX34-13365" fmla="*/ 4892040 w 15407640"/>
                <a:gd name="connsiteY34-13366" fmla="*/ 37752068 h 38575028"/>
                <a:gd name="connsiteX35-13367" fmla="*/ 4251960 w 15407640"/>
                <a:gd name="connsiteY35-13368" fmla="*/ 38117828 h 38575028"/>
                <a:gd name="connsiteX36-13369" fmla="*/ 4251960 w 15407640"/>
                <a:gd name="connsiteY36-13370" fmla="*/ 38117828 h 38575028"/>
                <a:gd name="connsiteX37-13371" fmla="*/ 3246120 w 15407640"/>
                <a:gd name="connsiteY37-13372" fmla="*/ 38575028 h 38575028"/>
                <a:gd name="connsiteX38-13373" fmla="*/ 777240 w 15407640"/>
                <a:gd name="connsiteY38-13374" fmla="*/ 38209268 h 38575028"/>
                <a:gd name="connsiteX39-13375" fmla="*/ 2514600 w 15407640"/>
                <a:gd name="connsiteY39-13376" fmla="*/ 36563348 h 38575028"/>
                <a:gd name="connsiteX40-13377" fmla="*/ 2550466 w 15407640"/>
                <a:gd name="connsiteY40-13378" fmla="*/ 35532292 h 38575028"/>
                <a:gd name="connsiteX41-13379" fmla="*/ 2606040 w 15407640"/>
                <a:gd name="connsiteY41-13380" fmla="*/ 34094468 h 38575028"/>
                <a:gd name="connsiteX42-13381" fmla="*/ 1874520 w 15407640"/>
                <a:gd name="connsiteY42-13382" fmla="*/ 32814308 h 38575028"/>
                <a:gd name="connsiteX43-13383" fmla="*/ 1848966 w 15407640"/>
                <a:gd name="connsiteY43-13384" fmla="*/ 22174018 h 38575028"/>
                <a:gd name="connsiteX44-13385" fmla="*/ 1502285 w 15407640"/>
                <a:gd name="connsiteY44-13386" fmla="*/ 21714024 h 38575028"/>
                <a:gd name="connsiteX45-13387" fmla="*/ 1417320 w 15407640"/>
                <a:gd name="connsiteY45-13388" fmla="*/ 21201428 h 38575028"/>
                <a:gd name="connsiteX46-13389" fmla="*/ 137160 w 15407640"/>
                <a:gd name="connsiteY46-13390" fmla="*/ 21201428 h 38575028"/>
                <a:gd name="connsiteX47-13391" fmla="*/ 594360 w 15407640"/>
                <a:gd name="connsiteY47-13392" fmla="*/ 12971828 h 38575028"/>
                <a:gd name="connsiteX48-13393" fmla="*/ 747979 w 15407640"/>
                <a:gd name="connsiteY48-13394" fmla="*/ 11383261 h 38575028"/>
                <a:gd name="connsiteX49-13395" fmla="*/ 1051560 w 15407640"/>
                <a:gd name="connsiteY49-13396" fmla="*/ 7851188 h 38575028"/>
                <a:gd name="connsiteX50-13397" fmla="*/ 3977640 w 15407640"/>
                <a:gd name="connsiteY50-13398" fmla="*/ 6845348 h 38575028"/>
                <a:gd name="connsiteX51-13399" fmla="*/ 3977640 w 15407640"/>
                <a:gd name="connsiteY51-13400" fmla="*/ 6113828 h 38575028"/>
                <a:gd name="connsiteX52-13401" fmla="*/ 3504920 w 15407640"/>
                <a:gd name="connsiteY52-13402" fmla="*/ 4565628 h 38575028"/>
                <a:gd name="connsiteX53-13403" fmla="*/ 3207765 w 15407640"/>
                <a:gd name="connsiteY53-13404" fmla="*/ 4565628 h 38575028"/>
                <a:gd name="connsiteX54-13405" fmla="*/ 2861083 w 15407640"/>
                <a:gd name="connsiteY54-13406" fmla="*/ 3441311 h 38575028"/>
                <a:gd name="connsiteX55-13407" fmla="*/ 3063240 w 15407640"/>
                <a:gd name="connsiteY55-13408" fmla="*/ 3462068 h 38575028"/>
                <a:gd name="connsiteX56-13409" fmla="*/ 2697480 w 15407640"/>
                <a:gd name="connsiteY56-13410" fmla="*/ 1816148 h 38575028"/>
                <a:gd name="connsiteX57-13411" fmla="*/ 2971800 w 15407640"/>
                <a:gd name="connsiteY57-13412" fmla="*/ 1450388 h 38575028"/>
                <a:gd name="connsiteX58-13413" fmla="*/ 3703023 w 15407640"/>
                <a:gd name="connsiteY58-13414" fmla="*/ 317199 h 38575028"/>
                <a:gd name="connsiteX59-13415" fmla="*/ 5023714 w 15407640"/>
                <a:gd name="connsiteY59-13416" fmla="*/ 83788 h 38575028"/>
                <a:gd name="connsiteX60-13417" fmla="*/ 5898671 w 15407640"/>
                <a:gd name="connsiteY60-13418" fmla="*/ 819929 h 38575028"/>
                <a:gd name="connsiteX0-13419" fmla="*/ 5898671 w 15407640"/>
                <a:gd name="connsiteY0-13420" fmla="*/ 819929 h 38575028"/>
                <a:gd name="connsiteX1-13421" fmla="*/ 6476473 w 15407640"/>
                <a:gd name="connsiteY1-13422" fmla="*/ 1071295 h 38575028"/>
                <a:gd name="connsiteX2-13423" fmla="*/ 6542507 w 15407640"/>
                <a:gd name="connsiteY2-13424" fmla="*/ 2435850 h 38575028"/>
                <a:gd name="connsiteX3-13425" fmla="*/ 6446520 w 15407640"/>
                <a:gd name="connsiteY3-13426" fmla="*/ 2913428 h 38575028"/>
                <a:gd name="connsiteX4-13427" fmla="*/ 6674576 w 15407640"/>
                <a:gd name="connsiteY4-13428" fmla="*/ 2855635 h 38575028"/>
                <a:gd name="connsiteX5-13429" fmla="*/ 6559016 w 15407640"/>
                <a:gd name="connsiteY5-13430" fmla="*/ 4087680 h 38575028"/>
                <a:gd name="connsiteX6-13431" fmla="*/ 6212335 w 15407640"/>
                <a:gd name="connsiteY6-13432" fmla="*/ 4565628 h 38575028"/>
                <a:gd name="connsiteX7-13433" fmla="*/ 6179317 w 15407640"/>
                <a:gd name="connsiteY7-13434" fmla="*/ 5416325 h 38575028"/>
                <a:gd name="connsiteX8-13435" fmla="*/ 6641559 w 15407640"/>
                <a:gd name="connsiteY8-13436" fmla="*/ 6008829 h 38575028"/>
                <a:gd name="connsiteX9-13437" fmla="*/ 9189720 w 15407640"/>
                <a:gd name="connsiteY9-13438" fmla="*/ 6662468 h 38575028"/>
                <a:gd name="connsiteX10-13439" fmla="*/ 9189720 w 15407640"/>
                <a:gd name="connsiteY10-13440" fmla="*/ 13520468 h 38575028"/>
                <a:gd name="connsiteX11-13441" fmla="*/ 9464040 w 15407640"/>
                <a:gd name="connsiteY11-13442" fmla="*/ 15074948 h 38575028"/>
                <a:gd name="connsiteX12-13443" fmla="*/ 9464040 w 15407640"/>
                <a:gd name="connsiteY12-13444" fmla="*/ 15897908 h 38575028"/>
                <a:gd name="connsiteX13-13445" fmla="*/ 9646920 w 15407640"/>
                <a:gd name="connsiteY13-13446" fmla="*/ 21018548 h 38575028"/>
                <a:gd name="connsiteX14-13447" fmla="*/ 9921240 w 15407640"/>
                <a:gd name="connsiteY14-13448" fmla="*/ 22298708 h 38575028"/>
                <a:gd name="connsiteX15-13449" fmla="*/ 10378440 w 15407640"/>
                <a:gd name="connsiteY15-13450" fmla="*/ 26322068 h 38575028"/>
                <a:gd name="connsiteX16-13451" fmla="*/ 11475720 w 15407640"/>
                <a:gd name="connsiteY16-13452" fmla="*/ 31442708 h 38575028"/>
                <a:gd name="connsiteX17-13453" fmla="*/ 12298680 w 15407640"/>
                <a:gd name="connsiteY17-13454" fmla="*/ 35740388 h 38575028"/>
                <a:gd name="connsiteX18-13455" fmla="*/ 13487400 w 15407640"/>
                <a:gd name="connsiteY18-13456" fmla="*/ 37203428 h 38575028"/>
                <a:gd name="connsiteX19-13457" fmla="*/ 15316200 w 15407640"/>
                <a:gd name="connsiteY19-13458" fmla="*/ 37752068 h 38575028"/>
                <a:gd name="connsiteX20-13459" fmla="*/ 15407640 w 15407640"/>
                <a:gd name="connsiteY20-13460" fmla="*/ 38026388 h 38575028"/>
                <a:gd name="connsiteX21-13461" fmla="*/ 13213080 w 15407640"/>
                <a:gd name="connsiteY21-13462" fmla="*/ 38392148 h 38575028"/>
                <a:gd name="connsiteX22-13463" fmla="*/ 12207240 w 15407640"/>
                <a:gd name="connsiteY22-13464" fmla="*/ 38392148 h 38575028"/>
                <a:gd name="connsiteX23-13465" fmla="*/ 10927080 w 15407640"/>
                <a:gd name="connsiteY23-13466" fmla="*/ 37203428 h 38575028"/>
                <a:gd name="connsiteX24-13467" fmla="*/ 10835640 w 15407640"/>
                <a:gd name="connsiteY24-13468" fmla="*/ 37843508 h 38575028"/>
                <a:gd name="connsiteX25-13469" fmla="*/ 9646920 w 15407640"/>
                <a:gd name="connsiteY25-13470" fmla="*/ 37843508 h 38575028"/>
                <a:gd name="connsiteX26-13471" fmla="*/ 9921240 w 15407640"/>
                <a:gd name="connsiteY26-13472" fmla="*/ 35466068 h 38575028"/>
                <a:gd name="connsiteX27-13473" fmla="*/ 7543800 w 15407640"/>
                <a:gd name="connsiteY27-13474" fmla="*/ 29431028 h 38575028"/>
                <a:gd name="connsiteX28-13475" fmla="*/ 6629400 w 15407640"/>
                <a:gd name="connsiteY28-13476" fmla="*/ 24859028 h 38575028"/>
                <a:gd name="connsiteX29-13477" fmla="*/ 5806440 w 15407640"/>
                <a:gd name="connsiteY29-13478" fmla="*/ 22938788 h 38575028"/>
                <a:gd name="connsiteX30-13479" fmla="*/ 5166360 w 15407640"/>
                <a:gd name="connsiteY30-13480" fmla="*/ 26413508 h 38575028"/>
                <a:gd name="connsiteX31-13481" fmla="*/ 5166360 w 15407640"/>
                <a:gd name="connsiteY31-13482" fmla="*/ 30436868 h 38575028"/>
                <a:gd name="connsiteX32-13483" fmla="*/ 4892040 w 15407640"/>
                <a:gd name="connsiteY32-13484" fmla="*/ 32448548 h 38575028"/>
                <a:gd name="connsiteX33-13485" fmla="*/ 4892040 w 15407640"/>
                <a:gd name="connsiteY33-13486" fmla="*/ 36289028 h 38575028"/>
                <a:gd name="connsiteX34-13487" fmla="*/ 4892040 w 15407640"/>
                <a:gd name="connsiteY34-13488" fmla="*/ 37752068 h 38575028"/>
                <a:gd name="connsiteX35-13489" fmla="*/ 4251960 w 15407640"/>
                <a:gd name="connsiteY35-13490" fmla="*/ 38117828 h 38575028"/>
                <a:gd name="connsiteX36-13491" fmla="*/ 4251960 w 15407640"/>
                <a:gd name="connsiteY36-13492" fmla="*/ 38117828 h 38575028"/>
                <a:gd name="connsiteX37-13493" fmla="*/ 3246120 w 15407640"/>
                <a:gd name="connsiteY37-13494" fmla="*/ 38575028 h 38575028"/>
                <a:gd name="connsiteX38-13495" fmla="*/ 777240 w 15407640"/>
                <a:gd name="connsiteY38-13496" fmla="*/ 38209268 h 38575028"/>
                <a:gd name="connsiteX39-13497" fmla="*/ 2514600 w 15407640"/>
                <a:gd name="connsiteY39-13498" fmla="*/ 36563348 h 38575028"/>
                <a:gd name="connsiteX40-13499" fmla="*/ 2550466 w 15407640"/>
                <a:gd name="connsiteY40-13500" fmla="*/ 35532292 h 38575028"/>
                <a:gd name="connsiteX41-13501" fmla="*/ 2606040 w 15407640"/>
                <a:gd name="connsiteY41-13502" fmla="*/ 34094468 h 38575028"/>
                <a:gd name="connsiteX42-13503" fmla="*/ 1874520 w 15407640"/>
                <a:gd name="connsiteY42-13504" fmla="*/ 32814308 h 38575028"/>
                <a:gd name="connsiteX43-13505" fmla="*/ 1848966 w 15407640"/>
                <a:gd name="connsiteY43-13506" fmla="*/ 22174018 h 38575028"/>
                <a:gd name="connsiteX44-13507" fmla="*/ 1502285 w 15407640"/>
                <a:gd name="connsiteY44-13508" fmla="*/ 21714024 h 38575028"/>
                <a:gd name="connsiteX45-13509" fmla="*/ 1417320 w 15407640"/>
                <a:gd name="connsiteY45-13510" fmla="*/ 21201428 h 38575028"/>
                <a:gd name="connsiteX46-13511" fmla="*/ 137160 w 15407640"/>
                <a:gd name="connsiteY46-13512" fmla="*/ 21201428 h 38575028"/>
                <a:gd name="connsiteX47-13513" fmla="*/ 594360 w 15407640"/>
                <a:gd name="connsiteY47-13514" fmla="*/ 12971828 h 38575028"/>
                <a:gd name="connsiteX48-13515" fmla="*/ 747979 w 15407640"/>
                <a:gd name="connsiteY48-13516" fmla="*/ 11383261 h 38575028"/>
                <a:gd name="connsiteX49-13517" fmla="*/ 1051560 w 15407640"/>
                <a:gd name="connsiteY49-13518" fmla="*/ 7851188 h 38575028"/>
                <a:gd name="connsiteX50-13519" fmla="*/ 3977640 w 15407640"/>
                <a:gd name="connsiteY50-13520" fmla="*/ 6845348 h 38575028"/>
                <a:gd name="connsiteX51-13521" fmla="*/ 3977640 w 15407640"/>
                <a:gd name="connsiteY51-13522" fmla="*/ 6113828 h 38575028"/>
                <a:gd name="connsiteX52-13523" fmla="*/ 3504920 w 15407640"/>
                <a:gd name="connsiteY52-13524" fmla="*/ 4565628 h 38575028"/>
                <a:gd name="connsiteX53-13525" fmla="*/ 3207765 w 15407640"/>
                <a:gd name="connsiteY53-13526" fmla="*/ 4565628 h 38575028"/>
                <a:gd name="connsiteX54-13527" fmla="*/ 2861083 w 15407640"/>
                <a:gd name="connsiteY54-13528" fmla="*/ 3441311 h 38575028"/>
                <a:gd name="connsiteX55-13529" fmla="*/ 3063240 w 15407640"/>
                <a:gd name="connsiteY55-13530" fmla="*/ 3462068 h 38575028"/>
                <a:gd name="connsiteX56-13531" fmla="*/ 2697480 w 15407640"/>
                <a:gd name="connsiteY56-13532" fmla="*/ 1816148 h 38575028"/>
                <a:gd name="connsiteX57-13533" fmla="*/ 2971800 w 15407640"/>
                <a:gd name="connsiteY57-13534" fmla="*/ 1450388 h 38575028"/>
                <a:gd name="connsiteX58-13535" fmla="*/ 3703023 w 15407640"/>
                <a:gd name="connsiteY58-13536" fmla="*/ 317199 h 38575028"/>
                <a:gd name="connsiteX59-13537" fmla="*/ 5023714 w 15407640"/>
                <a:gd name="connsiteY59-13538" fmla="*/ 83788 h 38575028"/>
                <a:gd name="connsiteX60-13539" fmla="*/ 5898671 w 15407640"/>
                <a:gd name="connsiteY60-13540" fmla="*/ 819929 h 38575028"/>
                <a:gd name="connsiteX0-13541" fmla="*/ 5898671 w 15407640"/>
                <a:gd name="connsiteY0-13542" fmla="*/ 819929 h 38575028"/>
                <a:gd name="connsiteX1-13543" fmla="*/ 6476473 w 15407640"/>
                <a:gd name="connsiteY1-13544" fmla="*/ 1071295 h 38575028"/>
                <a:gd name="connsiteX2-13545" fmla="*/ 6542507 w 15407640"/>
                <a:gd name="connsiteY2-13546" fmla="*/ 2435850 h 38575028"/>
                <a:gd name="connsiteX3-13547" fmla="*/ 6446520 w 15407640"/>
                <a:gd name="connsiteY3-13548" fmla="*/ 2913428 h 38575028"/>
                <a:gd name="connsiteX4-13549" fmla="*/ 6674576 w 15407640"/>
                <a:gd name="connsiteY4-13550" fmla="*/ 2855635 h 38575028"/>
                <a:gd name="connsiteX5-13551" fmla="*/ 6559016 w 15407640"/>
                <a:gd name="connsiteY5-13552" fmla="*/ 4087680 h 38575028"/>
                <a:gd name="connsiteX6-13553" fmla="*/ 6212335 w 15407640"/>
                <a:gd name="connsiteY6-13554" fmla="*/ 4565628 h 38575028"/>
                <a:gd name="connsiteX7-13555" fmla="*/ 6179317 w 15407640"/>
                <a:gd name="connsiteY7-13556" fmla="*/ 5416325 h 38575028"/>
                <a:gd name="connsiteX8-13557" fmla="*/ 6641559 w 15407640"/>
                <a:gd name="connsiteY8-13558" fmla="*/ 6008829 h 38575028"/>
                <a:gd name="connsiteX9-13559" fmla="*/ 9189720 w 15407640"/>
                <a:gd name="connsiteY9-13560" fmla="*/ 6662468 h 38575028"/>
                <a:gd name="connsiteX10-13561" fmla="*/ 9189720 w 15407640"/>
                <a:gd name="connsiteY10-13562" fmla="*/ 13520468 h 38575028"/>
                <a:gd name="connsiteX11-13563" fmla="*/ 9464040 w 15407640"/>
                <a:gd name="connsiteY11-13564" fmla="*/ 15074948 h 38575028"/>
                <a:gd name="connsiteX12-13565" fmla="*/ 9464040 w 15407640"/>
                <a:gd name="connsiteY12-13566" fmla="*/ 15897908 h 38575028"/>
                <a:gd name="connsiteX13-13567" fmla="*/ 9646920 w 15407640"/>
                <a:gd name="connsiteY13-13568" fmla="*/ 21018548 h 38575028"/>
                <a:gd name="connsiteX14-13569" fmla="*/ 9921240 w 15407640"/>
                <a:gd name="connsiteY14-13570" fmla="*/ 22298708 h 38575028"/>
                <a:gd name="connsiteX15-13571" fmla="*/ 10378440 w 15407640"/>
                <a:gd name="connsiteY15-13572" fmla="*/ 26322068 h 38575028"/>
                <a:gd name="connsiteX16-13573" fmla="*/ 11475720 w 15407640"/>
                <a:gd name="connsiteY16-13574" fmla="*/ 31442708 h 38575028"/>
                <a:gd name="connsiteX17-13575" fmla="*/ 12298680 w 15407640"/>
                <a:gd name="connsiteY17-13576" fmla="*/ 35740388 h 38575028"/>
                <a:gd name="connsiteX18-13577" fmla="*/ 13487400 w 15407640"/>
                <a:gd name="connsiteY18-13578" fmla="*/ 37203428 h 38575028"/>
                <a:gd name="connsiteX19-13579" fmla="*/ 15316200 w 15407640"/>
                <a:gd name="connsiteY19-13580" fmla="*/ 37752068 h 38575028"/>
                <a:gd name="connsiteX20-13581" fmla="*/ 15407640 w 15407640"/>
                <a:gd name="connsiteY20-13582" fmla="*/ 38026388 h 38575028"/>
                <a:gd name="connsiteX21-13583" fmla="*/ 13213080 w 15407640"/>
                <a:gd name="connsiteY21-13584" fmla="*/ 38392148 h 38575028"/>
                <a:gd name="connsiteX22-13585" fmla="*/ 12207240 w 15407640"/>
                <a:gd name="connsiteY22-13586" fmla="*/ 38392148 h 38575028"/>
                <a:gd name="connsiteX23-13587" fmla="*/ 10927080 w 15407640"/>
                <a:gd name="connsiteY23-13588" fmla="*/ 37203428 h 38575028"/>
                <a:gd name="connsiteX24-13589" fmla="*/ 10835640 w 15407640"/>
                <a:gd name="connsiteY24-13590" fmla="*/ 37843508 h 38575028"/>
                <a:gd name="connsiteX25-13591" fmla="*/ 9646920 w 15407640"/>
                <a:gd name="connsiteY25-13592" fmla="*/ 37843508 h 38575028"/>
                <a:gd name="connsiteX26-13593" fmla="*/ 9921240 w 15407640"/>
                <a:gd name="connsiteY26-13594" fmla="*/ 35466068 h 38575028"/>
                <a:gd name="connsiteX27-13595" fmla="*/ 7543800 w 15407640"/>
                <a:gd name="connsiteY27-13596" fmla="*/ 29431028 h 38575028"/>
                <a:gd name="connsiteX28-13597" fmla="*/ 6629400 w 15407640"/>
                <a:gd name="connsiteY28-13598" fmla="*/ 24859028 h 38575028"/>
                <a:gd name="connsiteX29-13599" fmla="*/ 5806440 w 15407640"/>
                <a:gd name="connsiteY29-13600" fmla="*/ 22938788 h 38575028"/>
                <a:gd name="connsiteX30-13601" fmla="*/ 5166360 w 15407640"/>
                <a:gd name="connsiteY30-13602" fmla="*/ 26413508 h 38575028"/>
                <a:gd name="connsiteX31-13603" fmla="*/ 5166360 w 15407640"/>
                <a:gd name="connsiteY31-13604" fmla="*/ 30436868 h 38575028"/>
                <a:gd name="connsiteX32-13605" fmla="*/ 4892040 w 15407640"/>
                <a:gd name="connsiteY32-13606" fmla="*/ 32448548 h 38575028"/>
                <a:gd name="connsiteX33-13607" fmla="*/ 4892040 w 15407640"/>
                <a:gd name="connsiteY33-13608" fmla="*/ 36289028 h 38575028"/>
                <a:gd name="connsiteX34-13609" fmla="*/ 4892040 w 15407640"/>
                <a:gd name="connsiteY34-13610" fmla="*/ 37752068 h 38575028"/>
                <a:gd name="connsiteX35-13611" fmla="*/ 4251960 w 15407640"/>
                <a:gd name="connsiteY35-13612" fmla="*/ 38117828 h 38575028"/>
                <a:gd name="connsiteX36-13613" fmla="*/ 4251960 w 15407640"/>
                <a:gd name="connsiteY36-13614" fmla="*/ 38117828 h 38575028"/>
                <a:gd name="connsiteX37-13615" fmla="*/ 3246120 w 15407640"/>
                <a:gd name="connsiteY37-13616" fmla="*/ 38575028 h 38575028"/>
                <a:gd name="connsiteX38-13617" fmla="*/ 777240 w 15407640"/>
                <a:gd name="connsiteY38-13618" fmla="*/ 38209268 h 38575028"/>
                <a:gd name="connsiteX39-13619" fmla="*/ 2514600 w 15407640"/>
                <a:gd name="connsiteY39-13620" fmla="*/ 36563348 h 38575028"/>
                <a:gd name="connsiteX40-13621" fmla="*/ 2550466 w 15407640"/>
                <a:gd name="connsiteY40-13622" fmla="*/ 35532292 h 38575028"/>
                <a:gd name="connsiteX41-13623" fmla="*/ 2606040 w 15407640"/>
                <a:gd name="connsiteY41-13624" fmla="*/ 34094468 h 38575028"/>
                <a:gd name="connsiteX42-13625" fmla="*/ 1874520 w 15407640"/>
                <a:gd name="connsiteY42-13626" fmla="*/ 32814308 h 38575028"/>
                <a:gd name="connsiteX43-13627" fmla="*/ 1848966 w 15407640"/>
                <a:gd name="connsiteY43-13628" fmla="*/ 22174018 h 38575028"/>
                <a:gd name="connsiteX44-13629" fmla="*/ 1502285 w 15407640"/>
                <a:gd name="connsiteY44-13630" fmla="*/ 21714024 h 38575028"/>
                <a:gd name="connsiteX45-13631" fmla="*/ 1417320 w 15407640"/>
                <a:gd name="connsiteY45-13632" fmla="*/ 21201428 h 38575028"/>
                <a:gd name="connsiteX46-13633" fmla="*/ 137160 w 15407640"/>
                <a:gd name="connsiteY46-13634" fmla="*/ 21201428 h 38575028"/>
                <a:gd name="connsiteX47-13635" fmla="*/ 594360 w 15407640"/>
                <a:gd name="connsiteY47-13636" fmla="*/ 12971828 h 38575028"/>
                <a:gd name="connsiteX48-13637" fmla="*/ 747979 w 15407640"/>
                <a:gd name="connsiteY48-13638" fmla="*/ 11383261 h 38575028"/>
                <a:gd name="connsiteX49-13639" fmla="*/ 1051560 w 15407640"/>
                <a:gd name="connsiteY49-13640" fmla="*/ 7851188 h 38575028"/>
                <a:gd name="connsiteX50-13641" fmla="*/ 3977640 w 15407640"/>
                <a:gd name="connsiteY50-13642" fmla="*/ 6845348 h 38575028"/>
                <a:gd name="connsiteX51-13643" fmla="*/ 3977640 w 15407640"/>
                <a:gd name="connsiteY51-13644" fmla="*/ 6113828 h 38575028"/>
                <a:gd name="connsiteX52-13645" fmla="*/ 3504920 w 15407640"/>
                <a:gd name="connsiteY52-13646" fmla="*/ 4565628 h 38575028"/>
                <a:gd name="connsiteX53-13647" fmla="*/ 3207765 w 15407640"/>
                <a:gd name="connsiteY53-13648" fmla="*/ 4565628 h 38575028"/>
                <a:gd name="connsiteX54-13649" fmla="*/ 2861083 w 15407640"/>
                <a:gd name="connsiteY54-13650" fmla="*/ 3441311 h 38575028"/>
                <a:gd name="connsiteX55-13651" fmla="*/ 3063240 w 15407640"/>
                <a:gd name="connsiteY55-13652" fmla="*/ 3462068 h 38575028"/>
                <a:gd name="connsiteX56-13653" fmla="*/ 2697480 w 15407640"/>
                <a:gd name="connsiteY56-13654" fmla="*/ 1816148 h 38575028"/>
                <a:gd name="connsiteX57-13655" fmla="*/ 2971800 w 15407640"/>
                <a:gd name="connsiteY57-13656" fmla="*/ 1450388 h 38575028"/>
                <a:gd name="connsiteX58-13657" fmla="*/ 3703023 w 15407640"/>
                <a:gd name="connsiteY58-13658" fmla="*/ 317199 h 38575028"/>
                <a:gd name="connsiteX59-13659" fmla="*/ 5023714 w 15407640"/>
                <a:gd name="connsiteY59-13660" fmla="*/ 83788 h 38575028"/>
                <a:gd name="connsiteX60-13661" fmla="*/ 5898671 w 15407640"/>
                <a:gd name="connsiteY60-13662" fmla="*/ 819929 h 38575028"/>
                <a:gd name="connsiteX0-13663" fmla="*/ 5898671 w 15407640"/>
                <a:gd name="connsiteY0-13664" fmla="*/ 819929 h 38575028"/>
                <a:gd name="connsiteX1-13665" fmla="*/ 6476473 w 15407640"/>
                <a:gd name="connsiteY1-13666" fmla="*/ 1071295 h 38575028"/>
                <a:gd name="connsiteX2-13667" fmla="*/ 6542507 w 15407640"/>
                <a:gd name="connsiteY2-13668" fmla="*/ 2435850 h 38575028"/>
                <a:gd name="connsiteX3-13669" fmla="*/ 6446520 w 15407640"/>
                <a:gd name="connsiteY3-13670" fmla="*/ 2913428 h 38575028"/>
                <a:gd name="connsiteX4-13671" fmla="*/ 6674576 w 15407640"/>
                <a:gd name="connsiteY4-13672" fmla="*/ 2855635 h 38575028"/>
                <a:gd name="connsiteX5-13673" fmla="*/ 6559016 w 15407640"/>
                <a:gd name="connsiteY5-13674" fmla="*/ 4087680 h 38575028"/>
                <a:gd name="connsiteX6-13675" fmla="*/ 6212335 w 15407640"/>
                <a:gd name="connsiteY6-13676" fmla="*/ 4565628 h 38575028"/>
                <a:gd name="connsiteX7-13677" fmla="*/ 6179317 w 15407640"/>
                <a:gd name="connsiteY7-13678" fmla="*/ 5416325 h 38575028"/>
                <a:gd name="connsiteX8-13679" fmla="*/ 6641559 w 15407640"/>
                <a:gd name="connsiteY8-13680" fmla="*/ 6008829 h 38575028"/>
                <a:gd name="connsiteX9-13681" fmla="*/ 9189720 w 15407640"/>
                <a:gd name="connsiteY9-13682" fmla="*/ 6662468 h 38575028"/>
                <a:gd name="connsiteX10-13683" fmla="*/ 9189720 w 15407640"/>
                <a:gd name="connsiteY10-13684" fmla="*/ 13520468 h 38575028"/>
                <a:gd name="connsiteX11-13685" fmla="*/ 9464040 w 15407640"/>
                <a:gd name="connsiteY11-13686" fmla="*/ 15074948 h 38575028"/>
                <a:gd name="connsiteX12-13687" fmla="*/ 9464040 w 15407640"/>
                <a:gd name="connsiteY12-13688" fmla="*/ 15897908 h 38575028"/>
                <a:gd name="connsiteX13-13689" fmla="*/ 9646920 w 15407640"/>
                <a:gd name="connsiteY13-13690" fmla="*/ 21018548 h 38575028"/>
                <a:gd name="connsiteX14-13691" fmla="*/ 9921240 w 15407640"/>
                <a:gd name="connsiteY14-13692" fmla="*/ 22298708 h 38575028"/>
                <a:gd name="connsiteX15-13693" fmla="*/ 10378440 w 15407640"/>
                <a:gd name="connsiteY15-13694" fmla="*/ 26322068 h 38575028"/>
                <a:gd name="connsiteX16-13695" fmla="*/ 11475720 w 15407640"/>
                <a:gd name="connsiteY16-13696" fmla="*/ 31442708 h 38575028"/>
                <a:gd name="connsiteX17-13697" fmla="*/ 12298680 w 15407640"/>
                <a:gd name="connsiteY17-13698" fmla="*/ 35740388 h 38575028"/>
                <a:gd name="connsiteX18-13699" fmla="*/ 13487400 w 15407640"/>
                <a:gd name="connsiteY18-13700" fmla="*/ 37203428 h 38575028"/>
                <a:gd name="connsiteX19-13701" fmla="*/ 15316200 w 15407640"/>
                <a:gd name="connsiteY19-13702" fmla="*/ 37752068 h 38575028"/>
                <a:gd name="connsiteX20-13703" fmla="*/ 15407640 w 15407640"/>
                <a:gd name="connsiteY20-13704" fmla="*/ 38026388 h 38575028"/>
                <a:gd name="connsiteX21-13705" fmla="*/ 13213080 w 15407640"/>
                <a:gd name="connsiteY21-13706" fmla="*/ 38392148 h 38575028"/>
                <a:gd name="connsiteX22-13707" fmla="*/ 12207240 w 15407640"/>
                <a:gd name="connsiteY22-13708" fmla="*/ 38392148 h 38575028"/>
                <a:gd name="connsiteX23-13709" fmla="*/ 10927080 w 15407640"/>
                <a:gd name="connsiteY23-13710" fmla="*/ 37203428 h 38575028"/>
                <a:gd name="connsiteX24-13711" fmla="*/ 10835640 w 15407640"/>
                <a:gd name="connsiteY24-13712" fmla="*/ 37843508 h 38575028"/>
                <a:gd name="connsiteX25-13713" fmla="*/ 9646920 w 15407640"/>
                <a:gd name="connsiteY25-13714" fmla="*/ 37843508 h 38575028"/>
                <a:gd name="connsiteX26-13715" fmla="*/ 9921240 w 15407640"/>
                <a:gd name="connsiteY26-13716" fmla="*/ 35466068 h 38575028"/>
                <a:gd name="connsiteX27-13717" fmla="*/ 7543800 w 15407640"/>
                <a:gd name="connsiteY27-13718" fmla="*/ 29431028 h 38575028"/>
                <a:gd name="connsiteX28-13719" fmla="*/ 6629400 w 15407640"/>
                <a:gd name="connsiteY28-13720" fmla="*/ 24859028 h 38575028"/>
                <a:gd name="connsiteX29-13721" fmla="*/ 5806440 w 15407640"/>
                <a:gd name="connsiteY29-13722" fmla="*/ 22938788 h 38575028"/>
                <a:gd name="connsiteX30-13723" fmla="*/ 5166360 w 15407640"/>
                <a:gd name="connsiteY30-13724" fmla="*/ 26413508 h 38575028"/>
                <a:gd name="connsiteX31-13725" fmla="*/ 5166360 w 15407640"/>
                <a:gd name="connsiteY31-13726" fmla="*/ 30436868 h 38575028"/>
                <a:gd name="connsiteX32-13727" fmla="*/ 4892040 w 15407640"/>
                <a:gd name="connsiteY32-13728" fmla="*/ 32448548 h 38575028"/>
                <a:gd name="connsiteX33-13729" fmla="*/ 4892040 w 15407640"/>
                <a:gd name="connsiteY33-13730" fmla="*/ 36289028 h 38575028"/>
                <a:gd name="connsiteX34-13731" fmla="*/ 4892040 w 15407640"/>
                <a:gd name="connsiteY34-13732" fmla="*/ 37752068 h 38575028"/>
                <a:gd name="connsiteX35-13733" fmla="*/ 4251960 w 15407640"/>
                <a:gd name="connsiteY35-13734" fmla="*/ 38117828 h 38575028"/>
                <a:gd name="connsiteX36-13735" fmla="*/ 4251960 w 15407640"/>
                <a:gd name="connsiteY36-13736" fmla="*/ 38117828 h 38575028"/>
                <a:gd name="connsiteX37-13737" fmla="*/ 3246120 w 15407640"/>
                <a:gd name="connsiteY37-13738" fmla="*/ 38575028 h 38575028"/>
                <a:gd name="connsiteX38-13739" fmla="*/ 777240 w 15407640"/>
                <a:gd name="connsiteY38-13740" fmla="*/ 38209268 h 38575028"/>
                <a:gd name="connsiteX39-13741" fmla="*/ 2514600 w 15407640"/>
                <a:gd name="connsiteY39-13742" fmla="*/ 36563348 h 38575028"/>
                <a:gd name="connsiteX40-13743" fmla="*/ 2550466 w 15407640"/>
                <a:gd name="connsiteY40-13744" fmla="*/ 35532292 h 38575028"/>
                <a:gd name="connsiteX41-13745" fmla="*/ 2606040 w 15407640"/>
                <a:gd name="connsiteY41-13746" fmla="*/ 34094468 h 38575028"/>
                <a:gd name="connsiteX42-13747" fmla="*/ 1874520 w 15407640"/>
                <a:gd name="connsiteY42-13748" fmla="*/ 32814308 h 38575028"/>
                <a:gd name="connsiteX43-13749" fmla="*/ 1848966 w 15407640"/>
                <a:gd name="connsiteY43-13750" fmla="*/ 22174018 h 38575028"/>
                <a:gd name="connsiteX44-13751" fmla="*/ 1502285 w 15407640"/>
                <a:gd name="connsiteY44-13752" fmla="*/ 21714024 h 38575028"/>
                <a:gd name="connsiteX45-13753" fmla="*/ 1417320 w 15407640"/>
                <a:gd name="connsiteY45-13754" fmla="*/ 21201428 h 38575028"/>
                <a:gd name="connsiteX46-13755" fmla="*/ 137160 w 15407640"/>
                <a:gd name="connsiteY46-13756" fmla="*/ 21201428 h 38575028"/>
                <a:gd name="connsiteX47-13757" fmla="*/ 594360 w 15407640"/>
                <a:gd name="connsiteY47-13758" fmla="*/ 12971828 h 38575028"/>
                <a:gd name="connsiteX48-13759" fmla="*/ 747979 w 15407640"/>
                <a:gd name="connsiteY48-13760" fmla="*/ 11383261 h 38575028"/>
                <a:gd name="connsiteX49-13761" fmla="*/ 1051560 w 15407640"/>
                <a:gd name="connsiteY49-13762" fmla="*/ 7851188 h 38575028"/>
                <a:gd name="connsiteX50-13763" fmla="*/ 3977640 w 15407640"/>
                <a:gd name="connsiteY50-13764" fmla="*/ 6845348 h 38575028"/>
                <a:gd name="connsiteX51-13765" fmla="*/ 3977640 w 15407640"/>
                <a:gd name="connsiteY51-13766" fmla="*/ 6113828 h 38575028"/>
                <a:gd name="connsiteX52-13767" fmla="*/ 3504920 w 15407640"/>
                <a:gd name="connsiteY52-13768" fmla="*/ 4565628 h 38575028"/>
                <a:gd name="connsiteX53-13769" fmla="*/ 3207765 w 15407640"/>
                <a:gd name="connsiteY53-13770" fmla="*/ 4565628 h 38575028"/>
                <a:gd name="connsiteX54-13771" fmla="*/ 2861083 w 15407640"/>
                <a:gd name="connsiteY54-13772" fmla="*/ 3441311 h 38575028"/>
                <a:gd name="connsiteX55-13773" fmla="*/ 3063240 w 15407640"/>
                <a:gd name="connsiteY55-13774" fmla="*/ 3462068 h 38575028"/>
                <a:gd name="connsiteX56-13775" fmla="*/ 2697480 w 15407640"/>
                <a:gd name="connsiteY56-13776" fmla="*/ 1816148 h 38575028"/>
                <a:gd name="connsiteX57-13777" fmla="*/ 2971800 w 15407640"/>
                <a:gd name="connsiteY57-13778" fmla="*/ 1450388 h 38575028"/>
                <a:gd name="connsiteX58-13779" fmla="*/ 3703023 w 15407640"/>
                <a:gd name="connsiteY58-13780" fmla="*/ 317199 h 38575028"/>
                <a:gd name="connsiteX59-13781" fmla="*/ 5023714 w 15407640"/>
                <a:gd name="connsiteY59-13782" fmla="*/ 83788 h 38575028"/>
                <a:gd name="connsiteX60-13783" fmla="*/ 5898671 w 15407640"/>
                <a:gd name="connsiteY60-13784" fmla="*/ 819929 h 38575028"/>
                <a:gd name="connsiteX0-13785" fmla="*/ 5898671 w 15407640"/>
                <a:gd name="connsiteY0-13786" fmla="*/ 819929 h 38575028"/>
                <a:gd name="connsiteX1-13787" fmla="*/ 6476473 w 15407640"/>
                <a:gd name="connsiteY1-13788" fmla="*/ 1071295 h 38575028"/>
                <a:gd name="connsiteX2-13789" fmla="*/ 6542507 w 15407640"/>
                <a:gd name="connsiteY2-13790" fmla="*/ 2435850 h 38575028"/>
                <a:gd name="connsiteX3-13791" fmla="*/ 6446520 w 15407640"/>
                <a:gd name="connsiteY3-13792" fmla="*/ 2913428 h 38575028"/>
                <a:gd name="connsiteX4-13793" fmla="*/ 6674576 w 15407640"/>
                <a:gd name="connsiteY4-13794" fmla="*/ 2855635 h 38575028"/>
                <a:gd name="connsiteX5-13795" fmla="*/ 6559016 w 15407640"/>
                <a:gd name="connsiteY5-13796" fmla="*/ 4087680 h 38575028"/>
                <a:gd name="connsiteX6-13797" fmla="*/ 6212335 w 15407640"/>
                <a:gd name="connsiteY6-13798" fmla="*/ 4565628 h 38575028"/>
                <a:gd name="connsiteX7-13799" fmla="*/ 6179317 w 15407640"/>
                <a:gd name="connsiteY7-13800" fmla="*/ 5416325 h 38575028"/>
                <a:gd name="connsiteX8-13801" fmla="*/ 6641559 w 15407640"/>
                <a:gd name="connsiteY8-13802" fmla="*/ 6008829 h 38575028"/>
                <a:gd name="connsiteX9-13803" fmla="*/ 9189720 w 15407640"/>
                <a:gd name="connsiteY9-13804" fmla="*/ 6662468 h 38575028"/>
                <a:gd name="connsiteX10-13805" fmla="*/ 9189720 w 15407640"/>
                <a:gd name="connsiteY10-13806" fmla="*/ 13520468 h 38575028"/>
                <a:gd name="connsiteX11-13807" fmla="*/ 9464040 w 15407640"/>
                <a:gd name="connsiteY11-13808" fmla="*/ 15074948 h 38575028"/>
                <a:gd name="connsiteX12-13809" fmla="*/ 9464040 w 15407640"/>
                <a:gd name="connsiteY12-13810" fmla="*/ 15897908 h 38575028"/>
                <a:gd name="connsiteX13-13811" fmla="*/ 9646920 w 15407640"/>
                <a:gd name="connsiteY13-13812" fmla="*/ 21018548 h 38575028"/>
                <a:gd name="connsiteX14-13813" fmla="*/ 9921240 w 15407640"/>
                <a:gd name="connsiteY14-13814" fmla="*/ 22298708 h 38575028"/>
                <a:gd name="connsiteX15-13815" fmla="*/ 10378440 w 15407640"/>
                <a:gd name="connsiteY15-13816" fmla="*/ 26322068 h 38575028"/>
                <a:gd name="connsiteX16-13817" fmla="*/ 11475720 w 15407640"/>
                <a:gd name="connsiteY16-13818" fmla="*/ 31442708 h 38575028"/>
                <a:gd name="connsiteX17-13819" fmla="*/ 12298680 w 15407640"/>
                <a:gd name="connsiteY17-13820" fmla="*/ 35740388 h 38575028"/>
                <a:gd name="connsiteX18-13821" fmla="*/ 13487400 w 15407640"/>
                <a:gd name="connsiteY18-13822" fmla="*/ 37203428 h 38575028"/>
                <a:gd name="connsiteX19-13823" fmla="*/ 15316200 w 15407640"/>
                <a:gd name="connsiteY19-13824" fmla="*/ 37752068 h 38575028"/>
                <a:gd name="connsiteX20-13825" fmla="*/ 15407640 w 15407640"/>
                <a:gd name="connsiteY20-13826" fmla="*/ 38026388 h 38575028"/>
                <a:gd name="connsiteX21-13827" fmla="*/ 13213080 w 15407640"/>
                <a:gd name="connsiteY21-13828" fmla="*/ 38392148 h 38575028"/>
                <a:gd name="connsiteX22-13829" fmla="*/ 12207240 w 15407640"/>
                <a:gd name="connsiteY22-13830" fmla="*/ 38392148 h 38575028"/>
                <a:gd name="connsiteX23-13831" fmla="*/ 10927080 w 15407640"/>
                <a:gd name="connsiteY23-13832" fmla="*/ 37203428 h 38575028"/>
                <a:gd name="connsiteX24-13833" fmla="*/ 10835640 w 15407640"/>
                <a:gd name="connsiteY24-13834" fmla="*/ 37843508 h 38575028"/>
                <a:gd name="connsiteX25-13835" fmla="*/ 9646920 w 15407640"/>
                <a:gd name="connsiteY25-13836" fmla="*/ 37843508 h 38575028"/>
                <a:gd name="connsiteX26-13837" fmla="*/ 9921240 w 15407640"/>
                <a:gd name="connsiteY26-13838" fmla="*/ 35466068 h 38575028"/>
                <a:gd name="connsiteX27-13839" fmla="*/ 7543800 w 15407640"/>
                <a:gd name="connsiteY27-13840" fmla="*/ 29431028 h 38575028"/>
                <a:gd name="connsiteX28-13841" fmla="*/ 6629400 w 15407640"/>
                <a:gd name="connsiteY28-13842" fmla="*/ 24859028 h 38575028"/>
                <a:gd name="connsiteX29-13843" fmla="*/ 5806440 w 15407640"/>
                <a:gd name="connsiteY29-13844" fmla="*/ 22938788 h 38575028"/>
                <a:gd name="connsiteX30-13845" fmla="*/ 5166360 w 15407640"/>
                <a:gd name="connsiteY30-13846" fmla="*/ 26413508 h 38575028"/>
                <a:gd name="connsiteX31-13847" fmla="*/ 5166360 w 15407640"/>
                <a:gd name="connsiteY31-13848" fmla="*/ 30436868 h 38575028"/>
                <a:gd name="connsiteX32-13849" fmla="*/ 4892040 w 15407640"/>
                <a:gd name="connsiteY32-13850" fmla="*/ 32448548 h 38575028"/>
                <a:gd name="connsiteX33-13851" fmla="*/ 4892040 w 15407640"/>
                <a:gd name="connsiteY33-13852" fmla="*/ 36289028 h 38575028"/>
                <a:gd name="connsiteX34-13853" fmla="*/ 4892040 w 15407640"/>
                <a:gd name="connsiteY34-13854" fmla="*/ 37752068 h 38575028"/>
                <a:gd name="connsiteX35-13855" fmla="*/ 4251960 w 15407640"/>
                <a:gd name="connsiteY35-13856" fmla="*/ 38117828 h 38575028"/>
                <a:gd name="connsiteX36-13857" fmla="*/ 4251960 w 15407640"/>
                <a:gd name="connsiteY36-13858" fmla="*/ 38117828 h 38575028"/>
                <a:gd name="connsiteX37-13859" fmla="*/ 3246120 w 15407640"/>
                <a:gd name="connsiteY37-13860" fmla="*/ 38575028 h 38575028"/>
                <a:gd name="connsiteX38-13861" fmla="*/ 777240 w 15407640"/>
                <a:gd name="connsiteY38-13862" fmla="*/ 38209268 h 38575028"/>
                <a:gd name="connsiteX39-13863" fmla="*/ 2514600 w 15407640"/>
                <a:gd name="connsiteY39-13864" fmla="*/ 36563348 h 38575028"/>
                <a:gd name="connsiteX40-13865" fmla="*/ 2550466 w 15407640"/>
                <a:gd name="connsiteY40-13866" fmla="*/ 35532292 h 38575028"/>
                <a:gd name="connsiteX41-13867" fmla="*/ 2606040 w 15407640"/>
                <a:gd name="connsiteY41-13868" fmla="*/ 34094468 h 38575028"/>
                <a:gd name="connsiteX42-13869" fmla="*/ 1874520 w 15407640"/>
                <a:gd name="connsiteY42-13870" fmla="*/ 32814308 h 38575028"/>
                <a:gd name="connsiteX43-13871" fmla="*/ 1848966 w 15407640"/>
                <a:gd name="connsiteY43-13872" fmla="*/ 22174018 h 38575028"/>
                <a:gd name="connsiteX44-13873" fmla="*/ 1502285 w 15407640"/>
                <a:gd name="connsiteY44-13874" fmla="*/ 21714024 h 38575028"/>
                <a:gd name="connsiteX45-13875" fmla="*/ 1417320 w 15407640"/>
                <a:gd name="connsiteY45-13876" fmla="*/ 21201428 h 38575028"/>
                <a:gd name="connsiteX46-13877" fmla="*/ 137160 w 15407640"/>
                <a:gd name="connsiteY46-13878" fmla="*/ 21201428 h 38575028"/>
                <a:gd name="connsiteX47-13879" fmla="*/ 594360 w 15407640"/>
                <a:gd name="connsiteY47-13880" fmla="*/ 12971828 h 38575028"/>
                <a:gd name="connsiteX48-13881" fmla="*/ 747979 w 15407640"/>
                <a:gd name="connsiteY48-13882" fmla="*/ 11383261 h 38575028"/>
                <a:gd name="connsiteX49-13883" fmla="*/ 1051560 w 15407640"/>
                <a:gd name="connsiteY49-13884" fmla="*/ 7851188 h 38575028"/>
                <a:gd name="connsiteX50-13885" fmla="*/ 3977640 w 15407640"/>
                <a:gd name="connsiteY50-13886" fmla="*/ 6845348 h 38575028"/>
                <a:gd name="connsiteX51-13887" fmla="*/ 3977640 w 15407640"/>
                <a:gd name="connsiteY51-13888" fmla="*/ 6113828 h 38575028"/>
                <a:gd name="connsiteX52-13889" fmla="*/ 3504920 w 15407640"/>
                <a:gd name="connsiteY52-13890" fmla="*/ 4565628 h 38575028"/>
                <a:gd name="connsiteX53-13891" fmla="*/ 3207765 w 15407640"/>
                <a:gd name="connsiteY53-13892" fmla="*/ 4565628 h 38575028"/>
                <a:gd name="connsiteX54-13893" fmla="*/ 2861083 w 15407640"/>
                <a:gd name="connsiteY54-13894" fmla="*/ 3441311 h 38575028"/>
                <a:gd name="connsiteX55-13895" fmla="*/ 3063240 w 15407640"/>
                <a:gd name="connsiteY55-13896" fmla="*/ 3462068 h 38575028"/>
                <a:gd name="connsiteX56-13897" fmla="*/ 2697480 w 15407640"/>
                <a:gd name="connsiteY56-13898" fmla="*/ 1816148 h 38575028"/>
                <a:gd name="connsiteX57-13899" fmla="*/ 2971800 w 15407640"/>
                <a:gd name="connsiteY57-13900" fmla="*/ 1450388 h 38575028"/>
                <a:gd name="connsiteX58-13901" fmla="*/ 3703023 w 15407640"/>
                <a:gd name="connsiteY58-13902" fmla="*/ 317199 h 38575028"/>
                <a:gd name="connsiteX59-13903" fmla="*/ 5023714 w 15407640"/>
                <a:gd name="connsiteY59-13904" fmla="*/ 83788 h 38575028"/>
                <a:gd name="connsiteX60-13905" fmla="*/ 5898671 w 15407640"/>
                <a:gd name="connsiteY60-13906" fmla="*/ 819929 h 38575028"/>
                <a:gd name="connsiteX0-13907" fmla="*/ 5898671 w 15407640"/>
                <a:gd name="connsiteY0-13908" fmla="*/ 819929 h 38575028"/>
                <a:gd name="connsiteX1-13909" fmla="*/ 6476473 w 15407640"/>
                <a:gd name="connsiteY1-13910" fmla="*/ 1071295 h 38575028"/>
                <a:gd name="connsiteX2-13911" fmla="*/ 6542507 w 15407640"/>
                <a:gd name="connsiteY2-13912" fmla="*/ 2435850 h 38575028"/>
                <a:gd name="connsiteX3-13913" fmla="*/ 6446520 w 15407640"/>
                <a:gd name="connsiteY3-13914" fmla="*/ 2913428 h 38575028"/>
                <a:gd name="connsiteX4-13915" fmla="*/ 6674576 w 15407640"/>
                <a:gd name="connsiteY4-13916" fmla="*/ 2855635 h 38575028"/>
                <a:gd name="connsiteX5-13917" fmla="*/ 6559016 w 15407640"/>
                <a:gd name="connsiteY5-13918" fmla="*/ 4087680 h 38575028"/>
                <a:gd name="connsiteX6-13919" fmla="*/ 6212335 w 15407640"/>
                <a:gd name="connsiteY6-13920" fmla="*/ 4565628 h 38575028"/>
                <a:gd name="connsiteX7-13921" fmla="*/ 6179317 w 15407640"/>
                <a:gd name="connsiteY7-13922" fmla="*/ 5416325 h 38575028"/>
                <a:gd name="connsiteX8-13923" fmla="*/ 6641559 w 15407640"/>
                <a:gd name="connsiteY8-13924" fmla="*/ 6008829 h 38575028"/>
                <a:gd name="connsiteX9-13925" fmla="*/ 9189720 w 15407640"/>
                <a:gd name="connsiteY9-13926" fmla="*/ 6662468 h 38575028"/>
                <a:gd name="connsiteX10-13927" fmla="*/ 9189720 w 15407640"/>
                <a:gd name="connsiteY10-13928" fmla="*/ 13520468 h 38575028"/>
                <a:gd name="connsiteX11-13929" fmla="*/ 9464040 w 15407640"/>
                <a:gd name="connsiteY11-13930" fmla="*/ 15074948 h 38575028"/>
                <a:gd name="connsiteX12-13931" fmla="*/ 9464040 w 15407640"/>
                <a:gd name="connsiteY12-13932" fmla="*/ 15897908 h 38575028"/>
                <a:gd name="connsiteX13-13933" fmla="*/ 9646920 w 15407640"/>
                <a:gd name="connsiteY13-13934" fmla="*/ 21018548 h 38575028"/>
                <a:gd name="connsiteX14-13935" fmla="*/ 9921240 w 15407640"/>
                <a:gd name="connsiteY14-13936" fmla="*/ 22298708 h 38575028"/>
                <a:gd name="connsiteX15-13937" fmla="*/ 10378440 w 15407640"/>
                <a:gd name="connsiteY15-13938" fmla="*/ 26322068 h 38575028"/>
                <a:gd name="connsiteX16-13939" fmla="*/ 11475720 w 15407640"/>
                <a:gd name="connsiteY16-13940" fmla="*/ 31442708 h 38575028"/>
                <a:gd name="connsiteX17-13941" fmla="*/ 12298680 w 15407640"/>
                <a:gd name="connsiteY17-13942" fmla="*/ 35740388 h 38575028"/>
                <a:gd name="connsiteX18-13943" fmla="*/ 13487400 w 15407640"/>
                <a:gd name="connsiteY18-13944" fmla="*/ 37203428 h 38575028"/>
                <a:gd name="connsiteX19-13945" fmla="*/ 15316200 w 15407640"/>
                <a:gd name="connsiteY19-13946" fmla="*/ 37752068 h 38575028"/>
                <a:gd name="connsiteX20-13947" fmla="*/ 15407640 w 15407640"/>
                <a:gd name="connsiteY20-13948" fmla="*/ 38026388 h 38575028"/>
                <a:gd name="connsiteX21-13949" fmla="*/ 13213080 w 15407640"/>
                <a:gd name="connsiteY21-13950" fmla="*/ 38392148 h 38575028"/>
                <a:gd name="connsiteX22-13951" fmla="*/ 12207240 w 15407640"/>
                <a:gd name="connsiteY22-13952" fmla="*/ 38392148 h 38575028"/>
                <a:gd name="connsiteX23-13953" fmla="*/ 10927080 w 15407640"/>
                <a:gd name="connsiteY23-13954" fmla="*/ 37203428 h 38575028"/>
                <a:gd name="connsiteX24-13955" fmla="*/ 10835640 w 15407640"/>
                <a:gd name="connsiteY24-13956" fmla="*/ 37843508 h 38575028"/>
                <a:gd name="connsiteX25-13957" fmla="*/ 9646920 w 15407640"/>
                <a:gd name="connsiteY25-13958" fmla="*/ 37843508 h 38575028"/>
                <a:gd name="connsiteX26-13959" fmla="*/ 9921240 w 15407640"/>
                <a:gd name="connsiteY26-13960" fmla="*/ 35466068 h 38575028"/>
                <a:gd name="connsiteX27-13961" fmla="*/ 7543800 w 15407640"/>
                <a:gd name="connsiteY27-13962" fmla="*/ 29431028 h 38575028"/>
                <a:gd name="connsiteX28-13963" fmla="*/ 6629400 w 15407640"/>
                <a:gd name="connsiteY28-13964" fmla="*/ 24859028 h 38575028"/>
                <a:gd name="connsiteX29-13965" fmla="*/ 5806440 w 15407640"/>
                <a:gd name="connsiteY29-13966" fmla="*/ 22938788 h 38575028"/>
                <a:gd name="connsiteX30-13967" fmla="*/ 5166360 w 15407640"/>
                <a:gd name="connsiteY30-13968" fmla="*/ 26413508 h 38575028"/>
                <a:gd name="connsiteX31-13969" fmla="*/ 5166360 w 15407640"/>
                <a:gd name="connsiteY31-13970" fmla="*/ 30436868 h 38575028"/>
                <a:gd name="connsiteX32-13971" fmla="*/ 4892040 w 15407640"/>
                <a:gd name="connsiteY32-13972" fmla="*/ 32448548 h 38575028"/>
                <a:gd name="connsiteX33-13973" fmla="*/ 4892040 w 15407640"/>
                <a:gd name="connsiteY33-13974" fmla="*/ 36289028 h 38575028"/>
                <a:gd name="connsiteX34-13975" fmla="*/ 4892040 w 15407640"/>
                <a:gd name="connsiteY34-13976" fmla="*/ 37752068 h 38575028"/>
                <a:gd name="connsiteX35-13977" fmla="*/ 4251960 w 15407640"/>
                <a:gd name="connsiteY35-13978" fmla="*/ 38117828 h 38575028"/>
                <a:gd name="connsiteX36-13979" fmla="*/ 4251960 w 15407640"/>
                <a:gd name="connsiteY36-13980" fmla="*/ 38117828 h 38575028"/>
                <a:gd name="connsiteX37-13981" fmla="*/ 3246120 w 15407640"/>
                <a:gd name="connsiteY37-13982" fmla="*/ 38575028 h 38575028"/>
                <a:gd name="connsiteX38-13983" fmla="*/ 777240 w 15407640"/>
                <a:gd name="connsiteY38-13984" fmla="*/ 38209268 h 38575028"/>
                <a:gd name="connsiteX39-13985" fmla="*/ 2514600 w 15407640"/>
                <a:gd name="connsiteY39-13986" fmla="*/ 36563348 h 38575028"/>
                <a:gd name="connsiteX40-13987" fmla="*/ 2550466 w 15407640"/>
                <a:gd name="connsiteY40-13988" fmla="*/ 35532292 h 38575028"/>
                <a:gd name="connsiteX41-13989" fmla="*/ 2606040 w 15407640"/>
                <a:gd name="connsiteY41-13990" fmla="*/ 34094468 h 38575028"/>
                <a:gd name="connsiteX42-13991" fmla="*/ 1874520 w 15407640"/>
                <a:gd name="connsiteY42-13992" fmla="*/ 32814308 h 38575028"/>
                <a:gd name="connsiteX43-13993" fmla="*/ 1848966 w 15407640"/>
                <a:gd name="connsiteY43-13994" fmla="*/ 22174018 h 38575028"/>
                <a:gd name="connsiteX44-13995" fmla="*/ 1502285 w 15407640"/>
                <a:gd name="connsiteY44-13996" fmla="*/ 21714024 h 38575028"/>
                <a:gd name="connsiteX45-13997" fmla="*/ 1417320 w 15407640"/>
                <a:gd name="connsiteY45-13998" fmla="*/ 21201428 h 38575028"/>
                <a:gd name="connsiteX46-13999" fmla="*/ 137160 w 15407640"/>
                <a:gd name="connsiteY46-14000" fmla="*/ 21201428 h 38575028"/>
                <a:gd name="connsiteX47-14001" fmla="*/ 594360 w 15407640"/>
                <a:gd name="connsiteY47-14002" fmla="*/ 12971828 h 38575028"/>
                <a:gd name="connsiteX48-14003" fmla="*/ 747979 w 15407640"/>
                <a:gd name="connsiteY48-14004" fmla="*/ 11383261 h 38575028"/>
                <a:gd name="connsiteX49-14005" fmla="*/ 1051560 w 15407640"/>
                <a:gd name="connsiteY49-14006" fmla="*/ 7851188 h 38575028"/>
                <a:gd name="connsiteX50-14007" fmla="*/ 3977640 w 15407640"/>
                <a:gd name="connsiteY50-14008" fmla="*/ 6845348 h 38575028"/>
                <a:gd name="connsiteX51-14009" fmla="*/ 3977640 w 15407640"/>
                <a:gd name="connsiteY51-14010" fmla="*/ 6113828 h 38575028"/>
                <a:gd name="connsiteX52-14011" fmla="*/ 3504920 w 15407640"/>
                <a:gd name="connsiteY52-14012" fmla="*/ 4565628 h 38575028"/>
                <a:gd name="connsiteX53-14013" fmla="*/ 3207765 w 15407640"/>
                <a:gd name="connsiteY53-14014" fmla="*/ 4565628 h 38575028"/>
                <a:gd name="connsiteX54-14015" fmla="*/ 2861083 w 15407640"/>
                <a:gd name="connsiteY54-14016" fmla="*/ 3441311 h 38575028"/>
                <a:gd name="connsiteX55-14017" fmla="*/ 3063240 w 15407640"/>
                <a:gd name="connsiteY55-14018" fmla="*/ 3462068 h 38575028"/>
                <a:gd name="connsiteX56-14019" fmla="*/ 2697480 w 15407640"/>
                <a:gd name="connsiteY56-14020" fmla="*/ 1816148 h 38575028"/>
                <a:gd name="connsiteX57-14021" fmla="*/ 2971800 w 15407640"/>
                <a:gd name="connsiteY57-14022" fmla="*/ 1450388 h 38575028"/>
                <a:gd name="connsiteX58-14023" fmla="*/ 3703023 w 15407640"/>
                <a:gd name="connsiteY58-14024" fmla="*/ 317199 h 38575028"/>
                <a:gd name="connsiteX59-14025" fmla="*/ 5023714 w 15407640"/>
                <a:gd name="connsiteY59-14026" fmla="*/ 83788 h 38575028"/>
                <a:gd name="connsiteX60-14027" fmla="*/ 5898671 w 15407640"/>
                <a:gd name="connsiteY60-14028" fmla="*/ 819929 h 38575028"/>
                <a:gd name="connsiteX0-14029" fmla="*/ 5898671 w 15407640"/>
                <a:gd name="connsiteY0-14030" fmla="*/ 819929 h 38575028"/>
                <a:gd name="connsiteX1-14031" fmla="*/ 6476473 w 15407640"/>
                <a:gd name="connsiteY1-14032" fmla="*/ 1071295 h 38575028"/>
                <a:gd name="connsiteX2-14033" fmla="*/ 6542507 w 15407640"/>
                <a:gd name="connsiteY2-14034" fmla="*/ 2435850 h 38575028"/>
                <a:gd name="connsiteX3-14035" fmla="*/ 6446520 w 15407640"/>
                <a:gd name="connsiteY3-14036" fmla="*/ 2913428 h 38575028"/>
                <a:gd name="connsiteX4-14037" fmla="*/ 6674576 w 15407640"/>
                <a:gd name="connsiteY4-14038" fmla="*/ 2855635 h 38575028"/>
                <a:gd name="connsiteX5-14039" fmla="*/ 6559016 w 15407640"/>
                <a:gd name="connsiteY5-14040" fmla="*/ 4087680 h 38575028"/>
                <a:gd name="connsiteX6-14041" fmla="*/ 6212335 w 15407640"/>
                <a:gd name="connsiteY6-14042" fmla="*/ 4565628 h 38575028"/>
                <a:gd name="connsiteX7-14043" fmla="*/ 6179317 w 15407640"/>
                <a:gd name="connsiteY7-14044" fmla="*/ 5416325 h 38575028"/>
                <a:gd name="connsiteX8-14045" fmla="*/ 6641559 w 15407640"/>
                <a:gd name="connsiteY8-14046" fmla="*/ 6008829 h 38575028"/>
                <a:gd name="connsiteX9-14047" fmla="*/ 9189720 w 15407640"/>
                <a:gd name="connsiteY9-14048" fmla="*/ 6662468 h 38575028"/>
                <a:gd name="connsiteX10-14049" fmla="*/ 9189720 w 15407640"/>
                <a:gd name="connsiteY10-14050" fmla="*/ 13520468 h 38575028"/>
                <a:gd name="connsiteX11-14051" fmla="*/ 9464040 w 15407640"/>
                <a:gd name="connsiteY11-14052" fmla="*/ 15074948 h 38575028"/>
                <a:gd name="connsiteX12-14053" fmla="*/ 9464040 w 15407640"/>
                <a:gd name="connsiteY12-14054" fmla="*/ 15897908 h 38575028"/>
                <a:gd name="connsiteX13-14055" fmla="*/ 9646920 w 15407640"/>
                <a:gd name="connsiteY13-14056" fmla="*/ 21018548 h 38575028"/>
                <a:gd name="connsiteX14-14057" fmla="*/ 9921240 w 15407640"/>
                <a:gd name="connsiteY14-14058" fmla="*/ 22298708 h 38575028"/>
                <a:gd name="connsiteX15-14059" fmla="*/ 10378440 w 15407640"/>
                <a:gd name="connsiteY15-14060" fmla="*/ 26322068 h 38575028"/>
                <a:gd name="connsiteX16-14061" fmla="*/ 11475720 w 15407640"/>
                <a:gd name="connsiteY16-14062" fmla="*/ 31442708 h 38575028"/>
                <a:gd name="connsiteX17-14063" fmla="*/ 12298680 w 15407640"/>
                <a:gd name="connsiteY17-14064" fmla="*/ 35740388 h 38575028"/>
                <a:gd name="connsiteX18-14065" fmla="*/ 13487400 w 15407640"/>
                <a:gd name="connsiteY18-14066" fmla="*/ 37203428 h 38575028"/>
                <a:gd name="connsiteX19-14067" fmla="*/ 15316200 w 15407640"/>
                <a:gd name="connsiteY19-14068" fmla="*/ 37752068 h 38575028"/>
                <a:gd name="connsiteX20-14069" fmla="*/ 15407640 w 15407640"/>
                <a:gd name="connsiteY20-14070" fmla="*/ 38026388 h 38575028"/>
                <a:gd name="connsiteX21-14071" fmla="*/ 13213080 w 15407640"/>
                <a:gd name="connsiteY21-14072" fmla="*/ 38392148 h 38575028"/>
                <a:gd name="connsiteX22-14073" fmla="*/ 12207240 w 15407640"/>
                <a:gd name="connsiteY22-14074" fmla="*/ 38392148 h 38575028"/>
                <a:gd name="connsiteX23-14075" fmla="*/ 10927080 w 15407640"/>
                <a:gd name="connsiteY23-14076" fmla="*/ 37203428 h 38575028"/>
                <a:gd name="connsiteX24-14077" fmla="*/ 10835640 w 15407640"/>
                <a:gd name="connsiteY24-14078" fmla="*/ 37843508 h 38575028"/>
                <a:gd name="connsiteX25-14079" fmla="*/ 9646920 w 15407640"/>
                <a:gd name="connsiteY25-14080" fmla="*/ 37843508 h 38575028"/>
                <a:gd name="connsiteX26-14081" fmla="*/ 9921240 w 15407640"/>
                <a:gd name="connsiteY26-14082" fmla="*/ 35466068 h 38575028"/>
                <a:gd name="connsiteX27-14083" fmla="*/ 7543800 w 15407640"/>
                <a:gd name="connsiteY27-14084" fmla="*/ 29431028 h 38575028"/>
                <a:gd name="connsiteX28-14085" fmla="*/ 6629400 w 15407640"/>
                <a:gd name="connsiteY28-14086" fmla="*/ 24859028 h 38575028"/>
                <a:gd name="connsiteX29-14087" fmla="*/ 5806440 w 15407640"/>
                <a:gd name="connsiteY29-14088" fmla="*/ 22938788 h 38575028"/>
                <a:gd name="connsiteX30-14089" fmla="*/ 5166360 w 15407640"/>
                <a:gd name="connsiteY30-14090" fmla="*/ 26413508 h 38575028"/>
                <a:gd name="connsiteX31-14091" fmla="*/ 5166360 w 15407640"/>
                <a:gd name="connsiteY31-14092" fmla="*/ 30436868 h 38575028"/>
                <a:gd name="connsiteX32-14093" fmla="*/ 4892040 w 15407640"/>
                <a:gd name="connsiteY32-14094" fmla="*/ 32448548 h 38575028"/>
                <a:gd name="connsiteX33-14095" fmla="*/ 4892040 w 15407640"/>
                <a:gd name="connsiteY33-14096" fmla="*/ 36289028 h 38575028"/>
                <a:gd name="connsiteX34-14097" fmla="*/ 4892040 w 15407640"/>
                <a:gd name="connsiteY34-14098" fmla="*/ 37752068 h 38575028"/>
                <a:gd name="connsiteX35-14099" fmla="*/ 4251960 w 15407640"/>
                <a:gd name="connsiteY35-14100" fmla="*/ 38117828 h 38575028"/>
                <a:gd name="connsiteX36-14101" fmla="*/ 4251960 w 15407640"/>
                <a:gd name="connsiteY36-14102" fmla="*/ 38117828 h 38575028"/>
                <a:gd name="connsiteX37-14103" fmla="*/ 3246120 w 15407640"/>
                <a:gd name="connsiteY37-14104" fmla="*/ 38575028 h 38575028"/>
                <a:gd name="connsiteX38-14105" fmla="*/ 777240 w 15407640"/>
                <a:gd name="connsiteY38-14106" fmla="*/ 38209268 h 38575028"/>
                <a:gd name="connsiteX39-14107" fmla="*/ 2514600 w 15407640"/>
                <a:gd name="connsiteY39-14108" fmla="*/ 36563348 h 38575028"/>
                <a:gd name="connsiteX40-14109" fmla="*/ 2550466 w 15407640"/>
                <a:gd name="connsiteY40-14110" fmla="*/ 35568202 h 38575028"/>
                <a:gd name="connsiteX41-14111" fmla="*/ 2606040 w 15407640"/>
                <a:gd name="connsiteY41-14112" fmla="*/ 34094468 h 38575028"/>
                <a:gd name="connsiteX42-14113" fmla="*/ 1874520 w 15407640"/>
                <a:gd name="connsiteY42-14114" fmla="*/ 32814308 h 38575028"/>
                <a:gd name="connsiteX43-14115" fmla="*/ 1848966 w 15407640"/>
                <a:gd name="connsiteY43-14116" fmla="*/ 22174018 h 38575028"/>
                <a:gd name="connsiteX44-14117" fmla="*/ 1502285 w 15407640"/>
                <a:gd name="connsiteY44-14118" fmla="*/ 21714024 h 38575028"/>
                <a:gd name="connsiteX45-14119" fmla="*/ 1417320 w 15407640"/>
                <a:gd name="connsiteY45-14120" fmla="*/ 21201428 h 38575028"/>
                <a:gd name="connsiteX46-14121" fmla="*/ 137160 w 15407640"/>
                <a:gd name="connsiteY46-14122" fmla="*/ 21201428 h 38575028"/>
                <a:gd name="connsiteX47-14123" fmla="*/ 594360 w 15407640"/>
                <a:gd name="connsiteY47-14124" fmla="*/ 12971828 h 38575028"/>
                <a:gd name="connsiteX48-14125" fmla="*/ 747979 w 15407640"/>
                <a:gd name="connsiteY48-14126" fmla="*/ 11383261 h 38575028"/>
                <a:gd name="connsiteX49-14127" fmla="*/ 1051560 w 15407640"/>
                <a:gd name="connsiteY49-14128" fmla="*/ 7851188 h 38575028"/>
                <a:gd name="connsiteX50-14129" fmla="*/ 3977640 w 15407640"/>
                <a:gd name="connsiteY50-14130" fmla="*/ 6845348 h 38575028"/>
                <a:gd name="connsiteX51-14131" fmla="*/ 3977640 w 15407640"/>
                <a:gd name="connsiteY51-14132" fmla="*/ 6113828 h 38575028"/>
                <a:gd name="connsiteX52-14133" fmla="*/ 3504920 w 15407640"/>
                <a:gd name="connsiteY52-14134" fmla="*/ 4565628 h 38575028"/>
                <a:gd name="connsiteX53-14135" fmla="*/ 3207765 w 15407640"/>
                <a:gd name="connsiteY53-14136" fmla="*/ 4565628 h 38575028"/>
                <a:gd name="connsiteX54-14137" fmla="*/ 2861083 w 15407640"/>
                <a:gd name="connsiteY54-14138" fmla="*/ 3441311 h 38575028"/>
                <a:gd name="connsiteX55-14139" fmla="*/ 3063240 w 15407640"/>
                <a:gd name="connsiteY55-14140" fmla="*/ 3462068 h 38575028"/>
                <a:gd name="connsiteX56-14141" fmla="*/ 2697480 w 15407640"/>
                <a:gd name="connsiteY56-14142" fmla="*/ 1816148 h 38575028"/>
                <a:gd name="connsiteX57-14143" fmla="*/ 2971800 w 15407640"/>
                <a:gd name="connsiteY57-14144" fmla="*/ 1450388 h 38575028"/>
                <a:gd name="connsiteX58-14145" fmla="*/ 3703023 w 15407640"/>
                <a:gd name="connsiteY58-14146" fmla="*/ 317199 h 38575028"/>
                <a:gd name="connsiteX59-14147" fmla="*/ 5023714 w 15407640"/>
                <a:gd name="connsiteY59-14148" fmla="*/ 83788 h 38575028"/>
                <a:gd name="connsiteX60-14149" fmla="*/ 5898671 w 15407640"/>
                <a:gd name="connsiteY60-14150" fmla="*/ 819929 h 38575028"/>
                <a:gd name="connsiteX0-14151" fmla="*/ 5898671 w 15407640"/>
                <a:gd name="connsiteY0-14152" fmla="*/ 819929 h 38575028"/>
                <a:gd name="connsiteX1-14153" fmla="*/ 6476473 w 15407640"/>
                <a:gd name="connsiteY1-14154" fmla="*/ 1071295 h 38575028"/>
                <a:gd name="connsiteX2-14155" fmla="*/ 6542507 w 15407640"/>
                <a:gd name="connsiteY2-14156" fmla="*/ 2435850 h 38575028"/>
                <a:gd name="connsiteX3-14157" fmla="*/ 6446520 w 15407640"/>
                <a:gd name="connsiteY3-14158" fmla="*/ 2913428 h 38575028"/>
                <a:gd name="connsiteX4-14159" fmla="*/ 6674576 w 15407640"/>
                <a:gd name="connsiteY4-14160" fmla="*/ 2855635 h 38575028"/>
                <a:gd name="connsiteX5-14161" fmla="*/ 6559016 w 15407640"/>
                <a:gd name="connsiteY5-14162" fmla="*/ 4087680 h 38575028"/>
                <a:gd name="connsiteX6-14163" fmla="*/ 6212335 w 15407640"/>
                <a:gd name="connsiteY6-14164" fmla="*/ 4565628 h 38575028"/>
                <a:gd name="connsiteX7-14165" fmla="*/ 6179317 w 15407640"/>
                <a:gd name="connsiteY7-14166" fmla="*/ 5416325 h 38575028"/>
                <a:gd name="connsiteX8-14167" fmla="*/ 6641559 w 15407640"/>
                <a:gd name="connsiteY8-14168" fmla="*/ 6008829 h 38575028"/>
                <a:gd name="connsiteX9-14169" fmla="*/ 9189720 w 15407640"/>
                <a:gd name="connsiteY9-14170" fmla="*/ 6662468 h 38575028"/>
                <a:gd name="connsiteX10-14171" fmla="*/ 9189720 w 15407640"/>
                <a:gd name="connsiteY10-14172" fmla="*/ 13520468 h 38575028"/>
                <a:gd name="connsiteX11-14173" fmla="*/ 9464040 w 15407640"/>
                <a:gd name="connsiteY11-14174" fmla="*/ 15074948 h 38575028"/>
                <a:gd name="connsiteX12-14175" fmla="*/ 9464040 w 15407640"/>
                <a:gd name="connsiteY12-14176" fmla="*/ 15897908 h 38575028"/>
                <a:gd name="connsiteX13-14177" fmla="*/ 9646920 w 15407640"/>
                <a:gd name="connsiteY13-14178" fmla="*/ 21018548 h 38575028"/>
                <a:gd name="connsiteX14-14179" fmla="*/ 9921240 w 15407640"/>
                <a:gd name="connsiteY14-14180" fmla="*/ 22298708 h 38575028"/>
                <a:gd name="connsiteX15-14181" fmla="*/ 10378440 w 15407640"/>
                <a:gd name="connsiteY15-14182" fmla="*/ 26322068 h 38575028"/>
                <a:gd name="connsiteX16-14183" fmla="*/ 11475720 w 15407640"/>
                <a:gd name="connsiteY16-14184" fmla="*/ 31442708 h 38575028"/>
                <a:gd name="connsiteX17-14185" fmla="*/ 12298680 w 15407640"/>
                <a:gd name="connsiteY17-14186" fmla="*/ 35740388 h 38575028"/>
                <a:gd name="connsiteX18-14187" fmla="*/ 13487400 w 15407640"/>
                <a:gd name="connsiteY18-14188" fmla="*/ 37203428 h 38575028"/>
                <a:gd name="connsiteX19-14189" fmla="*/ 15316200 w 15407640"/>
                <a:gd name="connsiteY19-14190" fmla="*/ 37752068 h 38575028"/>
                <a:gd name="connsiteX20-14191" fmla="*/ 15407640 w 15407640"/>
                <a:gd name="connsiteY20-14192" fmla="*/ 38026388 h 38575028"/>
                <a:gd name="connsiteX21-14193" fmla="*/ 13213080 w 15407640"/>
                <a:gd name="connsiteY21-14194" fmla="*/ 38392148 h 38575028"/>
                <a:gd name="connsiteX22-14195" fmla="*/ 12207240 w 15407640"/>
                <a:gd name="connsiteY22-14196" fmla="*/ 38392148 h 38575028"/>
                <a:gd name="connsiteX23-14197" fmla="*/ 10927080 w 15407640"/>
                <a:gd name="connsiteY23-14198" fmla="*/ 37203428 h 38575028"/>
                <a:gd name="connsiteX24-14199" fmla="*/ 10835640 w 15407640"/>
                <a:gd name="connsiteY24-14200" fmla="*/ 37843508 h 38575028"/>
                <a:gd name="connsiteX25-14201" fmla="*/ 9646920 w 15407640"/>
                <a:gd name="connsiteY25-14202" fmla="*/ 37843508 h 38575028"/>
                <a:gd name="connsiteX26-14203" fmla="*/ 9921240 w 15407640"/>
                <a:gd name="connsiteY26-14204" fmla="*/ 35466068 h 38575028"/>
                <a:gd name="connsiteX27-14205" fmla="*/ 7543800 w 15407640"/>
                <a:gd name="connsiteY27-14206" fmla="*/ 29431028 h 38575028"/>
                <a:gd name="connsiteX28-14207" fmla="*/ 6629400 w 15407640"/>
                <a:gd name="connsiteY28-14208" fmla="*/ 24859028 h 38575028"/>
                <a:gd name="connsiteX29-14209" fmla="*/ 5806440 w 15407640"/>
                <a:gd name="connsiteY29-14210" fmla="*/ 22938788 h 38575028"/>
                <a:gd name="connsiteX30-14211" fmla="*/ 5166360 w 15407640"/>
                <a:gd name="connsiteY30-14212" fmla="*/ 26413508 h 38575028"/>
                <a:gd name="connsiteX31-14213" fmla="*/ 5166360 w 15407640"/>
                <a:gd name="connsiteY31-14214" fmla="*/ 30436868 h 38575028"/>
                <a:gd name="connsiteX32-14215" fmla="*/ 4892040 w 15407640"/>
                <a:gd name="connsiteY32-14216" fmla="*/ 32448548 h 38575028"/>
                <a:gd name="connsiteX33-14217" fmla="*/ 4892040 w 15407640"/>
                <a:gd name="connsiteY33-14218" fmla="*/ 36289028 h 38575028"/>
                <a:gd name="connsiteX34-14219" fmla="*/ 4892040 w 15407640"/>
                <a:gd name="connsiteY34-14220" fmla="*/ 37752068 h 38575028"/>
                <a:gd name="connsiteX35-14221" fmla="*/ 4251960 w 15407640"/>
                <a:gd name="connsiteY35-14222" fmla="*/ 38117828 h 38575028"/>
                <a:gd name="connsiteX36-14223" fmla="*/ 4251960 w 15407640"/>
                <a:gd name="connsiteY36-14224" fmla="*/ 38117828 h 38575028"/>
                <a:gd name="connsiteX37-14225" fmla="*/ 3246120 w 15407640"/>
                <a:gd name="connsiteY37-14226" fmla="*/ 38575028 h 38575028"/>
                <a:gd name="connsiteX38-14227" fmla="*/ 777240 w 15407640"/>
                <a:gd name="connsiteY38-14228" fmla="*/ 38209268 h 38575028"/>
                <a:gd name="connsiteX39-14229" fmla="*/ 2514600 w 15407640"/>
                <a:gd name="connsiteY39-14230" fmla="*/ 36563348 h 38575028"/>
                <a:gd name="connsiteX40-14231" fmla="*/ 2278191 w 15407640"/>
                <a:gd name="connsiteY40-14232" fmla="*/ 35568202 h 38575028"/>
                <a:gd name="connsiteX41-14233" fmla="*/ 2606040 w 15407640"/>
                <a:gd name="connsiteY41-14234" fmla="*/ 34094468 h 38575028"/>
                <a:gd name="connsiteX42-14235" fmla="*/ 1874520 w 15407640"/>
                <a:gd name="connsiteY42-14236" fmla="*/ 32814308 h 38575028"/>
                <a:gd name="connsiteX43-14237" fmla="*/ 1848966 w 15407640"/>
                <a:gd name="connsiteY43-14238" fmla="*/ 22174018 h 38575028"/>
                <a:gd name="connsiteX44-14239" fmla="*/ 1502285 w 15407640"/>
                <a:gd name="connsiteY44-14240" fmla="*/ 21714024 h 38575028"/>
                <a:gd name="connsiteX45-14241" fmla="*/ 1417320 w 15407640"/>
                <a:gd name="connsiteY45-14242" fmla="*/ 21201428 h 38575028"/>
                <a:gd name="connsiteX46-14243" fmla="*/ 137160 w 15407640"/>
                <a:gd name="connsiteY46-14244" fmla="*/ 21201428 h 38575028"/>
                <a:gd name="connsiteX47-14245" fmla="*/ 594360 w 15407640"/>
                <a:gd name="connsiteY47-14246" fmla="*/ 12971828 h 38575028"/>
                <a:gd name="connsiteX48-14247" fmla="*/ 747979 w 15407640"/>
                <a:gd name="connsiteY48-14248" fmla="*/ 11383261 h 38575028"/>
                <a:gd name="connsiteX49-14249" fmla="*/ 1051560 w 15407640"/>
                <a:gd name="connsiteY49-14250" fmla="*/ 7851188 h 38575028"/>
                <a:gd name="connsiteX50-14251" fmla="*/ 3977640 w 15407640"/>
                <a:gd name="connsiteY50-14252" fmla="*/ 6845348 h 38575028"/>
                <a:gd name="connsiteX51-14253" fmla="*/ 3977640 w 15407640"/>
                <a:gd name="connsiteY51-14254" fmla="*/ 6113828 h 38575028"/>
                <a:gd name="connsiteX52-14255" fmla="*/ 3504920 w 15407640"/>
                <a:gd name="connsiteY52-14256" fmla="*/ 4565628 h 38575028"/>
                <a:gd name="connsiteX53-14257" fmla="*/ 3207765 w 15407640"/>
                <a:gd name="connsiteY53-14258" fmla="*/ 4565628 h 38575028"/>
                <a:gd name="connsiteX54-14259" fmla="*/ 2861083 w 15407640"/>
                <a:gd name="connsiteY54-14260" fmla="*/ 3441311 h 38575028"/>
                <a:gd name="connsiteX55-14261" fmla="*/ 3063240 w 15407640"/>
                <a:gd name="connsiteY55-14262" fmla="*/ 3462068 h 38575028"/>
                <a:gd name="connsiteX56-14263" fmla="*/ 2697480 w 15407640"/>
                <a:gd name="connsiteY56-14264" fmla="*/ 1816148 h 38575028"/>
                <a:gd name="connsiteX57-14265" fmla="*/ 2971800 w 15407640"/>
                <a:gd name="connsiteY57-14266" fmla="*/ 1450388 h 38575028"/>
                <a:gd name="connsiteX58-14267" fmla="*/ 3703023 w 15407640"/>
                <a:gd name="connsiteY58-14268" fmla="*/ 317199 h 38575028"/>
                <a:gd name="connsiteX59-14269" fmla="*/ 5023714 w 15407640"/>
                <a:gd name="connsiteY59-14270" fmla="*/ 83788 h 38575028"/>
                <a:gd name="connsiteX60-14271" fmla="*/ 5898671 w 15407640"/>
                <a:gd name="connsiteY60-14272" fmla="*/ 819929 h 38575028"/>
                <a:gd name="connsiteX0-14273" fmla="*/ 5898671 w 15407640"/>
                <a:gd name="connsiteY0-14274" fmla="*/ 819929 h 38575028"/>
                <a:gd name="connsiteX1-14275" fmla="*/ 6476473 w 15407640"/>
                <a:gd name="connsiteY1-14276" fmla="*/ 1071295 h 38575028"/>
                <a:gd name="connsiteX2-14277" fmla="*/ 6542507 w 15407640"/>
                <a:gd name="connsiteY2-14278" fmla="*/ 2435850 h 38575028"/>
                <a:gd name="connsiteX3-14279" fmla="*/ 6446520 w 15407640"/>
                <a:gd name="connsiteY3-14280" fmla="*/ 2913428 h 38575028"/>
                <a:gd name="connsiteX4-14281" fmla="*/ 6674576 w 15407640"/>
                <a:gd name="connsiteY4-14282" fmla="*/ 2855635 h 38575028"/>
                <a:gd name="connsiteX5-14283" fmla="*/ 6559016 w 15407640"/>
                <a:gd name="connsiteY5-14284" fmla="*/ 4087680 h 38575028"/>
                <a:gd name="connsiteX6-14285" fmla="*/ 6212335 w 15407640"/>
                <a:gd name="connsiteY6-14286" fmla="*/ 4565628 h 38575028"/>
                <a:gd name="connsiteX7-14287" fmla="*/ 6179317 w 15407640"/>
                <a:gd name="connsiteY7-14288" fmla="*/ 5416325 h 38575028"/>
                <a:gd name="connsiteX8-14289" fmla="*/ 6641559 w 15407640"/>
                <a:gd name="connsiteY8-14290" fmla="*/ 6008829 h 38575028"/>
                <a:gd name="connsiteX9-14291" fmla="*/ 9189720 w 15407640"/>
                <a:gd name="connsiteY9-14292" fmla="*/ 6662468 h 38575028"/>
                <a:gd name="connsiteX10-14293" fmla="*/ 9189720 w 15407640"/>
                <a:gd name="connsiteY10-14294" fmla="*/ 13520468 h 38575028"/>
                <a:gd name="connsiteX11-14295" fmla="*/ 9464040 w 15407640"/>
                <a:gd name="connsiteY11-14296" fmla="*/ 15074948 h 38575028"/>
                <a:gd name="connsiteX12-14297" fmla="*/ 9464040 w 15407640"/>
                <a:gd name="connsiteY12-14298" fmla="*/ 15897908 h 38575028"/>
                <a:gd name="connsiteX13-14299" fmla="*/ 9646920 w 15407640"/>
                <a:gd name="connsiteY13-14300" fmla="*/ 21018548 h 38575028"/>
                <a:gd name="connsiteX14-14301" fmla="*/ 9921240 w 15407640"/>
                <a:gd name="connsiteY14-14302" fmla="*/ 22298708 h 38575028"/>
                <a:gd name="connsiteX15-14303" fmla="*/ 10378440 w 15407640"/>
                <a:gd name="connsiteY15-14304" fmla="*/ 26322068 h 38575028"/>
                <a:gd name="connsiteX16-14305" fmla="*/ 11475720 w 15407640"/>
                <a:gd name="connsiteY16-14306" fmla="*/ 31442708 h 38575028"/>
                <a:gd name="connsiteX17-14307" fmla="*/ 12298680 w 15407640"/>
                <a:gd name="connsiteY17-14308" fmla="*/ 35740388 h 38575028"/>
                <a:gd name="connsiteX18-14309" fmla="*/ 13487400 w 15407640"/>
                <a:gd name="connsiteY18-14310" fmla="*/ 37203428 h 38575028"/>
                <a:gd name="connsiteX19-14311" fmla="*/ 15316200 w 15407640"/>
                <a:gd name="connsiteY19-14312" fmla="*/ 37752068 h 38575028"/>
                <a:gd name="connsiteX20-14313" fmla="*/ 15407640 w 15407640"/>
                <a:gd name="connsiteY20-14314" fmla="*/ 38026388 h 38575028"/>
                <a:gd name="connsiteX21-14315" fmla="*/ 13213080 w 15407640"/>
                <a:gd name="connsiteY21-14316" fmla="*/ 38392148 h 38575028"/>
                <a:gd name="connsiteX22-14317" fmla="*/ 12207240 w 15407640"/>
                <a:gd name="connsiteY22-14318" fmla="*/ 38392148 h 38575028"/>
                <a:gd name="connsiteX23-14319" fmla="*/ 10927080 w 15407640"/>
                <a:gd name="connsiteY23-14320" fmla="*/ 37203428 h 38575028"/>
                <a:gd name="connsiteX24-14321" fmla="*/ 10835640 w 15407640"/>
                <a:gd name="connsiteY24-14322" fmla="*/ 37843508 h 38575028"/>
                <a:gd name="connsiteX25-14323" fmla="*/ 9646920 w 15407640"/>
                <a:gd name="connsiteY25-14324" fmla="*/ 37843508 h 38575028"/>
                <a:gd name="connsiteX26-14325" fmla="*/ 9921240 w 15407640"/>
                <a:gd name="connsiteY26-14326" fmla="*/ 35466068 h 38575028"/>
                <a:gd name="connsiteX27-14327" fmla="*/ 7543800 w 15407640"/>
                <a:gd name="connsiteY27-14328" fmla="*/ 29431028 h 38575028"/>
                <a:gd name="connsiteX28-14329" fmla="*/ 6629400 w 15407640"/>
                <a:gd name="connsiteY28-14330" fmla="*/ 24859028 h 38575028"/>
                <a:gd name="connsiteX29-14331" fmla="*/ 5806440 w 15407640"/>
                <a:gd name="connsiteY29-14332" fmla="*/ 22938788 h 38575028"/>
                <a:gd name="connsiteX30-14333" fmla="*/ 5166360 w 15407640"/>
                <a:gd name="connsiteY30-14334" fmla="*/ 26413508 h 38575028"/>
                <a:gd name="connsiteX31-14335" fmla="*/ 5166360 w 15407640"/>
                <a:gd name="connsiteY31-14336" fmla="*/ 30436868 h 38575028"/>
                <a:gd name="connsiteX32-14337" fmla="*/ 4892040 w 15407640"/>
                <a:gd name="connsiteY32-14338" fmla="*/ 32448548 h 38575028"/>
                <a:gd name="connsiteX33-14339" fmla="*/ 4892040 w 15407640"/>
                <a:gd name="connsiteY33-14340" fmla="*/ 36289028 h 38575028"/>
                <a:gd name="connsiteX34-14341" fmla="*/ 4892040 w 15407640"/>
                <a:gd name="connsiteY34-14342" fmla="*/ 37752068 h 38575028"/>
                <a:gd name="connsiteX35-14343" fmla="*/ 4251960 w 15407640"/>
                <a:gd name="connsiteY35-14344" fmla="*/ 38117828 h 38575028"/>
                <a:gd name="connsiteX36-14345" fmla="*/ 4251960 w 15407640"/>
                <a:gd name="connsiteY36-14346" fmla="*/ 38117828 h 38575028"/>
                <a:gd name="connsiteX37-14347" fmla="*/ 3246120 w 15407640"/>
                <a:gd name="connsiteY37-14348" fmla="*/ 38575028 h 38575028"/>
                <a:gd name="connsiteX38-14349" fmla="*/ 777240 w 15407640"/>
                <a:gd name="connsiteY38-14350" fmla="*/ 38209268 h 38575028"/>
                <a:gd name="connsiteX39-14351" fmla="*/ 2514600 w 15407640"/>
                <a:gd name="connsiteY39-14352" fmla="*/ 36563348 h 38575028"/>
                <a:gd name="connsiteX40-14353" fmla="*/ 2278191 w 15407640"/>
                <a:gd name="connsiteY40-14354" fmla="*/ 35568202 h 38575028"/>
                <a:gd name="connsiteX41-14355" fmla="*/ 2606040 w 15407640"/>
                <a:gd name="connsiteY41-14356" fmla="*/ 34094468 h 38575028"/>
                <a:gd name="connsiteX42-14357" fmla="*/ 1874520 w 15407640"/>
                <a:gd name="connsiteY42-14358" fmla="*/ 32814308 h 38575028"/>
                <a:gd name="connsiteX43-14359" fmla="*/ 1848966 w 15407640"/>
                <a:gd name="connsiteY43-14360" fmla="*/ 22174018 h 38575028"/>
                <a:gd name="connsiteX44-14361" fmla="*/ 1502285 w 15407640"/>
                <a:gd name="connsiteY44-14362" fmla="*/ 21714024 h 38575028"/>
                <a:gd name="connsiteX45-14363" fmla="*/ 1417320 w 15407640"/>
                <a:gd name="connsiteY45-14364" fmla="*/ 21201428 h 38575028"/>
                <a:gd name="connsiteX46-14365" fmla="*/ 137160 w 15407640"/>
                <a:gd name="connsiteY46-14366" fmla="*/ 21201428 h 38575028"/>
                <a:gd name="connsiteX47-14367" fmla="*/ 594360 w 15407640"/>
                <a:gd name="connsiteY47-14368" fmla="*/ 12971828 h 38575028"/>
                <a:gd name="connsiteX48-14369" fmla="*/ 747979 w 15407640"/>
                <a:gd name="connsiteY48-14370" fmla="*/ 11383261 h 38575028"/>
                <a:gd name="connsiteX49-14371" fmla="*/ 1051560 w 15407640"/>
                <a:gd name="connsiteY49-14372" fmla="*/ 7851188 h 38575028"/>
                <a:gd name="connsiteX50-14373" fmla="*/ 3977640 w 15407640"/>
                <a:gd name="connsiteY50-14374" fmla="*/ 6845348 h 38575028"/>
                <a:gd name="connsiteX51-14375" fmla="*/ 3977640 w 15407640"/>
                <a:gd name="connsiteY51-14376" fmla="*/ 6113828 h 38575028"/>
                <a:gd name="connsiteX52-14377" fmla="*/ 3504920 w 15407640"/>
                <a:gd name="connsiteY52-14378" fmla="*/ 4565628 h 38575028"/>
                <a:gd name="connsiteX53-14379" fmla="*/ 3207765 w 15407640"/>
                <a:gd name="connsiteY53-14380" fmla="*/ 4565628 h 38575028"/>
                <a:gd name="connsiteX54-14381" fmla="*/ 2861083 w 15407640"/>
                <a:gd name="connsiteY54-14382" fmla="*/ 3441311 h 38575028"/>
                <a:gd name="connsiteX55-14383" fmla="*/ 3063240 w 15407640"/>
                <a:gd name="connsiteY55-14384" fmla="*/ 3462068 h 38575028"/>
                <a:gd name="connsiteX56-14385" fmla="*/ 2697480 w 15407640"/>
                <a:gd name="connsiteY56-14386" fmla="*/ 1816148 h 38575028"/>
                <a:gd name="connsiteX57-14387" fmla="*/ 2971800 w 15407640"/>
                <a:gd name="connsiteY57-14388" fmla="*/ 1450388 h 38575028"/>
                <a:gd name="connsiteX58-14389" fmla="*/ 3703023 w 15407640"/>
                <a:gd name="connsiteY58-14390" fmla="*/ 317199 h 38575028"/>
                <a:gd name="connsiteX59-14391" fmla="*/ 5023714 w 15407640"/>
                <a:gd name="connsiteY59-14392" fmla="*/ 83788 h 38575028"/>
                <a:gd name="connsiteX60-14393" fmla="*/ 5898671 w 15407640"/>
                <a:gd name="connsiteY60-14394" fmla="*/ 819929 h 38575028"/>
                <a:gd name="connsiteX0-14395" fmla="*/ 5898671 w 15407640"/>
                <a:gd name="connsiteY0-14396" fmla="*/ 819929 h 38575028"/>
                <a:gd name="connsiteX1-14397" fmla="*/ 6476473 w 15407640"/>
                <a:gd name="connsiteY1-14398" fmla="*/ 1071295 h 38575028"/>
                <a:gd name="connsiteX2-14399" fmla="*/ 6542507 w 15407640"/>
                <a:gd name="connsiteY2-14400" fmla="*/ 2435850 h 38575028"/>
                <a:gd name="connsiteX3-14401" fmla="*/ 6446520 w 15407640"/>
                <a:gd name="connsiteY3-14402" fmla="*/ 2913428 h 38575028"/>
                <a:gd name="connsiteX4-14403" fmla="*/ 6674576 w 15407640"/>
                <a:gd name="connsiteY4-14404" fmla="*/ 2855635 h 38575028"/>
                <a:gd name="connsiteX5-14405" fmla="*/ 6559016 w 15407640"/>
                <a:gd name="connsiteY5-14406" fmla="*/ 4087680 h 38575028"/>
                <a:gd name="connsiteX6-14407" fmla="*/ 6212335 w 15407640"/>
                <a:gd name="connsiteY6-14408" fmla="*/ 4565628 h 38575028"/>
                <a:gd name="connsiteX7-14409" fmla="*/ 6179317 w 15407640"/>
                <a:gd name="connsiteY7-14410" fmla="*/ 5416325 h 38575028"/>
                <a:gd name="connsiteX8-14411" fmla="*/ 6641559 w 15407640"/>
                <a:gd name="connsiteY8-14412" fmla="*/ 6008829 h 38575028"/>
                <a:gd name="connsiteX9-14413" fmla="*/ 9189720 w 15407640"/>
                <a:gd name="connsiteY9-14414" fmla="*/ 6662468 h 38575028"/>
                <a:gd name="connsiteX10-14415" fmla="*/ 9189720 w 15407640"/>
                <a:gd name="connsiteY10-14416" fmla="*/ 13520468 h 38575028"/>
                <a:gd name="connsiteX11-14417" fmla="*/ 9464040 w 15407640"/>
                <a:gd name="connsiteY11-14418" fmla="*/ 15074948 h 38575028"/>
                <a:gd name="connsiteX12-14419" fmla="*/ 9464040 w 15407640"/>
                <a:gd name="connsiteY12-14420" fmla="*/ 15897908 h 38575028"/>
                <a:gd name="connsiteX13-14421" fmla="*/ 9646920 w 15407640"/>
                <a:gd name="connsiteY13-14422" fmla="*/ 21018548 h 38575028"/>
                <a:gd name="connsiteX14-14423" fmla="*/ 9921240 w 15407640"/>
                <a:gd name="connsiteY14-14424" fmla="*/ 22298708 h 38575028"/>
                <a:gd name="connsiteX15-14425" fmla="*/ 10378440 w 15407640"/>
                <a:gd name="connsiteY15-14426" fmla="*/ 26322068 h 38575028"/>
                <a:gd name="connsiteX16-14427" fmla="*/ 11475720 w 15407640"/>
                <a:gd name="connsiteY16-14428" fmla="*/ 31442708 h 38575028"/>
                <a:gd name="connsiteX17-14429" fmla="*/ 12298680 w 15407640"/>
                <a:gd name="connsiteY17-14430" fmla="*/ 35740388 h 38575028"/>
                <a:gd name="connsiteX18-14431" fmla="*/ 13487400 w 15407640"/>
                <a:gd name="connsiteY18-14432" fmla="*/ 37203428 h 38575028"/>
                <a:gd name="connsiteX19-14433" fmla="*/ 15316200 w 15407640"/>
                <a:gd name="connsiteY19-14434" fmla="*/ 37752068 h 38575028"/>
                <a:gd name="connsiteX20-14435" fmla="*/ 15407640 w 15407640"/>
                <a:gd name="connsiteY20-14436" fmla="*/ 38026388 h 38575028"/>
                <a:gd name="connsiteX21-14437" fmla="*/ 13213080 w 15407640"/>
                <a:gd name="connsiteY21-14438" fmla="*/ 38392148 h 38575028"/>
                <a:gd name="connsiteX22-14439" fmla="*/ 12207240 w 15407640"/>
                <a:gd name="connsiteY22-14440" fmla="*/ 38392148 h 38575028"/>
                <a:gd name="connsiteX23-14441" fmla="*/ 10927080 w 15407640"/>
                <a:gd name="connsiteY23-14442" fmla="*/ 37203428 h 38575028"/>
                <a:gd name="connsiteX24-14443" fmla="*/ 10835640 w 15407640"/>
                <a:gd name="connsiteY24-14444" fmla="*/ 37843508 h 38575028"/>
                <a:gd name="connsiteX25-14445" fmla="*/ 9646920 w 15407640"/>
                <a:gd name="connsiteY25-14446" fmla="*/ 37843508 h 38575028"/>
                <a:gd name="connsiteX26-14447" fmla="*/ 9921240 w 15407640"/>
                <a:gd name="connsiteY26-14448" fmla="*/ 35466068 h 38575028"/>
                <a:gd name="connsiteX27-14449" fmla="*/ 7543800 w 15407640"/>
                <a:gd name="connsiteY27-14450" fmla="*/ 29431028 h 38575028"/>
                <a:gd name="connsiteX28-14451" fmla="*/ 6629400 w 15407640"/>
                <a:gd name="connsiteY28-14452" fmla="*/ 24859028 h 38575028"/>
                <a:gd name="connsiteX29-14453" fmla="*/ 5806440 w 15407640"/>
                <a:gd name="connsiteY29-14454" fmla="*/ 22938788 h 38575028"/>
                <a:gd name="connsiteX30-14455" fmla="*/ 5166360 w 15407640"/>
                <a:gd name="connsiteY30-14456" fmla="*/ 26413508 h 38575028"/>
                <a:gd name="connsiteX31-14457" fmla="*/ 5166360 w 15407640"/>
                <a:gd name="connsiteY31-14458" fmla="*/ 30436868 h 38575028"/>
                <a:gd name="connsiteX32-14459" fmla="*/ 4892040 w 15407640"/>
                <a:gd name="connsiteY32-14460" fmla="*/ 32448548 h 38575028"/>
                <a:gd name="connsiteX33-14461" fmla="*/ 4892040 w 15407640"/>
                <a:gd name="connsiteY33-14462" fmla="*/ 36289028 h 38575028"/>
                <a:gd name="connsiteX34-14463" fmla="*/ 4892040 w 15407640"/>
                <a:gd name="connsiteY34-14464" fmla="*/ 37752068 h 38575028"/>
                <a:gd name="connsiteX35-14465" fmla="*/ 4251960 w 15407640"/>
                <a:gd name="connsiteY35-14466" fmla="*/ 38117828 h 38575028"/>
                <a:gd name="connsiteX36-14467" fmla="*/ 4251960 w 15407640"/>
                <a:gd name="connsiteY36-14468" fmla="*/ 38117828 h 38575028"/>
                <a:gd name="connsiteX37-14469" fmla="*/ 3246120 w 15407640"/>
                <a:gd name="connsiteY37-14470" fmla="*/ 38575028 h 38575028"/>
                <a:gd name="connsiteX38-14471" fmla="*/ 777240 w 15407640"/>
                <a:gd name="connsiteY38-14472" fmla="*/ 38209268 h 38575028"/>
                <a:gd name="connsiteX39-14473" fmla="*/ 2514600 w 15407640"/>
                <a:gd name="connsiteY39-14474" fmla="*/ 36563348 h 38575028"/>
                <a:gd name="connsiteX40-14475" fmla="*/ 2278191 w 15407640"/>
                <a:gd name="connsiteY40-14476" fmla="*/ 35568202 h 38575028"/>
                <a:gd name="connsiteX41-14477" fmla="*/ 2606040 w 15407640"/>
                <a:gd name="connsiteY41-14478" fmla="*/ 34094468 h 38575028"/>
                <a:gd name="connsiteX42-14479" fmla="*/ 1874520 w 15407640"/>
                <a:gd name="connsiteY42-14480" fmla="*/ 32814308 h 38575028"/>
                <a:gd name="connsiteX43-14481" fmla="*/ 1848966 w 15407640"/>
                <a:gd name="connsiteY43-14482" fmla="*/ 22174018 h 38575028"/>
                <a:gd name="connsiteX44-14483" fmla="*/ 1502285 w 15407640"/>
                <a:gd name="connsiteY44-14484" fmla="*/ 21714024 h 38575028"/>
                <a:gd name="connsiteX45-14485" fmla="*/ 1417320 w 15407640"/>
                <a:gd name="connsiteY45-14486" fmla="*/ 21201428 h 38575028"/>
                <a:gd name="connsiteX46-14487" fmla="*/ 137160 w 15407640"/>
                <a:gd name="connsiteY46-14488" fmla="*/ 21201428 h 38575028"/>
                <a:gd name="connsiteX47-14489" fmla="*/ 594360 w 15407640"/>
                <a:gd name="connsiteY47-14490" fmla="*/ 12971828 h 38575028"/>
                <a:gd name="connsiteX48-14491" fmla="*/ 747979 w 15407640"/>
                <a:gd name="connsiteY48-14492" fmla="*/ 11383261 h 38575028"/>
                <a:gd name="connsiteX49-14493" fmla="*/ 1051560 w 15407640"/>
                <a:gd name="connsiteY49-14494" fmla="*/ 7851188 h 38575028"/>
                <a:gd name="connsiteX50-14495" fmla="*/ 3977640 w 15407640"/>
                <a:gd name="connsiteY50-14496" fmla="*/ 6845348 h 38575028"/>
                <a:gd name="connsiteX51-14497" fmla="*/ 3977640 w 15407640"/>
                <a:gd name="connsiteY51-14498" fmla="*/ 6113828 h 38575028"/>
                <a:gd name="connsiteX52-14499" fmla="*/ 3504920 w 15407640"/>
                <a:gd name="connsiteY52-14500" fmla="*/ 4565628 h 38575028"/>
                <a:gd name="connsiteX53-14501" fmla="*/ 3207765 w 15407640"/>
                <a:gd name="connsiteY53-14502" fmla="*/ 4565628 h 38575028"/>
                <a:gd name="connsiteX54-14503" fmla="*/ 2861083 w 15407640"/>
                <a:gd name="connsiteY54-14504" fmla="*/ 3441311 h 38575028"/>
                <a:gd name="connsiteX55-14505" fmla="*/ 3063240 w 15407640"/>
                <a:gd name="connsiteY55-14506" fmla="*/ 3462068 h 38575028"/>
                <a:gd name="connsiteX56-14507" fmla="*/ 2697480 w 15407640"/>
                <a:gd name="connsiteY56-14508" fmla="*/ 1816148 h 38575028"/>
                <a:gd name="connsiteX57-14509" fmla="*/ 2971800 w 15407640"/>
                <a:gd name="connsiteY57-14510" fmla="*/ 1450388 h 38575028"/>
                <a:gd name="connsiteX58-14511" fmla="*/ 3703023 w 15407640"/>
                <a:gd name="connsiteY58-14512" fmla="*/ 317199 h 38575028"/>
                <a:gd name="connsiteX59-14513" fmla="*/ 5023714 w 15407640"/>
                <a:gd name="connsiteY59-14514" fmla="*/ 83788 h 38575028"/>
                <a:gd name="connsiteX60-14515" fmla="*/ 5898671 w 15407640"/>
                <a:gd name="connsiteY60-14516" fmla="*/ 819929 h 38575028"/>
                <a:gd name="connsiteX0-14517" fmla="*/ 5898671 w 15407640"/>
                <a:gd name="connsiteY0-14518" fmla="*/ 819929 h 38575028"/>
                <a:gd name="connsiteX1-14519" fmla="*/ 6476473 w 15407640"/>
                <a:gd name="connsiteY1-14520" fmla="*/ 1071295 h 38575028"/>
                <a:gd name="connsiteX2-14521" fmla="*/ 6542507 w 15407640"/>
                <a:gd name="connsiteY2-14522" fmla="*/ 2435850 h 38575028"/>
                <a:gd name="connsiteX3-14523" fmla="*/ 6446520 w 15407640"/>
                <a:gd name="connsiteY3-14524" fmla="*/ 2913428 h 38575028"/>
                <a:gd name="connsiteX4-14525" fmla="*/ 6674576 w 15407640"/>
                <a:gd name="connsiteY4-14526" fmla="*/ 2855635 h 38575028"/>
                <a:gd name="connsiteX5-14527" fmla="*/ 6559016 w 15407640"/>
                <a:gd name="connsiteY5-14528" fmla="*/ 4087680 h 38575028"/>
                <a:gd name="connsiteX6-14529" fmla="*/ 6212335 w 15407640"/>
                <a:gd name="connsiteY6-14530" fmla="*/ 4565628 h 38575028"/>
                <a:gd name="connsiteX7-14531" fmla="*/ 6179317 w 15407640"/>
                <a:gd name="connsiteY7-14532" fmla="*/ 5416325 h 38575028"/>
                <a:gd name="connsiteX8-14533" fmla="*/ 6641559 w 15407640"/>
                <a:gd name="connsiteY8-14534" fmla="*/ 6008829 h 38575028"/>
                <a:gd name="connsiteX9-14535" fmla="*/ 9189720 w 15407640"/>
                <a:gd name="connsiteY9-14536" fmla="*/ 6662468 h 38575028"/>
                <a:gd name="connsiteX10-14537" fmla="*/ 9189720 w 15407640"/>
                <a:gd name="connsiteY10-14538" fmla="*/ 13520468 h 38575028"/>
                <a:gd name="connsiteX11-14539" fmla="*/ 9464040 w 15407640"/>
                <a:gd name="connsiteY11-14540" fmla="*/ 15074948 h 38575028"/>
                <a:gd name="connsiteX12-14541" fmla="*/ 9464040 w 15407640"/>
                <a:gd name="connsiteY12-14542" fmla="*/ 15897908 h 38575028"/>
                <a:gd name="connsiteX13-14543" fmla="*/ 9646920 w 15407640"/>
                <a:gd name="connsiteY13-14544" fmla="*/ 21018548 h 38575028"/>
                <a:gd name="connsiteX14-14545" fmla="*/ 9921240 w 15407640"/>
                <a:gd name="connsiteY14-14546" fmla="*/ 22298708 h 38575028"/>
                <a:gd name="connsiteX15-14547" fmla="*/ 10378440 w 15407640"/>
                <a:gd name="connsiteY15-14548" fmla="*/ 26322068 h 38575028"/>
                <a:gd name="connsiteX16-14549" fmla="*/ 11475720 w 15407640"/>
                <a:gd name="connsiteY16-14550" fmla="*/ 31442708 h 38575028"/>
                <a:gd name="connsiteX17-14551" fmla="*/ 12298680 w 15407640"/>
                <a:gd name="connsiteY17-14552" fmla="*/ 35740388 h 38575028"/>
                <a:gd name="connsiteX18-14553" fmla="*/ 13487400 w 15407640"/>
                <a:gd name="connsiteY18-14554" fmla="*/ 37203428 h 38575028"/>
                <a:gd name="connsiteX19-14555" fmla="*/ 15316200 w 15407640"/>
                <a:gd name="connsiteY19-14556" fmla="*/ 37752068 h 38575028"/>
                <a:gd name="connsiteX20-14557" fmla="*/ 15407640 w 15407640"/>
                <a:gd name="connsiteY20-14558" fmla="*/ 38026388 h 38575028"/>
                <a:gd name="connsiteX21-14559" fmla="*/ 13213080 w 15407640"/>
                <a:gd name="connsiteY21-14560" fmla="*/ 38392148 h 38575028"/>
                <a:gd name="connsiteX22-14561" fmla="*/ 12207240 w 15407640"/>
                <a:gd name="connsiteY22-14562" fmla="*/ 38392148 h 38575028"/>
                <a:gd name="connsiteX23-14563" fmla="*/ 10927080 w 15407640"/>
                <a:gd name="connsiteY23-14564" fmla="*/ 37203428 h 38575028"/>
                <a:gd name="connsiteX24-14565" fmla="*/ 10835640 w 15407640"/>
                <a:gd name="connsiteY24-14566" fmla="*/ 37843508 h 38575028"/>
                <a:gd name="connsiteX25-14567" fmla="*/ 9646920 w 15407640"/>
                <a:gd name="connsiteY25-14568" fmla="*/ 37843508 h 38575028"/>
                <a:gd name="connsiteX26-14569" fmla="*/ 9921240 w 15407640"/>
                <a:gd name="connsiteY26-14570" fmla="*/ 35466068 h 38575028"/>
                <a:gd name="connsiteX27-14571" fmla="*/ 7543800 w 15407640"/>
                <a:gd name="connsiteY27-14572" fmla="*/ 29431028 h 38575028"/>
                <a:gd name="connsiteX28-14573" fmla="*/ 6629400 w 15407640"/>
                <a:gd name="connsiteY28-14574" fmla="*/ 24859028 h 38575028"/>
                <a:gd name="connsiteX29-14575" fmla="*/ 5806440 w 15407640"/>
                <a:gd name="connsiteY29-14576" fmla="*/ 22938788 h 38575028"/>
                <a:gd name="connsiteX30-14577" fmla="*/ 5166360 w 15407640"/>
                <a:gd name="connsiteY30-14578" fmla="*/ 26413508 h 38575028"/>
                <a:gd name="connsiteX31-14579" fmla="*/ 5166360 w 15407640"/>
                <a:gd name="connsiteY31-14580" fmla="*/ 30436868 h 38575028"/>
                <a:gd name="connsiteX32-14581" fmla="*/ 4892040 w 15407640"/>
                <a:gd name="connsiteY32-14582" fmla="*/ 32448548 h 38575028"/>
                <a:gd name="connsiteX33-14583" fmla="*/ 4892040 w 15407640"/>
                <a:gd name="connsiteY33-14584" fmla="*/ 36289028 h 38575028"/>
                <a:gd name="connsiteX34-14585" fmla="*/ 4892040 w 15407640"/>
                <a:gd name="connsiteY34-14586" fmla="*/ 37752068 h 38575028"/>
                <a:gd name="connsiteX35-14587" fmla="*/ 4251960 w 15407640"/>
                <a:gd name="connsiteY35-14588" fmla="*/ 38117828 h 38575028"/>
                <a:gd name="connsiteX36-14589" fmla="*/ 4251960 w 15407640"/>
                <a:gd name="connsiteY36-14590" fmla="*/ 38117828 h 38575028"/>
                <a:gd name="connsiteX37-14591" fmla="*/ 3246120 w 15407640"/>
                <a:gd name="connsiteY37-14592" fmla="*/ 38575028 h 38575028"/>
                <a:gd name="connsiteX38-14593" fmla="*/ 777240 w 15407640"/>
                <a:gd name="connsiteY38-14594" fmla="*/ 38209268 h 38575028"/>
                <a:gd name="connsiteX39-14595" fmla="*/ 2514600 w 15407640"/>
                <a:gd name="connsiteY39-14596" fmla="*/ 36563348 h 38575028"/>
                <a:gd name="connsiteX40-14597" fmla="*/ 2550466 w 15407640"/>
                <a:gd name="connsiteY40-14598" fmla="*/ 35550247 h 38575028"/>
                <a:gd name="connsiteX41-14599" fmla="*/ 2606040 w 15407640"/>
                <a:gd name="connsiteY41-14600" fmla="*/ 34094468 h 38575028"/>
                <a:gd name="connsiteX42-14601" fmla="*/ 1874520 w 15407640"/>
                <a:gd name="connsiteY42-14602" fmla="*/ 32814308 h 38575028"/>
                <a:gd name="connsiteX43-14603" fmla="*/ 1848966 w 15407640"/>
                <a:gd name="connsiteY43-14604" fmla="*/ 22174018 h 38575028"/>
                <a:gd name="connsiteX44-14605" fmla="*/ 1502285 w 15407640"/>
                <a:gd name="connsiteY44-14606" fmla="*/ 21714024 h 38575028"/>
                <a:gd name="connsiteX45-14607" fmla="*/ 1417320 w 15407640"/>
                <a:gd name="connsiteY45-14608" fmla="*/ 21201428 h 38575028"/>
                <a:gd name="connsiteX46-14609" fmla="*/ 137160 w 15407640"/>
                <a:gd name="connsiteY46-14610" fmla="*/ 21201428 h 38575028"/>
                <a:gd name="connsiteX47-14611" fmla="*/ 594360 w 15407640"/>
                <a:gd name="connsiteY47-14612" fmla="*/ 12971828 h 38575028"/>
                <a:gd name="connsiteX48-14613" fmla="*/ 747979 w 15407640"/>
                <a:gd name="connsiteY48-14614" fmla="*/ 11383261 h 38575028"/>
                <a:gd name="connsiteX49-14615" fmla="*/ 1051560 w 15407640"/>
                <a:gd name="connsiteY49-14616" fmla="*/ 7851188 h 38575028"/>
                <a:gd name="connsiteX50-14617" fmla="*/ 3977640 w 15407640"/>
                <a:gd name="connsiteY50-14618" fmla="*/ 6845348 h 38575028"/>
                <a:gd name="connsiteX51-14619" fmla="*/ 3977640 w 15407640"/>
                <a:gd name="connsiteY51-14620" fmla="*/ 6113828 h 38575028"/>
                <a:gd name="connsiteX52-14621" fmla="*/ 3504920 w 15407640"/>
                <a:gd name="connsiteY52-14622" fmla="*/ 4565628 h 38575028"/>
                <a:gd name="connsiteX53-14623" fmla="*/ 3207765 w 15407640"/>
                <a:gd name="connsiteY53-14624" fmla="*/ 4565628 h 38575028"/>
                <a:gd name="connsiteX54-14625" fmla="*/ 2861083 w 15407640"/>
                <a:gd name="connsiteY54-14626" fmla="*/ 3441311 h 38575028"/>
                <a:gd name="connsiteX55-14627" fmla="*/ 3063240 w 15407640"/>
                <a:gd name="connsiteY55-14628" fmla="*/ 3462068 h 38575028"/>
                <a:gd name="connsiteX56-14629" fmla="*/ 2697480 w 15407640"/>
                <a:gd name="connsiteY56-14630" fmla="*/ 1816148 h 38575028"/>
                <a:gd name="connsiteX57-14631" fmla="*/ 2971800 w 15407640"/>
                <a:gd name="connsiteY57-14632" fmla="*/ 1450388 h 38575028"/>
                <a:gd name="connsiteX58-14633" fmla="*/ 3703023 w 15407640"/>
                <a:gd name="connsiteY58-14634" fmla="*/ 317199 h 38575028"/>
                <a:gd name="connsiteX59-14635" fmla="*/ 5023714 w 15407640"/>
                <a:gd name="connsiteY59-14636" fmla="*/ 83788 h 38575028"/>
                <a:gd name="connsiteX60-14637" fmla="*/ 5898671 w 15407640"/>
                <a:gd name="connsiteY60-14638" fmla="*/ 819929 h 38575028"/>
                <a:gd name="connsiteX0-14639" fmla="*/ 5898671 w 15407640"/>
                <a:gd name="connsiteY0-14640" fmla="*/ 819929 h 38575028"/>
                <a:gd name="connsiteX1-14641" fmla="*/ 6476473 w 15407640"/>
                <a:gd name="connsiteY1-14642" fmla="*/ 1071295 h 38575028"/>
                <a:gd name="connsiteX2-14643" fmla="*/ 6542507 w 15407640"/>
                <a:gd name="connsiteY2-14644" fmla="*/ 2435850 h 38575028"/>
                <a:gd name="connsiteX3-14645" fmla="*/ 6446520 w 15407640"/>
                <a:gd name="connsiteY3-14646" fmla="*/ 2913428 h 38575028"/>
                <a:gd name="connsiteX4-14647" fmla="*/ 6674576 w 15407640"/>
                <a:gd name="connsiteY4-14648" fmla="*/ 2855635 h 38575028"/>
                <a:gd name="connsiteX5-14649" fmla="*/ 6559016 w 15407640"/>
                <a:gd name="connsiteY5-14650" fmla="*/ 4087680 h 38575028"/>
                <a:gd name="connsiteX6-14651" fmla="*/ 6212335 w 15407640"/>
                <a:gd name="connsiteY6-14652" fmla="*/ 4565628 h 38575028"/>
                <a:gd name="connsiteX7-14653" fmla="*/ 6179317 w 15407640"/>
                <a:gd name="connsiteY7-14654" fmla="*/ 5416325 h 38575028"/>
                <a:gd name="connsiteX8-14655" fmla="*/ 6641559 w 15407640"/>
                <a:gd name="connsiteY8-14656" fmla="*/ 6008829 h 38575028"/>
                <a:gd name="connsiteX9-14657" fmla="*/ 9189720 w 15407640"/>
                <a:gd name="connsiteY9-14658" fmla="*/ 6662468 h 38575028"/>
                <a:gd name="connsiteX10-14659" fmla="*/ 9189720 w 15407640"/>
                <a:gd name="connsiteY10-14660" fmla="*/ 13520468 h 38575028"/>
                <a:gd name="connsiteX11-14661" fmla="*/ 9464040 w 15407640"/>
                <a:gd name="connsiteY11-14662" fmla="*/ 15074948 h 38575028"/>
                <a:gd name="connsiteX12-14663" fmla="*/ 9464040 w 15407640"/>
                <a:gd name="connsiteY12-14664" fmla="*/ 15897908 h 38575028"/>
                <a:gd name="connsiteX13-14665" fmla="*/ 9646920 w 15407640"/>
                <a:gd name="connsiteY13-14666" fmla="*/ 21018548 h 38575028"/>
                <a:gd name="connsiteX14-14667" fmla="*/ 9921240 w 15407640"/>
                <a:gd name="connsiteY14-14668" fmla="*/ 22298708 h 38575028"/>
                <a:gd name="connsiteX15-14669" fmla="*/ 10378440 w 15407640"/>
                <a:gd name="connsiteY15-14670" fmla="*/ 26322068 h 38575028"/>
                <a:gd name="connsiteX16-14671" fmla="*/ 11475720 w 15407640"/>
                <a:gd name="connsiteY16-14672" fmla="*/ 31442708 h 38575028"/>
                <a:gd name="connsiteX17-14673" fmla="*/ 12298680 w 15407640"/>
                <a:gd name="connsiteY17-14674" fmla="*/ 35740388 h 38575028"/>
                <a:gd name="connsiteX18-14675" fmla="*/ 13487400 w 15407640"/>
                <a:gd name="connsiteY18-14676" fmla="*/ 37203428 h 38575028"/>
                <a:gd name="connsiteX19-14677" fmla="*/ 15316200 w 15407640"/>
                <a:gd name="connsiteY19-14678" fmla="*/ 37752068 h 38575028"/>
                <a:gd name="connsiteX20-14679" fmla="*/ 15407640 w 15407640"/>
                <a:gd name="connsiteY20-14680" fmla="*/ 38026388 h 38575028"/>
                <a:gd name="connsiteX21-14681" fmla="*/ 13213080 w 15407640"/>
                <a:gd name="connsiteY21-14682" fmla="*/ 38392148 h 38575028"/>
                <a:gd name="connsiteX22-14683" fmla="*/ 12207240 w 15407640"/>
                <a:gd name="connsiteY22-14684" fmla="*/ 38392148 h 38575028"/>
                <a:gd name="connsiteX23-14685" fmla="*/ 10927080 w 15407640"/>
                <a:gd name="connsiteY23-14686" fmla="*/ 37203428 h 38575028"/>
                <a:gd name="connsiteX24-14687" fmla="*/ 10835640 w 15407640"/>
                <a:gd name="connsiteY24-14688" fmla="*/ 37843508 h 38575028"/>
                <a:gd name="connsiteX25-14689" fmla="*/ 9646920 w 15407640"/>
                <a:gd name="connsiteY25-14690" fmla="*/ 37843508 h 38575028"/>
                <a:gd name="connsiteX26-14691" fmla="*/ 9921240 w 15407640"/>
                <a:gd name="connsiteY26-14692" fmla="*/ 35466068 h 38575028"/>
                <a:gd name="connsiteX27-14693" fmla="*/ 7543800 w 15407640"/>
                <a:gd name="connsiteY27-14694" fmla="*/ 29431028 h 38575028"/>
                <a:gd name="connsiteX28-14695" fmla="*/ 6629400 w 15407640"/>
                <a:gd name="connsiteY28-14696" fmla="*/ 24859028 h 38575028"/>
                <a:gd name="connsiteX29-14697" fmla="*/ 5806440 w 15407640"/>
                <a:gd name="connsiteY29-14698" fmla="*/ 22938788 h 38575028"/>
                <a:gd name="connsiteX30-14699" fmla="*/ 5166360 w 15407640"/>
                <a:gd name="connsiteY30-14700" fmla="*/ 26413508 h 38575028"/>
                <a:gd name="connsiteX31-14701" fmla="*/ 5166360 w 15407640"/>
                <a:gd name="connsiteY31-14702" fmla="*/ 30436868 h 38575028"/>
                <a:gd name="connsiteX32-14703" fmla="*/ 4892040 w 15407640"/>
                <a:gd name="connsiteY32-14704" fmla="*/ 32448548 h 38575028"/>
                <a:gd name="connsiteX33-14705" fmla="*/ 4892040 w 15407640"/>
                <a:gd name="connsiteY33-14706" fmla="*/ 36289028 h 38575028"/>
                <a:gd name="connsiteX34-14707" fmla="*/ 4892040 w 15407640"/>
                <a:gd name="connsiteY34-14708" fmla="*/ 37752068 h 38575028"/>
                <a:gd name="connsiteX35-14709" fmla="*/ 4251960 w 15407640"/>
                <a:gd name="connsiteY35-14710" fmla="*/ 38117828 h 38575028"/>
                <a:gd name="connsiteX36-14711" fmla="*/ 4251960 w 15407640"/>
                <a:gd name="connsiteY36-14712" fmla="*/ 38117828 h 38575028"/>
                <a:gd name="connsiteX37-14713" fmla="*/ 3246120 w 15407640"/>
                <a:gd name="connsiteY37-14714" fmla="*/ 38575028 h 38575028"/>
                <a:gd name="connsiteX38-14715" fmla="*/ 777240 w 15407640"/>
                <a:gd name="connsiteY38-14716" fmla="*/ 38209268 h 38575028"/>
                <a:gd name="connsiteX39-14717" fmla="*/ 2514600 w 15407640"/>
                <a:gd name="connsiteY39-14718" fmla="*/ 36563348 h 38575028"/>
                <a:gd name="connsiteX40-14719" fmla="*/ 2550466 w 15407640"/>
                <a:gd name="connsiteY40-14720" fmla="*/ 35550247 h 38575028"/>
                <a:gd name="connsiteX41-14721" fmla="*/ 2606040 w 15407640"/>
                <a:gd name="connsiteY41-14722" fmla="*/ 34094468 h 38575028"/>
                <a:gd name="connsiteX42-14723" fmla="*/ 1874520 w 15407640"/>
                <a:gd name="connsiteY42-14724" fmla="*/ 32814308 h 38575028"/>
                <a:gd name="connsiteX43-14725" fmla="*/ 1848966 w 15407640"/>
                <a:gd name="connsiteY43-14726" fmla="*/ 22174018 h 38575028"/>
                <a:gd name="connsiteX44-14727" fmla="*/ 1502285 w 15407640"/>
                <a:gd name="connsiteY44-14728" fmla="*/ 21714024 h 38575028"/>
                <a:gd name="connsiteX45-14729" fmla="*/ 1417320 w 15407640"/>
                <a:gd name="connsiteY45-14730" fmla="*/ 21201428 h 38575028"/>
                <a:gd name="connsiteX46-14731" fmla="*/ 137160 w 15407640"/>
                <a:gd name="connsiteY46-14732" fmla="*/ 21201428 h 38575028"/>
                <a:gd name="connsiteX47-14733" fmla="*/ 594360 w 15407640"/>
                <a:gd name="connsiteY47-14734" fmla="*/ 12971828 h 38575028"/>
                <a:gd name="connsiteX48-14735" fmla="*/ 747979 w 15407640"/>
                <a:gd name="connsiteY48-14736" fmla="*/ 11383261 h 38575028"/>
                <a:gd name="connsiteX49-14737" fmla="*/ 1051560 w 15407640"/>
                <a:gd name="connsiteY49-14738" fmla="*/ 7851188 h 38575028"/>
                <a:gd name="connsiteX50-14739" fmla="*/ 3977640 w 15407640"/>
                <a:gd name="connsiteY50-14740" fmla="*/ 6845348 h 38575028"/>
                <a:gd name="connsiteX51-14741" fmla="*/ 3977640 w 15407640"/>
                <a:gd name="connsiteY51-14742" fmla="*/ 6113828 h 38575028"/>
                <a:gd name="connsiteX52-14743" fmla="*/ 3504920 w 15407640"/>
                <a:gd name="connsiteY52-14744" fmla="*/ 4565628 h 38575028"/>
                <a:gd name="connsiteX53-14745" fmla="*/ 3207765 w 15407640"/>
                <a:gd name="connsiteY53-14746" fmla="*/ 4565628 h 38575028"/>
                <a:gd name="connsiteX54-14747" fmla="*/ 2861083 w 15407640"/>
                <a:gd name="connsiteY54-14748" fmla="*/ 3441311 h 38575028"/>
                <a:gd name="connsiteX55-14749" fmla="*/ 3063240 w 15407640"/>
                <a:gd name="connsiteY55-14750" fmla="*/ 3462068 h 38575028"/>
                <a:gd name="connsiteX56-14751" fmla="*/ 2697480 w 15407640"/>
                <a:gd name="connsiteY56-14752" fmla="*/ 1816148 h 38575028"/>
                <a:gd name="connsiteX57-14753" fmla="*/ 2971800 w 15407640"/>
                <a:gd name="connsiteY57-14754" fmla="*/ 1450388 h 38575028"/>
                <a:gd name="connsiteX58-14755" fmla="*/ 3703023 w 15407640"/>
                <a:gd name="connsiteY58-14756" fmla="*/ 317199 h 38575028"/>
                <a:gd name="connsiteX59-14757" fmla="*/ 5023714 w 15407640"/>
                <a:gd name="connsiteY59-14758" fmla="*/ 83788 h 38575028"/>
                <a:gd name="connsiteX60-14759" fmla="*/ 5898671 w 15407640"/>
                <a:gd name="connsiteY60-14760" fmla="*/ 819929 h 38575028"/>
                <a:gd name="connsiteX0-14761" fmla="*/ 5898671 w 15407640"/>
                <a:gd name="connsiteY0-14762" fmla="*/ 819929 h 38575028"/>
                <a:gd name="connsiteX1-14763" fmla="*/ 6476473 w 15407640"/>
                <a:gd name="connsiteY1-14764" fmla="*/ 1071295 h 38575028"/>
                <a:gd name="connsiteX2-14765" fmla="*/ 6542507 w 15407640"/>
                <a:gd name="connsiteY2-14766" fmla="*/ 2435850 h 38575028"/>
                <a:gd name="connsiteX3-14767" fmla="*/ 6446520 w 15407640"/>
                <a:gd name="connsiteY3-14768" fmla="*/ 2913428 h 38575028"/>
                <a:gd name="connsiteX4-14769" fmla="*/ 6674576 w 15407640"/>
                <a:gd name="connsiteY4-14770" fmla="*/ 2855635 h 38575028"/>
                <a:gd name="connsiteX5-14771" fmla="*/ 6559016 w 15407640"/>
                <a:gd name="connsiteY5-14772" fmla="*/ 4087680 h 38575028"/>
                <a:gd name="connsiteX6-14773" fmla="*/ 6212335 w 15407640"/>
                <a:gd name="connsiteY6-14774" fmla="*/ 4565628 h 38575028"/>
                <a:gd name="connsiteX7-14775" fmla="*/ 6179317 w 15407640"/>
                <a:gd name="connsiteY7-14776" fmla="*/ 5416325 h 38575028"/>
                <a:gd name="connsiteX8-14777" fmla="*/ 6641559 w 15407640"/>
                <a:gd name="connsiteY8-14778" fmla="*/ 6008829 h 38575028"/>
                <a:gd name="connsiteX9-14779" fmla="*/ 9189720 w 15407640"/>
                <a:gd name="connsiteY9-14780" fmla="*/ 6662468 h 38575028"/>
                <a:gd name="connsiteX10-14781" fmla="*/ 9189720 w 15407640"/>
                <a:gd name="connsiteY10-14782" fmla="*/ 13520468 h 38575028"/>
                <a:gd name="connsiteX11-14783" fmla="*/ 9464040 w 15407640"/>
                <a:gd name="connsiteY11-14784" fmla="*/ 15074948 h 38575028"/>
                <a:gd name="connsiteX12-14785" fmla="*/ 9464040 w 15407640"/>
                <a:gd name="connsiteY12-14786" fmla="*/ 15897908 h 38575028"/>
                <a:gd name="connsiteX13-14787" fmla="*/ 9646920 w 15407640"/>
                <a:gd name="connsiteY13-14788" fmla="*/ 21018548 h 38575028"/>
                <a:gd name="connsiteX14-14789" fmla="*/ 9921240 w 15407640"/>
                <a:gd name="connsiteY14-14790" fmla="*/ 22298708 h 38575028"/>
                <a:gd name="connsiteX15-14791" fmla="*/ 10378440 w 15407640"/>
                <a:gd name="connsiteY15-14792" fmla="*/ 26322068 h 38575028"/>
                <a:gd name="connsiteX16-14793" fmla="*/ 11475720 w 15407640"/>
                <a:gd name="connsiteY16-14794" fmla="*/ 31442708 h 38575028"/>
                <a:gd name="connsiteX17-14795" fmla="*/ 12298680 w 15407640"/>
                <a:gd name="connsiteY17-14796" fmla="*/ 35740388 h 38575028"/>
                <a:gd name="connsiteX18-14797" fmla="*/ 13487400 w 15407640"/>
                <a:gd name="connsiteY18-14798" fmla="*/ 37203428 h 38575028"/>
                <a:gd name="connsiteX19-14799" fmla="*/ 15316200 w 15407640"/>
                <a:gd name="connsiteY19-14800" fmla="*/ 37752068 h 38575028"/>
                <a:gd name="connsiteX20-14801" fmla="*/ 15407640 w 15407640"/>
                <a:gd name="connsiteY20-14802" fmla="*/ 38026388 h 38575028"/>
                <a:gd name="connsiteX21-14803" fmla="*/ 13213080 w 15407640"/>
                <a:gd name="connsiteY21-14804" fmla="*/ 38392148 h 38575028"/>
                <a:gd name="connsiteX22-14805" fmla="*/ 12207240 w 15407640"/>
                <a:gd name="connsiteY22-14806" fmla="*/ 38392148 h 38575028"/>
                <a:gd name="connsiteX23-14807" fmla="*/ 10927080 w 15407640"/>
                <a:gd name="connsiteY23-14808" fmla="*/ 37203428 h 38575028"/>
                <a:gd name="connsiteX24-14809" fmla="*/ 10835640 w 15407640"/>
                <a:gd name="connsiteY24-14810" fmla="*/ 37843508 h 38575028"/>
                <a:gd name="connsiteX25-14811" fmla="*/ 9646920 w 15407640"/>
                <a:gd name="connsiteY25-14812" fmla="*/ 37843508 h 38575028"/>
                <a:gd name="connsiteX26-14813" fmla="*/ 9921240 w 15407640"/>
                <a:gd name="connsiteY26-14814" fmla="*/ 35466068 h 38575028"/>
                <a:gd name="connsiteX27-14815" fmla="*/ 7543800 w 15407640"/>
                <a:gd name="connsiteY27-14816" fmla="*/ 29431028 h 38575028"/>
                <a:gd name="connsiteX28-14817" fmla="*/ 6629400 w 15407640"/>
                <a:gd name="connsiteY28-14818" fmla="*/ 24859028 h 38575028"/>
                <a:gd name="connsiteX29-14819" fmla="*/ 5806440 w 15407640"/>
                <a:gd name="connsiteY29-14820" fmla="*/ 22938788 h 38575028"/>
                <a:gd name="connsiteX30-14821" fmla="*/ 5166360 w 15407640"/>
                <a:gd name="connsiteY30-14822" fmla="*/ 26413508 h 38575028"/>
                <a:gd name="connsiteX31-14823" fmla="*/ 5166360 w 15407640"/>
                <a:gd name="connsiteY31-14824" fmla="*/ 30436868 h 38575028"/>
                <a:gd name="connsiteX32-14825" fmla="*/ 4892040 w 15407640"/>
                <a:gd name="connsiteY32-14826" fmla="*/ 32448548 h 38575028"/>
                <a:gd name="connsiteX33-14827" fmla="*/ 4892040 w 15407640"/>
                <a:gd name="connsiteY33-14828" fmla="*/ 36289028 h 38575028"/>
                <a:gd name="connsiteX34-14829" fmla="*/ 4892040 w 15407640"/>
                <a:gd name="connsiteY34-14830" fmla="*/ 37752068 h 38575028"/>
                <a:gd name="connsiteX35-14831" fmla="*/ 4251960 w 15407640"/>
                <a:gd name="connsiteY35-14832" fmla="*/ 38117828 h 38575028"/>
                <a:gd name="connsiteX36-14833" fmla="*/ 4251960 w 15407640"/>
                <a:gd name="connsiteY36-14834" fmla="*/ 38117828 h 38575028"/>
                <a:gd name="connsiteX37-14835" fmla="*/ 3246120 w 15407640"/>
                <a:gd name="connsiteY37-14836" fmla="*/ 38575028 h 38575028"/>
                <a:gd name="connsiteX38-14837" fmla="*/ 777240 w 15407640"/>
                <a:gd name="connsiteY38-14838" fmla="*/ 38209268 h 38575028"/>
                <a:gd name="connsiteX39-14839" fmla="*/ 2514600 w 15407640"/>
                <a:gd name="connsiteY39-14840" fmla="*/ 36563348 h 38575028"/>
                <a:gd name="connsiteX40-14841" fmla="*/ 2550466 w 15407640"/>
                <a:gd name="connsiteY40-14842" fmla="*/ 35550247 h 38575028"/>
                <a:gd name="connsiteX41-14843" fmla="*/ 2606040 w 15407640"/>
                <a:gd name="connsiteY41-14844" fmla="*/ 34094468 h 38575028"/>
                <a:gd name="connsiteX42-14845" fmla="*/ 1874520 w 15407640"/>
                <a:gd name="connsiteY42-14846" fmla="*/ 32814308 h 38575028"/>
                <a:gd name="connsiteX43-14847" fmla="*/ 1848966 w 15407640"/>
                <a:gd name="connsiteY43-14848" fmla="*/ 22174018 h 38575028"/>
                <a:gd name="connsiteX44-14849" fmla="*/ 1502285 w 15407640"/>
                <a:gd name="connsiteY44-14850" fmla="*/ 21714024 h 38575028"/>
                <a:gd name="connsiteX45-14851" fmla="*/ 1417320 w 15407640"/>
                <a:gd name="connsiteY45-14852" fmla="*/ 21201428 h 38575028"/>
                <a:gd name="connsiteX46-14853" fmla="*/ 137160 w 15407640"/>
                <a:gd name="connsiteY46-14854" fmla="*/ 21201428 h 38575028"/>
                <a:gd name="connsiteX47-14855" fmla="*/ 594360 w 15407640"/>
                <a:gd name="connsiteY47-14856" fmla="*/ 12971828 h 38575028"/>
                <a:gd name="connsiteX48-14857" fmla="*/ 747979 w 15407640"/>
                <a:gd name="connsiteY48-14858" fmla="*/ 11383261 h 38575028"/>
                <a:gd name="connsiteX49-14859" fmla="*/ 1051560 w 15407640"/>
                <a:gd name="connsiteY49-14860" fmla="*/ 7851188 h 38575028"/>
                <a:gd name="connsiteX50-14861" fmla="*/ 3977640 w 15407640"/>
                <a:gd name="connsiteY50-14862" fmla="*/ 6845348 h 38575028"/>
                <a:gd name="connsiteX51-14863" fmla="*/ 3977640 w 15407640"/>
                <a:gd name="connsiteY51-14864" fmla="*/ 6113828 h 38575028"/>
                <a:gd name="connsiteX52-14865" fmla="*/ 3504920 w 15407640"/>
                <a:gd name="connsiteY52-14866" fmla="*/ 4565628 h 38575028"/>
                <a:gd name="connsiteX53-14867" fmla="*/ 3207765 w 15407640"/>
                <a:gd name="connsiteY53-14868" fmla="*/ 4565628 h 38575028"/>
                <a:gd name="connsiteX54-14869" fmla="*/ 2861083 w 15407640"/>
                <a:gd name="connsiteY54-14870" fmla="*/ 3441311 h 38575028"/>
                <a:gd name="connsiteX55-14871" fmla="*/ 3063240 w 15407640"/>
                <a:gd name="connsiteY55-14872" fmla="*/ 3462068 h 38575028"/>
                <a:gd name="connsiteX56-14873" fmla="*/ 2697480 w 15407640"/>
                <a:gd name="connsiteY56-14874" fmla="*/ 1816148 h 38575028"/>
                <a:gd name="connsiteX57-14875" fmla="*/ 2971800 w 15407640"/>
                <a:gd name="connsiteY57-14876" fmla="*/ 1450388 h 38575028"/>
                <a:gd name="connsiteX58-14877" fmla="*/ 3703023 w 15407640"/>
                <a:gd name="connsiteY58-14878" fmla="*/ 317199 h 38575028"/>
                <a:gd name="connsiteX59-14879" fmla="*/ 5023714 w 15407640"/>
                <a:gd name="connsiteY59-14880" fmla="*/ 83788 h 38575028"/>
                <a:gd name="connsiteX60-14881" fmla="*/ 5898671 w 15407640"/>
                <a:gd name="connsiteY60-14882" fmla="*/ 819929 h 38575028"/>
                <a:gd name="connsiteX0-14883" fmla="*/ 5898671 w 15407640"/>
                <a:gd name="connsiteY0-14884" fmla="*/ 819929 h 38575028"/>
                <a:gd name="connsiteX1-14885" fmla="*/ 6476473 w 15407640"/>
                <a:gd name="connsiteY1-14886" fmla="*/ 1071295 h 38575028"/>
                <a:gd name="connsiteX2-14887" fmla="*/ 6542507 w 15407640"/>
                <a:gd name="connsiteY2-14888" fmla="*/ 2435850 h 38575028"/>
                <a:gd name="connsiteX3-14889" fmla="*/ 6446520 w 15407640"/>
                <a:gd name="connsiteY3-14890" fmla="*/ 2913428 h 38575028"/>
                <a:gd name="connsiteX4-14891" fmla="*/ 6674576 w 15407640"/>
                <a:gd name="connsiteY4-14892" fmla="*/ 2855635 h 38575028"/>
                <a:gd name="connsiteX5-14893" fmla="*/ 6559016 w 15407640"/>
                <a:gd name="connsiteY5-14894" fmla="*/ 4087680 h 38575028"/>
                <a:gd name="connsiteX6-14895" fmla="*/ 6212335 w 15407640"/>
                <a:gd name="connsiteY6-14896" fmla="*/ 4565628 h 38575028"/>
                <a:gd name="connsiteX7-14897" fmla="*/ 6179317 w 15407640"/>
                <a:gd name="connsiteY7-14898" fmla="*/ 5416325 h 38575028"/>
                <a:gd name="connsiteX8-14899" fmla="*/ 6641559 w 15407640"/>
                <a:gd name="connsiteY8-14900" fmla="*/ 6008829 h 38575028"/>
                <a:gd name="connsiteX9-14901" fmla="*/ 9189720 w 15407640"/>
                <a:gd name="connsiteY9-14902" fmla="*/ 6662468 h 38575028"/>
                <a:gd name="connsiteX10-14903" fmla="*/ 9189720 w 15407640"/>
                <a:gd name="connsiteY10-14904" fmla="*/ 13520468 h 38575028"/>
                <a:gd name="connsiteX11-14905" fmla="*/ 9464040 w 15407640"/>
                <a:gd name="connsiteY11-14906" fmla="*/ 15074948 h 38575028"/>
                <a:gd name="connsiteX12-14907" fmla="*/ 9464040 w 15407640"/>
                <a:gd name="connsiteY12-14908" fmla="*/ 15897908 h 38575028"/>
                <a:gd name="connsiteX13-14909" fmla="*/ 9646920 w 15407640"/>
                <a:gd name="connsiteY13-14910" fmla="*/ 21018548 h 38575028"/>
                <a:gd name="connsiteX14-14911" fmla="*/ 9921240 w 15407640"/>
                <a:gd name="connsiteY14-14912" fmla="*/ 22298708 h 38575028"/>
                <a:gd name="connsiteX15-14913" fmla="*/ 10378440 w 15407640"/>
                <a:gd name="connsiteY15-14914" fmla="*/ 26322068 h 38575028"/>
                <a:gd name="connsiteX16-14915" fmla="*/ 11475720 w 15407640"/>
                <a:gd name="connsiteY16-14916" fmla="*/ 31442708 h 38575028"/>
                <a:gd name="connsiteX17-14917" fmla="*/ 12298680 w 15407640"/>
                <a:gd name="connsiteY17-14918" fmla="*/ 35740388 h 38575028"/>
                <a:gd name="connsiteX18-14919" fmla="*/ 13487400 w 15407640"/>
                <a:gd name="connsiteY18-14920" fmla="*/ 37203428 h 38575028"/>
                <a:gd name="connsiteX19-14921" fmla="*/ 15316200 w 15407640"/>
                <a:gd name="connsiteY19-14922" fmla="*/ 37752068 h 38575028"/>
                <a:gd name="connsiteX20-14923" fmla="*/ 15407640 w 15407640"/>
                <a:gd name="connsiteY20-14924" fmla="*/ 38026388 h 38575028"/>
                <a:gd name="connsiteX21-14925" fmla="*/ 13213080 w 15407640"/>
                <a:gd name="connsiteY21-14926" fmla="*/ 38392148 h 38575028"/>
                <a:gd name="connsiteX22-14927" fmla="*/ 12207240 w 15407640"/>
                <a:gd name="connsiteY22-14928" fmla="*/ 38392148 h 38575028"/>
                <a:gd name="connsiteX23-14929" fmla="*/ 10927080 w 15407640"/>
                <a:gd name="connsiteY23-14930" fmla="*/ 37203428 h 38575028"/>
                <a:gd name="connsiteX24-14931" fmla="*/ 10835640 w 15407640"/>
                <a:gd name="connsiteY24-14932" fmla="*/ 37843508 h 38575028"/>
                <a:gd name="connsiteX25-14933" fmla="*/ 9646920 w 15407640"/>
                <a:gd name="connsiteY25-14934" fmla="*/ 37843508 h 38575028"/>
                <a:gd name="connsiteX26-14935" fmla="*/ 9921240 w 15407640"/>
                <a:gd name="connsiteY26-14936" fmla="*/ 35466068 h 38575028"/>
                <a:gd name="connsiteX27-14937" fmla="*/ 7543800 w 15407640"/>
                <a:gd name="connsiteY27-14938" fmla="*/ 29431028 h 38575028"/>
                <a:gd name="connsiteX28-14939" fmla="*/ 6629400 w 15407640"/>
                <a:gd name="connsiteY28-14940" fmla="*/ 24859028 h 38575028"/>
                <a:gd name="connsiteX29-14941" fmla="*/ 5806440 w 15407640"/>
                <a:gd name="connsiteY29-14942" fmla="*/ 22938788 h 38575028"/>
                <a:gd name="connsiteX30-14943" fmla="*/ 5166360 w 15407640"/>
                <a:gd name="connsiteY30-14944" fmla="*/ 26413508 h 38575028"/>
                <a:gd name="connsiteX31-14945" fmla="*/ 5166360 w 15407640"/>
                <a:gd name="connsiteY31-14946" fmla="*/ 30436868 h 38575028"/>
                <a:gd name="connsiteX32-14947" fmla="*/ 4892040 w 15407640"/>
                <a:gd name="connsiteY32-14948" fmla="*/ 32448548 h 38575028"/>
                <a:gd name="connsiteX33-14949" fmla="*/ 4892040 w 15407640"/>
                <a:gd name="connsiteY33-14950" fmla="*/ 36289028 h 38575028"/>
                <a:gd name="connsiteX34-14951" fmla="*/ 4892040 w 15407640"/>
                <a:gd name="connsiteY34-14952" fmla="*/ 37752068 h 38575028"/>
                <a:gd name="connsiteX35-14953" fmla="*/ 4251960 w 15407640"/>
                <a:gd name="connsiteY35-14954" fmla="*/ 38117828 h 38575028"/>
                <a:gd name="connsiteX36-14955" fmla="*/ 4251960 w 15407640"/>
                <a:gd name="connsiteY36-14956" fmla="*/ 38117828 h 38575028"/>
                <a:gd name="connsiteX37-14957" fmla="*/ 3246120 w 15407640"/>
                <a:gd name="connsiteY37-14958" fmla="*/ 38575028 h 38575028"/>
                <a:gd name="connsiteX38-14959" fmla="*/ 777240 w 15407640"/>
                <a:gd name="connsiteY38-14960" fmla="*/ 38209268 h 38575028"/>
                <a:gd name="connsiteX39-14961" fmla="*/ 2514600 w 15407640"/>
                <a:gd name="connsiteY39-14962" fmla="*/ 36563348 h 38575028"/>
                <a:gd name="connsiteX40-14963" fmla="*/ 2550466 w 15407640"/>
                <a:gd name="connsiteY40-14964" fmla="*/ 35550247 h 38575028"/>
                <a:gd name="connsiteX41-14965" fmla="*/ 2606040 w 15407640"/>
                <a:gd name="connsiteY41-14966" fmla="*/ 34094468 h 38575028"/>
                <a:gd name="connsiteX42-14967" fmla="*/ 1874520 w 15407640"/>
                <a:gd name="connsiteY42-14968" fmla="*/ 32814308 h 38575028"/>
                <a:gd name="connsiteX43-14969" fmla="*/ 1848966 w 15407640"/>
                <a:gd name="connsiteY43-14970" fmla="*/ 22174018 h 38575028"/>
                <a:gd name="connsiteX44-14971" fmla="*/ 1502285 w 15407640"/>
                <a:gd name="connsiteY44-14972" fmla="*/ 21714024 h 38575028"/>
                <a:gd name="connsiteX45-14973" fmla="*/ 1417320 w 15407640"/>
                <a:gd name="connsiteY45-14974" fmla="*/ 21201428 h 38575028"/>
                <a:gd name="connsiteX46-14975" fmla="*/ 137160 w 15407640"/>
                <a:gd name="connsiteY46-14976" fmla="*/ 21201428 h 38575028"/>
                <a:gd name="connsiteX47-14977" fmla="*/ 594360 w 15407640"/>
                <a:gd name="connsiteY47-14978" fmla="*/ 12971828 h 38575028"/>
                <a:gd name="connsiteX48-14979" fmla="*/ 747979 w 15407640"/>
                <a:gd name="connsiteY48-14980" fmla="*/ 11383261 h 38575028"/>
                <a:gd name="connsiteX49-14981" fmla="*/ 1051560 w 15407640"/>
                <a:gd name="connsiteY49-14982" fmla="*/ 7851188 h 38575028"/>
                <a:gd name="connsiteX50-14983" fmla="*/ 3977640 w 15407640"/>
                <a:gd name="connsiteY50-14984" fmla="*/ 6845348 h 38575028"/>
                <a:gd name="connsiteX51-14985" fmla="*/ 3977640 w 15407640"/>
                <a:gd name="connsiteY51-14986" fmla="*/ 6113828 h 38575028"/>
                <a:gd name="connsiteX52-14987" fmla="*/ 3504920 w 15407640"/>
                <a:gd name="connsiteY52-14988" fmla="*/ 4565628 h 38575028"/>
                <a:gd name="connsiteX53-14989" fmla="*/ 3207765 w 15407640"/>
                <a:gd name="connsiteY53-14990" fmla="*/ 4565628 h 38575028"/>
                <a:gd name="connsiteX54-14991" fmla="*/ 2861083 w 15407640"/>
                <a:gd name="connsiteY54-14992" fmla="*/ 3441311 h 38575028"/>
                <a:gd name="connsiteX55-14993" fmla="*/ 3063240 w 15407640"/>
                <a:gd name="connsiteY55-14994" fmla="*/ 3462068 h 38575028"/>
                <a:gd name="connsiteX56-14995" fmla="*/ 2697480 w 15407640"/>
                <a:gd name="connsiteY56-14996" fmla="*/ 1816148 h 38575028"/>
                <a:gd name="connsiteX57-14997" fmla="*/ 2971800 w 15407640"/>
                <a:gd name="connsiteY57-14998" fmla="*/ 1450388 h 38575028"/>
                <a:gd name="connsiteX58-14999" fmla="*/ 3703023 w 15407640"/>
                <a:gd name="connsiteY58-15000" fmla="*/ 317199 h 38575028"/>
                <a:gd name="connsiteX59-15001" fmla="*/ 5023714 w 15407640"/>
                <a:gd name="connsiteY59-15002" fmla="*/ 83788 h 38575028"/>
                <a:gd name="connsiteX60-15003" fmla="*/ 5898671 w 15407640"/>
                <a:gd name="connsiteY60-15004" fmla="*/ 819929 h 38575028"/>
                <a:gd name="connsiteX0-15005" fmla="*/ 5898671 w 15407640"/>
                <a:gd name="connsiteY0-15006" fmla="*/ 819929 h 38575028"/>
                <a:gd name="connsiteX1-15007" fmla="*/ 6476473 w 15407640"/>
                <a:gd name="connsiteY1-15008" fmla="*/ 1071295 h 38575028"/>
                <a:gd name="connsiteX2-15009" fmla="*/ 6542507 w 15407640"/>
                <a:gd name="connsiteY2-15010" fmla="*/ 2435850 h 38575028"/>
                <a:gd name="connsiteX3-15011" fmla="*/ 6446520 w 15407640"/>
                <a:gd name="connsiteY3-15012" fmla="*/ 2913428 h 38575028"/>
                <a:gd name="connsiteX4-15013" fmla="*/ 6674576 w 15407640"/>
                <a:gd name="connsiteY4-15014" fmla="*/ 2855635 h 38575028"/>
                <a:gd name="connsiteX5-15015" fmla="*/ 6559016 w 15407640"/>
                <a:gd name="connsiteY5-15016" fmla="*/ 4087680 h 38575028"/>
                <a:gd name="connsiteX6-15017" fmla="*/ 6212335 w 15407640"/>
                <a:gd name="connsiteY6-15018" fmla="*/ 4565628 h 38575028"/>
                <a:gd name="connsiteX7-15019" fmla="*/ 6179317 w 15407640"/>
                <a:gd name="connsiteY7-15020" fmla="*/ 5416325 h 38575028"/>
                <a:gd name="connsiteX8-15021" fmla="*/ 6641559 w 15407640"/>
                <a:gd name="connsiteY8-15022" fmla="*/ 6008829 h 38575028"/>
                <a:gd name="connsiteX9-15023" fmla="*/ 9189720 w 15407640"/>
                <a:gd name="connsiteY9-15024" fmla="*/ 6662468 h 38575028"/>
                <a:gd name="connsiteX10-15025" fmla="*/ 9189720 w 15407640"/>
                <a:gd name="connsiteY10-15026" fmla="*/ 13520468 h 38575028"/>
                <a:gd name="connsiteX11-15027" fmla="*/ 9464040 w 15407640"/>
                <a:gd name="connsiteY11-15028" fmla="*/ 15074948 h 38575028"/>
                <a:gd name="connsiteX12-15029" fmla="*/ 9464040 w 15407640"/>
                <a:gd name="connsiteY12-15030" fmla="*/ 15897908 h 38575028"/>
                <a:gd name="connsiteX13-15031" fmla="*/ 9646920 w 15407640"/>
                <a:gd name="connsiteY13-15032" fmla="*/ 21018548 h 38575028"/>
                <a:gd name="connsiteX14-15033" fmla="*/ 9921240 w 15407640"/>
                <a:gd name="connsiteY14-15034" fmla="*/ 22298708 h 38575028"/>
                <a:gd name="connsiteX15-15035" fmla="*/ 10378440 w 15407640"/>
                <a:gd name="connsiteY15-15036" fmla="*/ 26322068 h 38575028"/>
                <a:gd name="connsiteX16-15037" fmla="*/ 11475720 w 15407640"/>
                <a:gd name="connsiteY16-15038" fmla="*/ 31442708 h 38575028"/>
                <a:gd name="connsiteX17-15039" fmla="*/ 12298680 w 15407640"/>
                <a:gd name="connsiteY17-15040" fmla="*/ 35740388 h 38575028"/>
                <a:gd name="connsiteX18-15041" fmla="*/ 13487400 w 15407640"/>
                <a:gd name="connsiteY18-15042" fmla="*/ 37203428 h 38575028"/>
                <a:gd name="connsiteX19-15043" fmla="*/ 15316200 w 15407640"/>
                <a:gd name="connsiteY19-15044" fmla="*/ 37752068 h 38575028"/>
                <a:gd name="connsiteX20-15045" fmla="*/ 15407640 w 15407640"/>
                <a:gd name="connsiteY20-15046" fmla="*/ 38026388 h 38575028"/>
                <a:gd name="connsiteX21-15047" fmla="*/ 13213080 w 15407640"/>
                <a:gd name="connsiteY21-15048" fmla="*/ 38392148 h 38575028"/>
                <a:gd name="connsiteX22-15049" fmla="*/ 12207240 w 15407640"/>
                <a:gd name="connsiteY22-15050" fmla="*/ 38392148 h 38575028"/>
                <a:gd name="connsiteX23-15051" fmla="*/ 10927080 w 15407640"/>
                <a:gd name="connsiteY23-15052" fmla="*/ 37203428 h 38575028"/>
                <a:gd name="connsiteX24-15053" fmla="*/ 10835640 w 15407640"/>
                <a:gd name="connsiteY24-15054" fmla="*/ 37843508 h 38575028"/>
                <a:gd name="connsiteX25-15055" fmla="*/ 9646920 w 15407640"/>
                <a:gd name="connsiteY25-15056" fmla="*/ 37843508 h 38575028"/>
                <a:gd name="connsiteX26-15057" fmla="*/ 9921240 w 15407640"/>
                <a:gd name="connsiteY26-15058" fmla="*/ 35466068 h 38575028"/>
                <a:gd name="connsiteX27-15059" fmla="*/ 7543800 w 15407640"/>
                <a:gd name="connsiteY27-15060" fmla="*/ 29431028 h 38575028"/>
                <a:gd name="connsiteX28-15061" fmla="*/ 6629400 w 15407640"/>
                <a:gd name="connsiteY28-15062" fmla="*/ 24859028 h 38575028"/>
                <a:gd name="connsiteX29-15063" fmla="*/ 5806440 w 15407640"/>
                <a:gd name="connsiteY29-15064" fmla="*/ 22938788 h 38575028"/>
                <a:gd name="connsiteX30-15065" fmla="*/ 5166360 w 15407640"/>
                <a:gd name="connsiteY30-15066" fmla="*/ 26413508 h 38575028"/>
                <a:gd name="connsiteX31-15067" fmla="*/ 5166360 w 15407640"/>
                <a:gd name="connsiteY31-15068" fmla="*/ 30436868 h 38575028"/>
                <a:gd name="connsiteX32-15069" fmla="*/ 4892040 w 15407640"/>
                <a:gd name="connsiteY32-15070" fmla="*/ 32448548 h 38575028"/>
                <a:gd name="connsiteX33-15071" fmla="*/ 4892040 w 15407640"/>
                <a:gd name="connsiteY33-15072" fmla="*/ 36289028 h 38575028"/>
                <a:gd name="connsiteX34-15073" fmla="*/ 4892040 w 15407640"/>
                <a:gd name="connsiteY34-15074" fmla="*/ 37752068 h 38575028"/>
                <a:gd name="connsiteX35-15075" fmla="*/ 4251960 w 15407640"/>
                <a:gd name="connsiteY35-15076" fmla="*/ 38117828 h 38575028"/>
                <a:gd name="connsiteX36-15077" fmla="*/ 4251960 w 15407640"/>
                <a:gd name="connsiteY36-15078" fmla="*/ 38117828 h 38575028"/>
                <a:gd name="connsiteX37-15079" fmla="*/ 3246120 w 15407640"/>
                <a:gd name="connsiteY37-15080" fmla="*/ 38575028 h 38575028"/>
                <a:gd name="connsiteX38-15081" fmla="*/ 777240 w 15407640"/>
                <a:gd name="connsiteY38-15082" fmla="*/ 38209268 h 38575028"/>
                <a:gd name="connsiteX39-15083" fmla="*/ 2514600 w 15407640"/>
                <a:gd name="connsiteY39-15084" fmla="*/ 36563348 h 38575028"/>
                <a:gd name="connsiteX40-15085" fmla="*/ 2550466 w 15407640"/>
                <a:gd name="connsiteY40-15086" fmla="*/ 35801612 h 38575028"/>
                <a:gd name="connsiteX41-15087" fmla="*/ 2606040 w 15407640"/>
                <a:gd name="connsiteY41-15088" fmla="*/ 34094468 h 38575028"/>
                <a:gd name="connsiteX42-15089" fmla="*/ 1874520 w 15407640"/>
                <a:gd name="connsiteY42-15090" fmla="*/ 32814308 h 38575028"/>
                <a:gd name="connsiteX43-15091" fmla="*/ 1848966 w 15407640"/>
                <a:gd name="connsiteY43-15092" fmla="*/ 22174018 h 38575028"/>
                <a:gd name="connsiteX44-15093" fmla="*/ 1502285 w 15407640"/>
                <a:gd name="connsiteY44-15094" fmla="*/ 21714024 h 38575028"/>
                <a:gd name="connsiteX45-15095" fmla="*/ 1417320 w 15407640"/>
                <a:gd name="connsiteY45-15096" fmla="*/ 21201428 h 38575028"/>
                <a:gd name="connsiteX46-15097" fmla="*/ 137160 w 15407640"/>
                <a:gd name="connsiteY46-15098" fmla="*/ 21201428 h 38575028"/>
                <a:gd name="connsiteX47-15099" fmla="*/ 594360 w 15407640"/>
                <a:gd name="connsiteY47-15100" fmla="*/ 12971828 h 38575028"/>
                <a:gd name="connsiteX48-15101" fmla="*/ 747979 w 15407640"/>
                <a:gd name="connsiteY48-15102" fmla="*/ 11383261 h 38575028"/>
                <a:gd name="connsiteX49-15103" fmla="*/ 1051560 w 15407640"/>
                <a:gd name="connsiteY49-15104" fmla="*/ 7851188 h 38575028"/>
                <a:gd name="connsiteX50-15105" fmla="*/ 3977640 w 15407640"/>
                <a:gd name="connsiteY50-15106" fmla="*/ 6845348 h 38575028"/>
                <a:gd name="connsiteX51-15107" fmla="*/ 3977640 w 15407640"/>
                <a:gd name="connsiteY51-15108" fmla="*/ 6113828 h 38575028"/>
                <a:gd name="connsiteX52-15109" fmla="*/ 3504920 w 15407640"/>
                <a:gd name="connsiteY52-15110" fmla="*/ 4565628 h 38575028"/>
                <a:gd name="connsiteX53-15111" fmla="*/ 3207765 w 15407640"/>
                <a:gd name="connsiteY53-15112" fmla="*/ 4565628 h 38575028"/>
                <a:gd name="connsiteX54-15113" fmla="*/ 2861083 w 15407640"/>
                <a:gd name="connsiteY54-15114" fmla="*/ 3441311 h 38575028"/>
                <a:gd name="connsiteX55-15115" fmla="*/ 3063240 w 15407640"/>
                <a:gd name="connsiteY55-15116" fmla="*/ 3462068 h 38575028"/>
                <a:gd name="connsiteX56-15117" fmla="*/ 2697480 w 15407640"/>
                <a:gd name="connsiteY56-15118" fmla="*/ 1816148 h 38575028"/>
                <a:gd name="connsiteX57-15119" fmla="*/ 2971800 w 15407640"/>
                <a:gd name="connsiteY57-15120" fmla="*/ 1450388 h 38575028"/>
                <a:gd name="connsiteX58-15121" fmla="*/ 3703023 w 15407640"/>
                <a:gd name="connsiteY58-15122" fmla="*/ 317199 h 38575028"/>
                <a:gd name="connsiteX59-15123" fmla="*/ 5023714 w 15407640"/>
                <a:gd name="connsiteY59-15124" fmla="*/ 83788 h 38575028"/>
                <a:gd name="connsiteX60-15125" fmla="*/ 5898671 w 15407640"/>
                <a:gd name="connsiteY60-15126" fmla="*/ 819929 h 38575028"/>
                <a:gd name="connsiteX0-15127" fmla="*/ 5898671 w 15407640"/>
                <a:gd name="connsiteY0-15128" fmla="*/ 819929 h 38575028"/>
                <a:gd name="connsiteX1-15129" fmla="*/ 6476473 w 15407640"/>
                <a:gd name="connsiteY1-15130" fmla="*/ 1071295 h 38575028"/>
                <a:gd name="connsiteX2-15131" fmla="*/ 6542507 w 15407640"/>
                <a:gd name="connsiteY2-15132" fmla="*/ 2435850 h 38575028"/>
                <a:gd name="connsiteX3-15133" fmla="*/ 6446520 w 15407640"/>
                <a:gd name="connsiteY3-15134" fmla="*/ 2913428 h 38575028"/>
                <a:gd name="connsiteX4-15135" fmla="*/ 6674576 w 15407640"/>
                <a:gd name="connsiteY4-15136" fmla="*/ 2855635 h 38575028"/>
                <a:gd name="connsiteX5-15137" fmla="*/ 6559016 w 15407640"/>
                <a:gd name="connsiteY5-15138" fmla="*/ 4087680 h 38575028"/>
                <a:gd name="connsiteX6-15139" fmla="*/ 6212335 w 15407640"/>
                <a:gd name="connsiteY6-15140" fmla="*/ 4565628 h 38575028"/>
                <a:gd name="connsiteX7-15141" fmla="*/ 6179317 w 15407640"/>
                <a:gd name="connsiteY7-15142" fmla="*/ 5416325 h 38575028"/>
                <a:gd name="connsiteX8-15143" fmla="*/ 6641559 w 15407640"/>
                <a:gd name="connsiteY8-15144" fmla="*/ 6008829 h 38575028"/>
                <a:gd name="connsiteX9-15145" fmla="*/ 9189720 w 15407640"/>
                <a:gd name="connsiteY9-15146" fmla="*/ 6662468 h 38575028"/>
                <a:gd name="connsiteX10-15147" fmla="*/ 9189720 w 15407640"/>
                <a:gd name="connsiteY10-15148" fmla="*/ 13520468 h 38575028"/>
                <a:gd name="connsiteX11-15149" fmla="*/ 9464040 w 15407640"/>
                <a:gd name="connsiteY11-15150" fmla="*/ 15074948 h 38575028"/>
                <a:gd name="connsiteX12-15151" fmla="*/ 9464040 w 15407640"/>
                <a:gd name="connsiteY12-15152" fmla="*/ 15897908 h 38575028"/>
                <a:gd name="connsiteX13-15153" fmla="*/ 9646920 w 15407640"/>
                <a:gd name="connsiteY13-15154" fmla="*/ 21018548 h 38575028"/>
                <a:gd name="connsiteX14-15155" fmla="*/ 9921240 w 15407640"/>
                <a:gd name="connsiteY14-15156" fmla="*/ 22298708 h 38575028"/>
                <a:gd name="connsiteX15-15157" fmla="*/ 10378440 w 15407640"/>
                <a:gd name="connsiteY15-15158" fmla="*/ 26322068 h 38575028"/>
                <a:gd name="connsiteX16-15159" fmla="*/ 11475720 w 15407640"/>
                <a:gd name="connsiteY16-15160" fmla="*/ 31442708 h 38575028"/>
                <a:gd name="connsiteX17-15161" fmla="*/ 12298680 w 15407640"/>
                <a:gd name="connsiteY17-15162" fmla="*/ 35740388 h 38575028"/>
                <a:gd name="connsiteX18-15163" fmla="*/ 13487400 w 15407640"/>
                <a:gd name="connsiteY18-15164" fmla="*/ 37203428 h 38575028"/>
                <a:gd name="connsiteX19-15165" fmla="*/ 15316200 w 15407640"/>
                <a:gd name="connsiteY19-15166" fmla="*/ 37752068 h 38575028"/>
                <a:gd name="connsiteX20-15167" fmla="*/ 15407640 w 15407640"/>
                <a:gd name="connsiteY20-15168" fmla="*/ 38026388 h 38575028"/>
                <a:gd name="connsiteX21-15169" fmla="*/ 13213080 w 15407640"/>
                <a:gd name="connsiteY21-15170" fmla="*/ 38392148 h 38575028"/>
                <a:gd name="connsiteX22-15171" fmla="*/ 12207240 w 15407640"/>
                <a:gd name="connsiteY22-15172" fmla="*/ 38392148 h 38575028"/>
                <a:gd name="connsiteX23-15173" fmla="*/ 10927080 w 15407640"/>
                <a:gd name="connsiteY23-15174" fmla="*/ 37203428 h 38575028"/>
                <a:gd name="connsiteX24-15175" fmla="*/ 10835640 w 15407640"/>
                <a:gd name="connsiteY24-15176" fmla="*/ 37843508 h 38575028"/>
                <a:gd name="connsiteX25-15177" fmla="*/ 9646920 w 15407640"/>
                <a:gd name="connsiteY25-15178" fmla="*/ 37843508 h 38575028"/>
                <a:gd name="connsiteX26-15179" fmla="*/ 9921240 w 15407640"/>
                <a:gd name="connsiteY26-15180" fmla="*/ 35466068 h 38575028"/>
                <a:gd name="connsiteX27-15181" fmla="*/ 7543800 w 15407640"/>
                <a:gd name="connsiteY27-15182" fmla="*/ 29431028 h 38575028"/>
                <a:gd name="connsiteX28-15183" fmla="*/ 6629400 w 15407640"/>
                <a:gd name="connsiteY28-15184" fmla="*/ 24859028 h 38575028"/>
                <a:gd name="connsiteX29-15185" fmla="*/ 5806440 w 15407640"/>
                <a:gd name="connsiteY29-15186" fmla="*/ 22938788 h 38575028"/>
                <a:gd name="connsiteX30-15187" fmla="*/ 5166360 w 15407640"/>
                <a:gd name="connsiteY30-15188" fmla="*/ 26413508 h 38575028"/>
                <a:gd name="connsiteX31-15189" fmla="*/ 5166360 w 15407640"/>
                <a:gd name="connsiteY31-15190" fmla="*/ 30436868 h 38575028"/>
                <a:gd name="connsiteX32-15191" fmla="*/ 4892040 w 15407640"/>
                <a:gd name="connsiteY32-15192" fmla="*/ 32448548 h 38575028"/>
                <a:gd name="connsiteX33-15193" fmla="*/ 4892040 w 15407640"/>
                <a:gd name="connsiteY33-15194" fmla="*/ 36289028 h 38575028"/>
                <a:gd name="connsiteX34-15195" fmla="*/ 4892040 w 15407640"/>
                <a:gd name="connsiteY34-15196" fmla="*/ 37752068 h 38575028"/>
                <a:gd name="connsiteX35-15197" fmla="*/ 4251960 w 15407640"/>
                <a:gd name="connsiteY35-15198" fmla="*/ 38117828 h 38575028"/>
                <a:gd name="connsiteX36-15199" fmla="*/ 4251960 w 15407640"/>
                <a:gd name="connsiteY36-15200" fmla="*/ 38117828 h 38575028"/>
                <a:gd name="connsiteX37-15201" fmla="*/ 3246120 w 15407640"/>
                <a:gd name="connsiteY37-15202" fmla="*/ 38575028 h 38575028"/>
                <a:gd name="connsiteX38-15203" fmla="*/ 777240 w 15407640"/>
                <a:gd name="connsiteY38-15204" fmla="*/ 38209268 h 38575028"/>
                <a:gd name="connsiteX39-15205" fmla="*/ 2514600 w 15407640"/>
                <a:gd name="connsiteY39-15206" fmla="*/ 36563348 h 38575028"/>
                <a:gd name="connsiteX40-15207" fmla="*/ 2550466 w 15407640"/>
                <a:gd name="connsiteY40-15208" fmla="*/ 35801612 h 38575028"/>
                <a:gd name="connsiteX41-15209" fmla="*/ 2606040 w 15407640"/>
                <a:gd name="connsiteY41-15210" fmla="*/ 34094468 h 38575028"/>
                <a:gd name="connsiteX42-15211" fmla="*/ 1874520 w 15407640"/>
                <a:gd name="connsiteY42-15212" fmla="*/ 32814308 h 38575028"/>
                <a:gd name="connsiteX43-15213" fmla="*/ 1848966 w 15407640"/>
                <a:gd name="connsiteY43-15214" fmla="*/ 22174018 h 38575028"/>
                <a:gd name="connsiteX44-15215" fmla="*/ 1502285 w 15407640"/>
                <a:gd name="connsiteY44-15216" fmla="*/ 21714024 h 38575028"/>
                <a:gd name="connsiteX45-15217" fmla="*/ 1417320 w 15407640"/>
                <a:gd name="connsiteY45-15218" fmla="*/ 21201428 h 38575028"/>
                <a:gd name="connsiteX46-15219" fmla="*/ 137160 w 15407640"/>
                <a:gd name="connsiteY46-15220" fmla="*/ 21201428 h 38575028"/>
                <a:gd name="connsiteX47-15221" fmla="*/ 594360 w 15407640"/>
                <a:gd name="connsiteY47-15222" fmla="*/ 12971828 h 38575028"/>
                <a:gd name="connsiteX48-15223" fmla="*/ 747979 w 15407640"/>
                <a:gd name="connsiteY48-15224" fmla="*/ 11383261 h 38575028"/>
                <a:gd name="connsiteX49-15225" fmla="*/ 1051560 w 15407640"/>
                <a:gd name="connsiteY49-15226" fmla="*/ 7851188 h 38575028"/>
                <a:gd name="connsiteX50-15227" fmla="*/ 3977640 w 15407640"/>
                <a:gd name="connsiteY50-15228" fmla="*/ 6845348 h 38575028"/>
                <a:gd name="connsiteX51-15229" fmla="*/ 3977640 w 15407640"/>
                <a:gd name="connsiteY51-15230" fmla="*/ 6113828 h 38575028"/>
                <a:gd name="connsiteX52-15231" fmla="*/ 3504920 w 15407640"/>
                <a:gd name="connsiteY52-15232" fmla="*/ 4565628 h 38575028"/>
                <a:gd name="connsiteX53-15233" fmla="*/ 3207765 w 15407640"/>
                <a:gd name="connsiteY53-15234" fmla="*/ 4565628 h 38575028"/>
                <a:gd name="connsiteX54-15235" fmla="*/ 2861083 w 15407640"/>
                <a:gd name="connsiteY54-15236" fmla="*/ 3441311 h 38575028"/>
                <a:gd name="connsiteX55-15237" fmla="*/ 3063240 w 15407640"/>
                <a:gd name="connsiteY55-15238" fmla="*/ 3462068 h 38575028"/>
                <a:gd name="connsiteX56-15239" fmla="*/ 2697480 w 15407640"/>
                <a:gd name="connsiteY56-15240" fmla="*/ 1816148 h 38575028"/>
                <a:gd name="connsiteX57-15241" fmla="*/ 2971800 w 15407640"/>
                <a:gd name="connsiteY57-15242" fmla="*/ 1450388 h 38575028"/>
                <a:gd name="connsiteX58-15243" fmla="*/ 3703023 w 15407640"/>
                <a:gd name="connsiteY58-15244" fmla="*/ 317199 h 38575028"/>
                <a:gd name="connsiteX59-15245" fmla="*/ 5023714 w 15407640"/>
                <a:gd name="connsiteY59-15246" fmla="*/ 83788 h 38575028"/>
                <a:gd name="connsiteX60-15247" fmla="*/ 5898671 w 15407640"/>
                <a:gd name="connsiteY60-15248" fmla="*/ 819929 h 38575028"/>
                <a:gd name="connsiteX0-15249" fmla="*/ 5898671 w 15407640"/>
                <a:gd name="connsiteY0-15250" fmla="*/ 819929 h 38575028"/>
                <a:gd name="connsiteX1-15251" fmla="*/ 6476473 w 15407640"/>
                <a:gd name="connsiteY1-15252" fmla="*/ 1071295 h 38575028"/>
                <a:gd name="connsiteX2-15253" fmla="*/ 6542507 w 15407640"/>
                <a:gd name="connsiteY2-15254" fmla="*/ 2435850 h 38575028"/>
                <a:gd name="connsiteX3-15255" fmla="*/ 6446520 w 15407640"/>
                <a:gd name="connsiteY3-15256" fmla="*/ 2913428 h 38575028"/>
                <a:gd name="connsiteX4-15257" fmla="*/ 6674576 w 15407640"/>
                <a:gd name="connsiteY4-15258" fmla="*/ 2855635 h 38575028"/>
                <a:gd name="connsiteX5-15259" fmla="*/ 6559016 w 15407640"/>
                <a:gd name="connsiteY5-15260" fmla="*/ 4087680 h 38575028"/>
                <a:gd name="connsiteX6-15261" fmla="*/ 6212335 w 15407640"/>
                <a:gd name="connsiteY6-15262" fmla="*/ 4565628 h 38575028"/>
                <a:gd name="connsiteX7-15263" fmla="*/ 6179317 w 15407640"/>
                <a:gd name="connsiteY7-15264" fmla="*/ 5416325 h 38575028"/>
                <a:gd name="connsiteX8-15265" fmla="*/ 6641559 w 15407640"/>
                <a:gd name="connsiteY8-15266" fmla="*/ 6008829 h 38575028"/>
                <a:gd name="connsiteX9-15267" fmla="*/ 9189720 w 15407640"/>
                <a:gd name="connsiteY9-15268" fmla="*/ 6662468 h 38575028"/>
                <a:gd name="connsiteX10-15269" fmla="*/ 9189720 w 15407640"/>
                <a:gd name="connsiteY10-15270" fmla="*/ 13520468 h 38575028"/>
                <a:gd name="connsiteX11-15271" fmla="*/ 9464040 w 15407640"/>
                <a:gd name="connsiteY11-15272" fmla="*/ 15074948 h 38575028"/>
                <a:gd name="connsiteX12-15273" fmla="*/ 9464040 w 15407640"/>
                <a:gd name="connsiteY12-15274" fmla="*/ 15897908 h 38575028"/>
                <a:gd name="connsiteX13-15275" fmla="*/ 9646920 w 15407640"/>
                <a:gd name="connsiteY13-15276" fmla="*/ 21018548 h 38575028"/>
                <a:gd name="connsiteX14-15277" fmla="*/ 9921240 w 15407640"/>
                <a:gd name="connsiteY14-15278" fmla="*/ 22298708 h 38575028"/>
                <a:gd name="connsiteX15-15279" fmla="*/ 10378440 w 15407640"/>
                <a:gd name="connsiteY15-15280" fmla="*/ 26322068 h 38575028"/>
                <a:gd name="connsiteX16-15281" fmla="*/ 11475720 w 15407640"/>
                <a:gd name="connsiteY16-15282" fmla="*/ 31442708 h 38575028"/>
                <a:gd name="connsiteX17-15283" fmla="*/ 12298680 w 15407640"/>
                <a:gd name="connsiteY17-15284" fmla="*/ 35740388 h 38575028"/>
                <a:gd name="connsiteX18-15285" fmla="*/ 13487400 w 15407640"/>
                <a:gd name="connsiteY18-15286" fmla="*/ 37203428 h 38575028"/>
                <a:gd name="connsiteX19-15287" fmla="*/ 15316200 w 15407640"/>
                <a:gd name="connsiteY19-15288" fmla="*/ 37752068 h 38575028"/>
                <a:gd name="connsiteX20-15289" fmla="*/ 15407640 w 15407640"/>
                <a:gd name="connsiteY20-15290" fmla="*/ 38026388 h 38575028"/>
                <a:gd name="connsiteX21-15291" fmla="*/ 13213080 w 15407640"/>
                <a:gd name="connsiteY21-15292" fmla="*/ 38392148 h 38575028"/>
                <a:gd name="connsiteX22-15293" fmla="*/ 12207240 w 15407640"/>
                <a:gd name="connsiteY22-15294" fmla="*/ 38392148 h 38575028"/>
                <a:gd name="connsiteX23-15295" fmla="*/ 10927080 w 15407640"/>
                <a:gd name="connsiteY23-15296" fmla="*/ 37203428 h 38575028"/>
                <a:gd name="connsiteX24-15297" fmla="*/ 10835640 w 15407640"/>
                <a:gd name="connsiteY24-15298" fmla="*/ 37843508 h 38575028"/>
                <a:gd name="connsiteX25-15299" fmla="*/ 9646920 w 15407640"/>
                <a:gd name="connsiteY25-15300" fmla="*/ 37843508 h 38575028"/>
                <a:gd name="connsiteX26-15301" fmla="*/ 9921240 w 15407640"/>
                <a:gd name="connsiteY26-15302" fmla="*/ 35466068 h 38575028"/>
                <a:gd name="connsiteX27-15303" fmla="*/ 7543800 w 15407640"/>
                <a:gd name="connsiteY27-15304" fmla="*/ 29431028 h 38575028"/>
                <a:gd name="connsiteX28-15305" fmla="*/ 6629400 w 15407640"/>
                <a:gd name="connsiteY28-15306" fmla="*/ 24859028 h 38575028"/>
                <a:gd name="connsiteX29-15307" fmla="*/ 5806440 w 15407640"/>
                <a:gd name="connsiteY29-15308" fmla="*/ 22938788 h 38575028"/>
                <a:gd name="connsiteX30-15309" fmla="*/ 5166360 w 15407640"/>
                <a:gd name="connsiteY30-15310" fmla="*/ 26413508 h 38575028"/>
                <a:gd name="connsiteX31-15311" fmla="*/ 5166360 w 15407640"/>
                <a:gd name="connsiteY31-15312" fmla="*/ 30436868 h 38575028"/>
                <a:gd name="connsiteX32-15313" fmla="*/ 4892040 w 15407640"/>
                <a:gd name="connsiteY32-15314" fmla="*/ 32448548 h 38575028"/>
                <a:gd name="connsiteX33-15315" fmla="*/ 4892040 w 15407640"/>
                <a:gd name="connsiteY33-15316" fmla="*/ 36289028 h 38575028"/>
                <a:gd name="connsiteX34-15317" fmla="*/ 4892040 w 15407640"/>
                <a:gd name="connsiteY34-15318" fmla="*/ 37752068 h 38575028"/>
                <a:gd name="connsiteX35-15319" fmla="*/ 4251960 w 15407640"/>
                <a:gd name="connsiteY35-15320" fmla="*/ 38117828 h 38575028"/>
                <a:gd name="connsiteX36-15321" fmla="*/ 4251960 w 15407640"/>
                <a:gd name="connsiteY36-15322" fmla="*/ 38117828 h 38575028"/>
                <a:gd name="connsiteX37-15323" fmla="*/ 3246120 w 15407640"/>
                <a:gd name="connsiteY37-15324" fmla="*/ 38575028 h 38575028"/>
                <a:gd name="connsiteX38-15325" fmla="*/ 777240 w 15407640"/>
                <a:gd name="connsiteY38-15326" fmla="*/ 38209268 h 38575028"/>
                <a:gd name="connsiteX39-15327" fmla="*/ 2514600 w 15407640"/>
                <a:gd name="connsiteY39-15328" fmla="*/ 36563348 h 38575028"/>
                <a:gd name="connsiteX40-15329" fmla="*/ 2294699 w 15407640"/>
                <a:gd name="connsiteY40-15330" fmla="*/ 35711839 h 38575028"/>
                <a:gd name="connsiteX41-15331" fmla="*/ 2606040 w 15407640"/>
                <a:gd name="connsiteY41-15332" fmla="*/ 34094468 h 38575028"/>
                <a:gd name="connsiteX42-15333" fmla="*/ 1874520 w 15407640"/>
                <a:gd name="connsiteY42-15334" fmla="*/ 32814308 h 38575028"/>
                <a:gd name="connsiteX43-15335" fmla="*/ 1848966 w 15407640"/>
                <a:gd name="connsiteY43-15336" fmla="*/ 22174018 h 38575028"/>
                <a:gd name="connsiteX44-15337" fmla="*/ 1502285 w 15407640"/>
                <a:gd name="connsiteY44-15338" fmla="*/ 21714024 h 38575028"/>
                <a:gd name="connsiteX45-15339" fmla="*/ 1417320 w 15407640"/>
                <a:gd name="connsiteY45-15340" fmla="*/ 21201428 h 38575028"/>
                <a:gd name="connsiteX46-15341" fmla="*/ 137160 w 15407640"/>
                <a:gd name="connsiteY46-15342" fmla="*/ 21201428 h 38575028"/>
                <a:gd name="connsiteX47-15343" fmla="*/ 594360 w 15407640"/>
                <a:gd name="connsiteY47-15344" fmla="*/ 12971828 h 38575028"/>
                <a:gd name="connsiteX48-15345" fmla="*/ 747979 w 15407640"/>
                <a:gd name="connsiteY48-15346" fmla="*/ 11383261 h 38575028"/>
                <a:gd name="connsiteX49-15347" fmla="*/ 1051560 w 15407640"/>
                <a:gd name="connsiteY49-15348" fmla="*/ 7851188 h 38575028"/>
                <a:gd name="connsiteX50-15349" fmla="*/ 3977640 w 15407640"/>
                <a:gd name="connsiteY50-15350" fmla="*/ 6845348 h 38575028"/>
                <a:gd name="connsiteX51-15351" fmla="*/ 3977640 w 15407640"/>
                <a:gd name="connsiteY51-15352" fmla="*/ 6113828 h 38575028"/>
                <a:gd name="connsiteX52-15353" fmla="*/ 3504920 w 15407640"/>
                <a:gd name="connsiteY52-15354" fmla="*/ 4565628 h 38575028"/>
                <a:gd name="connsiteX53-15355" fmla="*/ 3207765 w 15407640"/>
                <a:gd name="connsiteY53-15356" fmla="*/ 4565628 h 38575028"/>
                <a:gd name="connsiteX54-15357" fmla="*/ 2861083 w 15407640"/>
                <a:gd name="connsiteY54-15358" fmla="*/ 3441311 h 38575028"/>
                <a:gd name="connsiteX55-15359" fmla="*/ 3063240 w 15407640"/>
                <a:gd name="connsiteY55-15360" fmla="*/ 3462068 h 38575028"/>
                <a:gd name="connsiteX56-15361" fmla="*/ 2697480 w 15407640"/>
                <a:gd name="connsiteY56-15362" fmla="*/ 1816148 h 38575028"/>
                <a:gd name="connsiteX57-15363" fmla="*/ 2971800 w 15407640"/>
                <a:gd name="connsiteY57-15364" fmla="*/ 1450388 h 38575028"/>
                <a:gd name="connsiteX58-15365" fmla="*/ 3703023 w 15407640"/>
                <a:gd name="connsiteY58-15366" fmla="*/ 317199 h 38575028"/>
                <a:gd name="connsiteX59-15367" fmla="*/ 5023714 w 15407640"/>
                <a:gd name="connsiteY59-15368" fmla="*/ 83788 h 38575028"/>
                <a:gd name="connsiteX60-15369" fmla="*/ 5898671 w 15407640"/>
                <a:gd name="connsiteY60-15370" fmla="*/ 819929 h 38575028"/>
                <a:gd name="connsiteX0-15371" fmla="*/ 5898671 w 15407640"/>
                <a:gd name="connsiteY0-15372" fmla="*/ 819929 h 38590268"/>
                <a:gd name="connsiteX1-15373" fmla="*/ 6476473 w 15407640"/>
                <a:gd name="connsiteY1-15374" fmla="*/ 1071295 h 38590268"/>
                <a:gd name="connsiteX2-15375" fmla="*/ 6542507 w 15407640"/>
                <a:gd name="connsiteY2-15376" fmla="*/ 2435850 h 38590268"/>
                <a:gd name="connsiteX3-15377" fmla="*/ 6446520 w 15407640"/>
                <a:gd name="connsiteY3-15378" fmla="*/ 2913428 h 38590268"/>
                <a:gd name="connsiteX4-15379" fmla="*/ 6674576 w 15407640"/>
                <a:gd name="connsiteY4-15380" fmla="*/ 2855635 h 38590268"/>
                <a:gd name="connsiteX5-15381" fmla="*/ 6559016 w 15407640"/>
                <a:gd name="connsiteY5-15382" fmla="*/ 4087680 h 38590268"/>
                <a:gd name="connsiteX6-15383" fmla="*/ 6212335 w 15407640"/>
                <a:gd name="connsiteY6-15384" fmla="*/ 4565628 h 38590268"/>
                <a:gd name="connsiteX7-15385" fmla="*/ 6179317 w 15407640"/>
                <a:gd name="connsiteY7-15386" fmla="*/ 5416325 h 38590268"/>
                <a:gd name="connsiteX8-15387" fmla="*/ 6641559 w 15407640"/>
                <a:gd name="connsiteY8-15388" fmla="*/ 6008829 h 38590268"/>
                <a:gd name="connsiteX9-15389" fmla="*/ 9189720 w 15407640"/>
                <a:gd name="connsiteY9-15390" fmla="*/ 6662468 h 38590268"/>
                <a:gd name="connsiteX10-15391" fmla="*/ 9189720 w 15407640"/>
                <a:gd name="connsiteY10-15392" fmla="*/ 13520468 h 38590268"/>
                <a:gd name="connsiteX11-15393" fmla="*/ 9464040 w 15407640"/>
                <a:gd name="connsiteY11-15394" fmla="*/ 15074948 h 38590268"/>
                <a:gd name="connsiteX12-15395" fmla="*/ 9464040 w 15407640"/>
                <a:gd name="connsiteY12-15396" fmla="*/ 15897908 h 38590268"/>
                <a:gd name="connsiteX13-15397" fmla="*/ 9646920 w 15407640"/>
                <a:gd name="connsiteY13-15398" fmla="*/ 21018548 h 38590268"/>
                <a:gd name="connsiteX14-15399" fmla="*/ 9921240 w 15407640"/>
                <a:gd name="connsiteY14-15400" fmla="*/ 22298708 h 38590268"/>
                <a:gd name="connsiteX15-15401" fmla="*/ 10378440 w 15407640"/>
                <a:gd name="connsiteY15-15402" fmla="*/ 26322068 h 38590268"/>
                <a:gd name="connsiteX16-15403" fmla="*/ 11475720 w 15407640"/>
                <a:gd name="connsiteY16-15404" fmla="*/ 31442708 h 38590268"/>
                <a:gd name="connsiteX17-15405" fmla="*/ 12298680 w 15407640"/>
                <a:gd name="connsiteY17-15406" fmla="*/ 35740388 h 38590268"/>
                <a:gd name="connsiteX18-15407" fmla="*/ 13487400 w 15407640"/>
                <a:gd name="connsiteY18-15408" fmla="*/ 37203428 h 38590268"/>
                <a:gd name="connsiteX19-15409" fmla="*/ 15316200 w 15407640"/>
                <a:gd name="connsiteY19-15410" fmla="*/ 37752068 h 38590268"/>
                <a:gd name="connsiteX20-15411" fmla="*/ 15407640 w 15407640"/>
                <a:gd name="connsiteY20-15412" fmla="*/ 38026388 h 38590268"/>
                <a:gd name="connsiteX21-15413" fmla="*/ 13213080 w 15407640"/>
                <a:gd name="connsiteY21-15414" fmla="*/ 38392148 h 38590268"/>
                <a:gd name="connsiteX22-15415" fmla="*/ 12207240 w 15407640"/>
                <a:gd name="connsiteY22-15416" fmla="*/ 38392148 h 38590268"/>
                <a:gd name="connsiteX23-15417" fmla="*/ 10927080 w 15407640"/>
                <a:gd name="connsiteY23-15418" fmla="*/ 37203428 h 38590268"/>
                <a:gd name="connsiteX24-15419" fmla="*/ 10835640 w 15407640"/>
                <a:gd name="connsiteY24-15420" fmla="*/ 37843508 h 38590268"/>
                <a:gd name="connsiteX25-15421" fmla="*/ 9646920 w 15407640"/>
                <a:gd name="connsiteY25-15422" fmla="*/ 37843508 h 38590268"/>
                <a:gd name="connsiteX26-15423" fmla="*/ 9921240 w 15407640"/>
                <a:gd name="connsiteY26-15424" fmla="*/ 35466068 h 38590268"/>
                <a:gd name="connsiteX27-15425" fmla="*/ 7543800 w 15407640"/>
                <a:gd name="connsiteY27-15426" fmla="*/ 29431028 h 38590268"/>
                <a:gd name="connsiteX28-15427" fmla="*/ 6629400 w 15407640"/>
                <a:gd name="connsiteY28-15428" fmla="*/ 24859028 h 38590268"/>
                <a:gd name="connsiteX29-15429" fmla="*/ 5806440 w 15407640"/>
                <a:gd name="connsiteY29-15430" fmla="*/ 22938788 h 38590268"/>
                <a:gd name="connsiteX30-15431" fmla="*/ 5166360 w 15407640"/>
                <a:gd name="connsiteY30-15432" fmla="*/ 26413508 h 38590268"/>
                <a:gd name="connsiteX31-15433" fmla="*/ 5166360 w 15407640"/>
                <a:gd name="connsiteY31-15434" fmla="*/ 30436868 h 38590268"/>
                <a:gd name="connsiteX32-15435" fmla="*/ 4892040 w 15407640"/>
                <a:gd name="connsiteY32-15436" fmla="*/ 32448548 h 38590268"/>
                <a:gd name="connsiteX33-15437" fmla="*/ 4892040 w 15407640"/>
                <a:gd name="connsiteY33-15438" fmla="*/ 36289028 h 38590268"/>
                <a:gd name="connsiteX34-15439" fmla="*/ 4892040 w 15407640"/>
                <a:gd name="connsiteY34-15440" fmla="*/ 37752068 h 38590268"/>
                <a:gd name="connsiteX35-15441" fmla="*/ 4251960 w 15407640"/>
                <a:gd name="connsiteY35-15442" fmla="*/ 38117828 h 38590268"/>
                <a:gd name="connsiteX36-15443" fmla="*/ 4251960 w 15407640"/>
                <a:gd name="connsiteY36-15444" fmla="*/ 38117828 h 38590268"/>
                <a:gd name="connsiteX37-15445" fmla="*/ 3246120 w 15407640"/>
                <a:gd name="connsiteY37-15446" fmla="*/ 38575028 h 38590268"/>
                <a:gd name="connsiteX38-15447" fmla="*/ 777240 w 15407640"/>
                <a:gd name="connsiteY38-15448" fmla="*/ 38209268 h 38590268"/>
                <a:gd name="connsiteX39-15449" fmla="*/ 2514600 w 15407640"/>
                <a:gd name="connsiteY39-15450" fmla="*/ 36563348 h 38590268"/>
                <a:gd name="connsiteX40-15451" fmla="*/ 2294699 w 15407640"/>
                <a:gd name="connsiteY40-15452" fmla="*/ 35711839 h 38590268"/>
                <a:gd name="connsiteX41-15453" fmla="*/ 2606040 w 15407640"/>
                <a:gd name="connsiteY41-15454" fmla="*/ 34094468 h 38590268"/>
                <a:gd name="connsiteX42-15455" fmla="*/ 1874520 w 15407640"/>
                <a:gd name="connsiteY42-15456" fmla="*/ 32814308 h 38590268"/>
                <a:gd name="connsiteX43-15457" fmla="*/ 1848966 w 15407640"/>
                <a:gd name="connsiteY43-15458" fmla="*/ 22174018 h 38590268"/>
                <a:gd name="connsiteX44-15459" fmla="*/ 1502285 w 15407640"/>
                <a:gd name="connsiteY44-15460" fmla="*/ 21714024 h 38590268"/>
                <a:gd name="connsiteX45-15461" fmla="*/ 1417320 w 15407640"/>
                <a:gd name="connsiteY45-15462" fmla="*/ 21201428 h 38590268"/>
                <a:gd name="connsiteX46-15463" fmla="*/ 137160 w 15407640"/>
                <a:gd name="connsiteY46-15464" fmla="*/ 21201428 h 38590268"/>
                <a:gd name="connsiteX47-15465" fmla="*/ 594360 w 15407640"/>
                <a:gd name="connsiteY47-15466" fmla="*/ 12971828 h 38590268"/>
                <a:gd name="connsiteX48-15467" fmla="*/ 747979 w 15407640"/>
                <a:gd name="connsiteY48-15468" fmla="*/ 11383261 h 38590268"/>
                <a:gd name="connsiteX49-15469" fmla="*/ 1051560 w 15407640"/>
                <a:gd name="connsiteY49-15470" fmla="*/ 7851188 h 38590268"/>
                <a:gd name="connsiteX50-15471" fmla="*/ 3977640 w 15407640"/>
                <a:gd name="connsiteY50-15472" fmla="*/ 6845348 h 38590268"/>
                <a:gd name="connsiteX51-15473" fmla="*/ 3977640 w 15407640"/>
                <a:gd name="connsiteY51-15474" fmla="*/ 6113828 h 38590268"/>
                <a:gd name="connsiteX52-15475" fmla="*/ 3504920 w 15407640"/>
                <a:gd name="connsiteY52-15476" fmla="*/ 4565628 h 38590268"/>
                <a:gd name="connsiteX53-15477" fmla="*/ 3207765 w 15407640"/>
                <a:gd name="connsiteY53-15478" fmla="*/ 4565628 h 38590268"/>
                <a:gd name="connsiteX54-15479" fmla="*/ 2861083 w 15407640"/>
                <a:gd name="connsiteY54-15480" fmla="*/ 3441311 h 38590268"/>
                <a:gd name="connsiteX55-15481" fmla="*/ 3063240 w 15407640"/>
                <a:gd name="connsiteY55-15482" fmla="*/ 3462068 h 38590268"/>
                <a:gd name="connsiteX56-15483" fmla="*/ 2697480 w 15407640"/>
                <a:gd name="connsiteY56-15484" fmla="*/ 1816148 h 38590268"/>
                <a:gd name="connsiteX57-15485" fmla="*/ 2971800 w 15407640"/>
                <a:gd name="connsiteY57-15486" fmla="*/ 1450388 h 38590268"/>
                <a:gd name="connsiteX58-15487" fmla="*/ 3703023 w 15407640"/>
                <a:gd name="connsiteY58-15488" fmla="*/ 317199 h 38590268"/>
                <a:gd name="connsiteX59-15489" fmla="*/ 5023714 w 15407640"/>
                <a:gd name="connsiteY59-15490" fmla="*/ 83788 h 38590268"/>
                <a:gd name="connsiteX60-15491" fmla="*/ 5898671 w 15407640"/>
                <a:gd name="connsiteY60-15492" fmla="*/ 819929 h 38590268"/>
                <a:gd name="connsiteX0-15493" fmla="*/ 5898671 w 15407640"/>
                <a:gd name="connsiteY0-15494" fmla="*/ 819929 h 38590268"/>
                <a:gd name="connsiteX1-15495" fmla="*/ 6476473 w 15407640"/>
                <a:gd name="connsiteY1-15496" fmla="*/ 1071295 h 38590268"/>
                <a:gd name="connsiteX2-15497" fmla="*/ 6542507 w 15407640"/>
                <a:gd name="connsiteY2-15498" fmla="*/ 2435850 h 38590268"/>
                <a:gd name="connsiteX3-15499" fmla="*/ 6446520 w 15407640"/>
                <a:gd name="connsiteY3-15500" fmla="*/ 2913428 h 38590268"/>
                <a:gd name="connsiteX4-15501" fmla="*/ 6674576 w 15407640"/>
                <a:gd name="connsiteY4-15502" fmla="*/ 2855635 h 38590268"/>
                <a:gd name="connsiteX5-15503" fmla="*/ 6559016 w 15407640"/>
                <a:gd name="connsiteY5-15504" fmla="*/ 4087680 h 38590268"/>
                <a:gd name="connsiteX6-15505" fmla="*/ 6212335 w 15407640"/>
                <a:gd name="connsiteY6-15506" fmla="*/ 4565628 h 38590268"/>
                <a:gd name="connsiteX7-15507" fmla="*/ 6179317 w 15407640"/>
                <a:gd name="connsiteY7-15508" fmla="*/ 5416325 h 38590268"/>
                <a:gd name="connsiteX8-15509" fmla="*/ 6641559 w 15407640"/>
                <a:gd name="connsiteY8-15510" fmla="*/ 6008829 h 38590268"/>
                <a:gd name="connsiteX9-15511" fmla="*/ 9189720 w 15407640"/>
                <a:gd name="connsiteY9-15512" fmla="*/ 6662468 h 38590268"/>
                <a:gd name="connsiteX10-15513" fmla="*/ 9189720 w 15407640"/>
                <a:gd name="connsiteY10-15514" fmla="*/ 13520468 h 38590268"/>
                <a:gd name="connsiteX11-15515" fmla="*/ 9464040 w 15407640"/>
                <a:gd name="connsiteY11-15516" fmla="*/ 15074948 h 38590268"/>
                <a:gd name="connsiteX12-15517" fmla="*/ 9464040 w 15407640"/>
                <a:gd name="connsiteY12-15518" fmla="*/ 15897908 h 38590268"/>
                <a:gd name="connsiteX13-15519" fmla="*/ 9646920 w 15407640"/>
                <a:gd name="connsiteY13-15520" fmla="*/ 21018548 h 38590268"/>
                <a:gd name="connsiteX14-15521" fmla="*/ 9921240 w 15407640"/>
                <a:gd name="connsiteY14-15522" fmla="*/ 22298708 h 38590268"/>
                <a:gd name="connsiteX15-15523" fmla="*/ 10378440 w 15407640"/>
                <a:gd name="connsiteY15-15524" fmla="*/ 26322068 h 38590268"/>
                <a:gd name="connsiteX16-15525" fmla="*/ 11475720 w 15407640"/>
                <a:gd name="connsiteY16-15526" fmla="*/ 31442708 h 38590268"/>
                <a:gd name="connsiteX17-15527" fmla="*/ 12298680 w 15407640"/>
                <a:gd name="connsiteY17-15528" fmla="*/ 35740388 h 38590268"/>
                <a:gd name="connsiteX18-15529" fmla="*/ 13487400 w 15407640"/>
                <a:gd name="connsiteY18-15530" fmla="*/ 37203428 h 38590268"/>
                <a:gd name="connsiteX19-15531" fmla="*/ 15316200 w 15407640"/>
                <a:gd name="connsiteY19-15532" fmla="*/ 37752068 h 38590268"/>
                <a:gd name="connsiteX20-15533" fmla="*/ 15407640 w 15407640"/>
                <a:gd name="connsiteY20-15534" fmla="*/ 38026388 h 38590268"/>
                <a:gd name="connsiteX21-15535" fmla="*/ 13213080 w 15407640"/>
                <a:gd name="connsiteY21-15536" fmla="*/ 38392148 h 38590268"/>
                <a:gd name="connsiteX22-15537" fmla="*/ 12207240 w 15407640"/>
                <a:gd name="connsiteY22-15538" fmla="*/ 38392148 h 38590268"/>
                <a:gd name="connsiteX23-15539" fmla="*/ 10927080 w 15407640"/>
                <a:gd name="connsiteY23-15540" fmla="*/ 37203428 h 38590268"/>
                <a:gd name="connsiteX24-15541" fmla="*/ 10835640 w 15407640"/>
                <a:gd name="connsiteY24-15542" fmla="*/ 37843508 h 38590268"/>
                <a:gd name="connsiteX25-15543" fmla="*/ 9646920 w 15407640"/>
                <a:gd name="connsiteY25-15544" fmla="*/ 37843508 h 38590268"/>
                <a:gd name="connsiteX26-15545" fmla="*/ 9921240 w 15407640"/>
                <a:gd name="connsiteY26-15546" fmla="*/ 35466068 h 38590268"/>
                <a:gd name="connsiteX27-15547" fmla="*/ 7543800 w 15407640"/>
                <a:gd name="connsiteY27-15548" fmla="*/ 29431028 h 38590268"/>
                <a:gd name="connsiteX28-15549" fmla="*/ 6629400 w 15407640"/>
                <a:gd name="connsiteY28-15550" fmla="*/ 24859028 h 38590268"/>
                <a:gd name="connsiteX29-15551" fmla="*/ 5806440 w 15407640"/>
                <a:gd name="connsiteY29-15552" fmla="*/ 22938788 h 38590268"/>
                <a:gd name="connsiteX30-15553" fmla="*/ 5166360 w 15407640"/>
                <a:gd name="connsiteY30-15554" fmla="*/ 26413508 h 38590268"/>
                <a:gd name="connsiteX31-15555" fmla="*/ 5166360 w 15407640"/>
                <a:gd name="connsiteY31-15556" fmla="*/ 30436868 h 38590268"/>
                <a:gd name="connsiteX32-15557" fmla="*/ 4892040 w 15407640"/>
                <a:gd name="connsiteY32-15558" fmla="*/ 32448548 h 38590268"/>
                <a:gd name="connsiteX33-15559" fmla="*/ 4892040 w 15407640"/>
                <a:gd name="connsiteY33-15560" fmla="*/ 36289028 h 38590268"/>
                <a:gd name="connsiteX34-15561" fmla="*/ 4892040 w 15407640"/>
                <a:gd name="connsiteY34-15562" fmla="*/ 37752068 h 38590268"/>
                <a:gd name="connsiteX35-15563" fmla="*/ 4251960 w 15407640"/>
                <a:gd name="connsiteY35-15564" fmla="*/ 38117828 h 38590268"/>
                <a:gd name="connsiteX36-15565" fmla="*/ 4251960 w 15407640"/>
                <a:gd name="connsiteY36-15566" fmla="*/ 38117828 h 38590268"/>
                <a:gd name="connsiteX37-15567" fmla="*/ 3246120 w 15407640"/>
                <a:gd name="connsiteY37-15568" fmla="*/ 38575028 h 38590268"/>
                <a:gd name="connsiteX38-15569" fmla="*/ 777240 w 15407640"/>
                <a:gd name="connsiteY38-15570" fmla="*/ 38209268 h 38590268"/>
                <a:gd name="connsiteX39-15571" fmla="*/ 2514600 w 15407640"/>
                <a:gd name="connsiteY39-15572" fmla="*/ 36563348 h 38590268"/>
                <a:gd name="connsiteX40-15573" fmla="*/ 2294699 w 15407640"/>
                <a:gd name="connsiteY40-15574" fmla="*/ 35711839 h 38590268"/>
                <a:gd name="connsiteX41-15575" fmla="*/ 2606040 w 15407640"/>
                <a:gd name="connsiteY41-15576" fmla="*/ 34094468 h 38590268"/>
                <a:gd name="connsiteX42-15577" fmla="*/ 1874520 w 15407640"/>
                <a:gd name="connsiteY42-15578" fmla="*/ 32814308 h 38590268"/>
                <a:gd name="connsiteX43-15579" fmla="*/ 1848966 w 15407640"/>
                <a:gd name="connsiteY43-15580" fmla="*/ 22174018 h 38590268"/>
                <a:gd name="connsiteX44-15581" fmla="*/ 1502285 w 15407640"/>
                <a:gd name="connsiteY44-15582" fmla="*/ 21714024 h 38590268"/>
                <a:gd name="connsiteX45-15583" fmla="*/ 1417320 w 15407640"/>
                <a:gd name="connsiteY45-15584" fmla="*/ 21201428 h 38590268"/>
                <a:gd name="connsiteX46-15585" fmla="*/ 137160 w 15407640"/>
                <a:gd name="connsiteY46-15586" fmla="*/ 21201428 h 38590268"/>
                <a:gd name="connsiteX47-15587" fmla="*/ 594360 w 15407640"/>
                <a:gd name="connsiteY47-15588" fmla="*/ 12971828 h 38590268"/>
                <a:gd name="connsiteX48-15589" fmla="*/ 747979 w 15407640"/>
                <a:gd name="connsiteY48-15590" fmla="*/ 11383261 h 38590268"/>
                <a:gd name="connsiteX49-15591" fmla="*/ 1051560 w 15407640"/>
                <a:gd name="connsiteY49-15592" fmla="*/ 7851188 h 38590268"/>
                <a:gd name="connsiteX50-15593" fmla="*/ 3977640 w 15407640"/>
                <a:gd name="connsiteY50-15594" fmla="*/ 6845348 h 38590268"/>
                <a:gd name="connsiteX51-15595" fmla="*/ 3977640 w 15407640"/>
                <a:gd name="connsiteY51-15596" fmla="*/ 6113828 h 38590268"/>
                <a:gd name="connsiteX52-15597" fmla="*/ 3504920 w 15407640"/>
                <a:gd name="connsiteY52-15598" fmla="*/ 4565628 h 38590268"/>
                <a:gd name="connsiteX53-15599" fmla="*/ 3207765 w 15407640"/>
                <a:gd name="connsiteY53-15600" fmla="*/ 4565628 h 38590268"/>
                <a:gd name="connsiteX54-15601" fmla="*/ 2861083 w 15407640"/>
                <a:gd name="connsiteY54-15602" fmla="*/ 3441311 h 38590268"/>
                <a:gd name="connsiteX55-15603" fmla="*/ 3063240 w 15407640"/>
                <a:gd name="connsiteY55-15604" fmla="*/ 3462068 h 38590268"/>
                <a:gd name="connsiteX56-15605" fmla="*/ 2697480 w 15407640"/>
                <a:gd name="connsiteY56-15606" fmla="*/ 1816148 h 38590268"/>
                <a:gd name="connsiteX57-15607" fmla="*/ 2971800 w 15407640"/>
                <a:gd name="connsiteY57-15608" fmla="*/ 1450388 h 38590268"/>
                <a:gd name="connsiteX58-15609" fmla="*/ 3703023 w 15407640"/>
                <a:gd name="connsiteY58-15610" fmla="*/ 317199 h 38590268"/>
                <a:gd name="connsiteX59-15611" fmla="*/ 5023714 w 15407640"/>
                <a:gd name="connsiteY59-15612" fmla="*/ 83788 h 38590268"/>
                <a:gd name="connsiteX60-15613" fmla="*/ 5898671 w 15407640"/>
                <a:gd name="connsiteY60-15614" fmla="*/ 819929 h 38590268"/>
                <a:gd name="connsiteX0-15615" fmla="*/ 5898671 w 15407640"/>
                <a:gd name="connsiteY0-15616" fmla="*/ 819929 h 38590268"/>
                <a:gd name="connsiteX1-15617" fmla="*/ 6476473 w 15407640"/>
                <a:gd name="connsiteY1-15618" fmla="*/ 1071295 h 38590268"/>
                <a:gd name="connsiteX2-15619" fmla="*/ 6542507 w 15407640"/>
                <a:gd name="connsiteY2-15620" fmla="*/ 2435850 h 38590268"/>
                <a:gd name="connsiteX3-15621" fmla="*/ 6446520 w 15407640"/>
                <a:gd name="connsiteY3-15622" fmla="*/ 2913428 h 38590268"/>
                <a:gd name="connsiteX4-15623" fmla="*/ 6674576 w 15407640"/>
                <a:gd name="connsiteY4-15624" fmla="*/ 2855635 h 38590268"/>
                <a:gd name="connsiteX5-15625" fmla="*/ 6559016 w 15407640"/>
                <a:gd name="connsiteY5-15626" fmla="*/ 4087680 h 38590268"/>
                <a:gd name="connsiteX6-15627" fmla="*/ 6212335 w 15407640"/>
                <a:gd name="connsiteY6-15628" fmla="*/ 4565628 h 38590268"/>
                <a:gd name="connsiteX7-15629" fmla="*/ 6179317 w 15407640"/>
                <a:gd name="connsiteY7-15630" fmla="*/ 5416325 h 38590268"/>
                <a:gd name="connsiteX8-15631" fmla="*/ 6641559 w 15407640"/>
                <a:gd name="connsiteY8-15632" fmla="*/ 6008829 h 38590268"/>
                <a:gd name="connsiteX9-15633" fmla="*/ 9189720 w 15407640"/>
                <a:gd name="connsiteY9-15634" fmla="*/ 6662468 h 38590268"/>
                <a:gd name="connsiteX10-15635" fmla="*/ 9189720 w 15407640"/>
                <a:gd name="connsiteY10-15636" fmla="*/ 13520468 h 38590268"/>
                <a:gd name="connsiteX11-15637" fmla="*/ 9464040 w 15407640"/>
                <a:gd name="connsiteY11-15638" fmla="*/ 15074948 h 38590268"/>
                <a:gd name="connsiteX12-15639" fmla="*/ 9464040 w 15407640"/>
                <a:gd name="connsiteY12-15640" fmla="*/ 15897908 h 38590268"/>
                <a:gd name="connsiteX13-15641" fmla="*/ 9646920 w 15407640"/>
                <a:gd name="connsiteY13-15642" fmla="*/ 21018548 h 38590268"/>
                <a:gd name="connsiteX14-15643" fmla="*/ 9921240 w 15407640"/>
                <a:gd name="connsiteY14-15644" fmla="*/ 22298708 h 38590268"/>
                <a:gd name="connsiteX15-15645" fmla="*/ 10378440 w 15407640"/>
                <a:gd name="connsiteY15-15646" fmla="*/ 26322068 h 38590268"/>
                <a:gd name="connsiteX16-15647" fmla="*/ 11475720 w 15407640"/>
                <a:gd name="connsiteY16-15648" fmla="*/ 31442708 h 38590268"/>
                <a:gd name="connsiteX17-15649" fmla="*/ 12298680 w 15407640"/>
                <a:gd name="connsiteY17-15650" fmla="*/ 35740388 h 38590268"/>
                <a:gd name="connsiteX18-15651" fmla="*/ 13487400 w 15407640"/>
                <a:gd name="connsiteY18-15652" fmla="*/ 37203428 h 38590268"/>
                <a:gd name="connsiteX19-15653" fmla="*/ 15316200 w 15407640"/>
                <a:gd name="connsiteY19-15654" fmla="*/ 37752068 h 38590268"/>
                <a:gd name="connsiteX20-15655" fmla="*/ 15407640 w 15407640"/>
                <a:gd name="connsiteY20-15656" fmla="*/ 38026388 h 38590268"/>
                <a:gd name="connsiteX21-15657" fmla="*/ 13213080 w 15407640"/>
                <a:gd name="connsiteY21-15658" fmla="*/ 38392148 h 38590268"/>
                <a:gd name="connsiteX22-15659" fmla="*/ 12207240 w 15407640"/>
                <a:gd name="connsiteY22-15660" fmla="*/ 38392148 h 38590268"/>
                <a:gd name="connsiteX23-15661" fmla="*/ 10927080 w 15407640"/>
                <a:gd name="connsiteY23-15662" fmla="*/ 37203428 h 38590268"/>
                <a:gd name="connsiteX24-15663" fmla="*/ 10835640 w 15407640"/>
                <a:gd name="connsiteY24-15664" fmla="*/ 37843508 h 38590268"/>
                <a:gd name="connsiteX25-15665" fmla="*/ 9646920 w 15407640"/>
                <a:gd name="connsiteY25-15666" fmla="*/ 37843508 h 38590268"/>
                <a:gd name="connsiteX26-15667" fmla="*/ 9921240 w 15407640"/>
                <a:gd name="connsiteY26-15668" fmla="*/ 35466068 h 38590268"/>
                <a:gd name="connsiteX27-15669" fmla="*/ 7543800 w 15407640"/>
                <a:gd name="connsiteY27-15670" fmla="*/ 29431028 h 38590268"/>
                <a:gd name="connsiteX28-15671" fmla="*/ 6629400 w 15407640"/>
                <a:gd name="connsiteY28-15672" fmla="*/ 24859028 h 38590268"/>
                <a:gd name="connsiteX29-15673" fmla="*/ 5806440 w 15407640"/>
                <a:gd name="connsiteY29-15674" fmla="*/ 22938788 h 38590268"/>
                <a:gd name="connsiteX30-15675" fmla="*/ 5166360 w 15407640"/>
                <a:gd name="connsiteY30-15676" fmla="*/ 26413508 h 38590268"/>
                <a:gd name="connsiteX31-15677" fmla="*/ 5166360 w 15407640"/>
                <a:gd name="connsiteY31-15678" fmla="*/ 30436868 h 38590268"/>
                <a:gd name="connsiteX32-15679" fmla="*/ 4892040 w 15407640"/>
                <a:gd name="connsiteY32-15680" fmla="*/ 32448548 h 38590268"/>
                <a:gd name="connsiteX33-15681" fmla="*/ 4892040 w 15407640"/>
                <a:gd name="connsiteY33-15682" fmla="*/ 36289028 h 38590268"/>
                <a:gd name="connsiteX34-15683" fmla="*/ 4892040 w 15407640"/>
                <a:gd name="connsiteY34-15684" fmla="*/ 37752068 h 38590268"/>
                <a:gd name="connsiteX35-15685" fmla="*/ 4251960 w 15407640"/>
                <a:gd name="connsiteY35-15686" fmla="*/ 38117828 h 38590268"/>
                <a:gd name="connsiteX36-15687" fmla="*/ 4251960 w 15407640"/>
                <a:gd name="connsiteY36-15688" fmla="*/ 38117828 h 38590268"/>
                <a:gd name="connsiteX37-15689" fmla="*/ 3246120 w 15407640"/>
                <a:gd name="connsiteY37-15690" fmla="*/ 38575028 h 38590268"/>
                <a:gd name="connsiteX38-15691" fmla="*/ 777240 w 15407640"/>
                <a:gd name="connsiteY38-15692" fmla="*/ 38209268 h 38590268"/>
                <a:gd name="connsiteX39-15693" fmla="*/ 2514600 w 15407640"/>
                <a:gd name="connsiteY39-15694" fmla="*/ 36563348 h 38590268"/>
                <a:gd name="connsiteX40-15695" fmla="*/ 2294699 w 15407640"/>
                <a:gd name="connsiteY40-15696" fmla="*/ 35711839 h 38590268"/>
                <a:gd name="connsiteX41-15697" fmla="*/ 2606040 w 15407640"/>
                <a:gd name="connsiteY41-15698" fmla="*/ 34094468 h 38590268"/>
                <a:gd name="connsiteX42-15699" fmla="*/ 1874520 w 15407640"/>
                <a:gd name="connsiteY42-15700" fmla="*/ 32814308 h 38590268"/>
                <a:gd name="connsiteX43-15701" fmla="*/ 1848966 w 15407640"/>
                <a:gd name="connsiteY43-15702" fmla="*/ 22174018 h 38590268"/>
                <a:gd name="connsiteX44-15703" fmla="*/ 1502285 w 15407640"/>
                <a:gd name="connsiteY44-15704" fmla="*/ 21714024 h 38590268"/>
                <a:gd name="connsiteX45-15705" fmla="*/ 1417320 w 15407640"/>
                <a:gd name="connsiteY45-15706" fmla="*/ 21201428 h 38590268"/>
                <a:gd name="connsiteX46-15707" fmla="*/ 137160 w 15407640"/>
                <a:gd name="connsiteY46-15708" fmla="*/ 21201428 h 38590268"/>
                <a:gd name="connsiteX47-15709" fmla="*/ 594360 w 15407640"/>
                <a:gd name="connsiteY47-15710" fmla="*/ 12971828 h 38590268"/>
                <a:gd name="connsiteX48-15711" fmla="*/ 747979 w 15407640"/>
                <a:gd name="connsiteY48-15712" fmla="*/ 11383261 h 38590268"/>
                <a:gd name="connsiteX49-15713" fmla="*/ 1051560 w 15407640"/>
                <a:gd name="connsiteY49-15714" fmla="*/ 7851188 h 38590268"/>
                <a:gd name="connsiteX50-15715" fmla="*/ 3977640 w 15407640"/>
                <a:gd name="connsiteY50-15716" fmla="*/ 6845348 h 38590268"/>
                <a:gd name="connsiteX51-15717" fmla="*/ 3977640 w 15407640"/>
                <a:gd name="connsiteY51-15718" fmla="*/ 6113828 h 38590268"/>
                <a:gd name="connsiteX52-15719" fmla="*/ 3504920 w 15407640"/>
                <a:gd name="connsiteY52-15720" fmla="*/ 4565628 h 38590268"/>
                <a:gd name="connsiteX53-15721" fmla="*/ 3207765 w 15407640"/>
                <a:gd name="connsiteY53-15722" fmla="*/ 4565628 h 38590268"/>
                <a:gd name="connsiteX54-15723" fmla="*/ 2861083 w 15407640"/>
                <a:gd name="connsiteY54-15724" fmla="*/ 3441311 h 38590268"/>
                <a:gd name="connsiteX55-15725" fmla="*/ 3063240 w 15407640"/>
                <a:gd name="connsiteY55-15726" fmla="*/ 3462068 h 38590268"/>
                <a:gd name="connsiteX56-15727" fmla="*/ 2697480 w 15407640"/>
                <a:gd name="connsiteY56-15728" fmla="*/ 1816148 h 38590268"/>
                <a:gd name="connsiteX57-15729" fmla="*/ 2971800 w 15407640"/>
                <a:gd name="connsiteY57-15730" fmla="*/ 1450388 h 38590268"/>
                <a:gd name="connsiteX58-15731" fmla="*/ 3703023 w 15407640"/>
                <a:gd name="connsiteY58-15732" fmla="*/ 317199 h 38590268"/>
                <a:gd name="connsiteX59-15733" fmla="*/ 5023714 w 15407640"/>
                <a:gd name="connsiteY59-15734" fmla="*/ 83788 h 38590268"/>
                <a:gd name="connsiteX60-15735" fmla="*/ 5898671 w 15407640"/>
                <a:gd name="connsiteY60-15736" fmla="*/ 819929 h 38590268"/>
                <a:gd name="connsiteX0-15737" fmla="*/ 5898671 w 15407640"/>
                <a:gd name="connsiteY0-15738" fmla="*/ 819929 h 38590268"/>
                <a:gd name="connsiteX1-15739" fmla="*/ 6476473 w 15407640"/>
                <a:gd name="connsiteY1-15740" fmla="*/ 1071295 h 38590268"/>
                <a:gd name="connsiteX2-15741" fmla="*/ 6542507 w 15407640"/>
                <a:gd name="connsiteY2-15742" fmla="*/ 2435850 h 38590268"/>
                <a:gd name="connsiteX3-15743" fmla="*/ 6446520 w 15407640"/>
                <a:gd name="connsiteY3-15744" fmla="*/ 2913428 h 38590268"/>
                <a:gd name="connsiteX4-15745" fmla="*/ 6674576 w 15407640"/>
                <a:gd name="connsiteY4-15746" fmla="*/ 2855635 h 38590268"/>
                <a:gd name="connsiteX5-15747" fmla="*/ 6559016 w 15407640"/>
                <a:gd name="connsiteY5-15748" fmla="*/ 4087680 h 38590268"/>
                <a:gd name="connsiteX6-15749" fmla="*/ 6212335 w 15407640"/>
                <a:gd name="connsiteY6-15750" fmla="*/ 4565628 h 38590268"/>
                <a:gd name="connsiteX7-15751" fmla="*/ 6179317 w 15407640"/>
                <a:gd name="connsiteY7-15752" fmla="*/ 5416325 h 38590268"/>
                <a:gd name="connsiteX8-15753" fmla="*/ 6641559 w 15407640"/>
                <a:gd name="connsiteY8-15754" fmla="*/ 6008829 h 38590268"/>
                <a:gd name="connsiteX9-15755" fmla="*/ 9189720 w 15407640"/>
                <a:gd name="connsiteY9-15756" fmla="*/ 6662468 h 38590268"/>
                <a:gd name="connsiteX10-15757" fmla="*/ 9189720 w 15407640"/>
                <a:gd name="connsiteY10-15758" fmla="*/ 13520468 h 38590268"/>
                <a:gd name="connsiteX11-15759" fmla="*/ 9464040 w 15407640"/>
                <a:gd name="connsiteY11-15760" fmla="*/ 15074948 h 38590268"/>
                <a:gd name="connsiteX12-15761" fmla="*/ 9464040 w 15407640"/>
                <a:gd name="connsiteY12-15762" fmla="*/ 15897908 h 38590268"/>
                <a:gd name="connsiteX13-15763" fmla="*/ 9646920 w 15407640"/>
                <a:gd name="connsiteY13-15764" fmla="*/ 21018548 h 38590268"/>
                <a:gd name="connsiteX14-15765" fmla="*/ 9921240 w 15407640"/>
                <a:gd name="connsiteY14-15766" fmla="*/ 22298708 h 38590268"/>
                <a:gd name="connsiteX15-15767" fmla="*/ 10378440 w 15407640"/>
                <a:gd name="connsiteY15-15768" fmla="*/ 26322068 h 38590268"/>
                <a:gd name="connsiteX16-15769" fmla="*/ 11475720 w 15407640"/>
                <a:gd name="connsiteY16-15770" fmla="*/ 31442708 h 38590268"/>
                <a:gd name="connsiteX17-15771" fmla="*/ 12298680 w 15407640"/>
                <a:gd name="connsiteY17-15772" fmla="*/ 35740388 h 38590268"/>
                <a:gd name="connsiteX18-15773" fmla="*/ 13487400 w 15407640"/>
                <a:gd name="connsiteY18-15774" fmla="*/ 37203428 h 38590268"/>
                <a:gd name="connsiteX19-15775" fmla="*/ 15316200 w 15407640"/>
                <a:gd name="connsiteY19-15776" fmla="*/ 37752068 h 38590268"/>
                <a:gd name="connsiteX20-15777" fmla="*/ 15407640 w 15407640"/>
                <a:gd name="connsiteY20-15778" fmla="*/ 38026388 h 38590268"/>
                <a:gd name="connsiteX21-15779" fmla="*/ 13213080 w 15407640"/>
                <a:gd name="connsiteY21-15780" fmla="*/ 38392148 h 38590268"/>
                <a:gd name="connsiteX22-15781" fmla="*/ 12207240 w 15407640"/>
                <a:gd name="connsiteY22-15782" fmla="*/ 38392148 h 38590268"/>
                <a:gd name="connsiteX23-15783" fmla="*/ 10927080 w 15407640"/>
                <a:gd name="connsiteY23-15784" fmla="*/ 37203428 h 38590268"/>
                <a:gd name="connsiteX24-15785" fmla="*/ 10835640 w 15407640"/>
                <a:gd name="connsiteY24-15786" fmla="*/ 37843508 h 38590268"/>
                <a:gd name="connsiteX25-15787" fmla="*/ 9646920 w 15407640"/>
                <a:gd name="connsiteY25-15788" fmla="*/ 37843508 h 38590268"/>
                <a:gd name="connsiteX26-15789" fmla="*/ 9921240 w 15407640"/>
                <a:gd name="connsiteY26-15790" fmla="*/ 35466068 h 38590268"/>
                <a:gd name="connsiteX27-15791" fmla="*/ 7543800 w 15407640"/>
                <a:gd name="connsiteY27-15792" fmla="*/ 29431028 h 38590268"/>
                <a:gd name="connsiteX28-15793" fmla="*/ 6629400 w 15407640"/>
                <a:gd name="connsiteY28-15794" fmla="*/ 24859028 h 38590268"/>
                <a:gd name="connsiteX29-15795" fmla="*/ 5806440 w 15407640"/>
                <a:gd name="connsiteY29-15796" fmla="*/ 22938788 h 38590268"/>
                <a:gd name="connsiteX30-15797" fmla="*/ 5166360 w 15407640"/>
                <a:gd name="connsiteY30-15798" fmla="*/ 26413508 h 38590268"/>
                <a:gd name="connsiteX31-15799" fmla="*/ 5166360 w 15407640"/>
                <a:gd name="connsiteY31-15800" fmla="*/ 30436868 h 38590268"/>
                <a:gd name="connsiteX32-15801" fmla="*/ 4892040 w 15407640"/>
                <a:gd name="connsiteY32-15802" fmla="*/ 32448548 h 38590268"/>
                <a:gd name="connsiteX33-15803" fmla="*/ 4892040 w 15407640"/>
                <a:gd name="connsiteY33-15804" fmla="*/ 36289028 h 38590268"/>
                <a:gd name="connsiteX34-15805" fmla="*/ 4892040 w 15407640"/>
                <a:gd name="connsiteY34-15806" fmla="*/ 37752068 h 38590268"/>
                <a:gd name="connsiteX35-15807" fmla="*/ 4251960 w 15407640"/>
                <a:gd name="connsiteY35-15808" fmla="*/ 38117828 h 38590268"/>
                <a:gd name="connsiteX36-15809" fmla="*/ 4251960 w 15407640"/>
                <a:gd name="connsiteY36-15810" fmla="*/ 38117828 h 38590268"/>
                <a:gd name="connsiteX37-15811" fmla="*/ 3246120 w 15407640"/>
                <a:gd name="connsiteY37-15812" fmla="*/ 38575028 h 38590268"/>
                <a:gd name="connsiteX38-15813" fmla="*/ 777240 w 15407640"/>
                <a:gd name="connsiteY38-15814" fmla="*/ 38209268 h 38590268"/>
                <a:gd name="connsiteX39-15815" fmla="*/ 2514600 w 15407640"/>
                <a:gd name="connsiteY39-15816" fmla="*/ 36563348 h 38590268"/>
                <a:gd name="connsiteX40-15817" fmla="*/ 2294699 w 15407640"/>
                <a:gd name="connsiteY40-15818" fmla="*/ 35711839 h 38590268"/>
                <a:gd name="connsiteX41-15819" fmla="*/ 2606040 w 15407640"/>
                <a:gd name="connsiteY41-15820" fmla="*/ 34094468 h 38590268"/>
                <a:gd name="connsiteX42-15821" fmla="*/ 1874520 w 15407640"/>
                <a:gd name="connsiteY42-15822" fmla="*/ 32814308 h 38590268"/>
                <a:gd name="connsiteX43-15823" fmla="*/ 1848966 w 15407640"/>
                <a:gd name="connsiteY43-15824" fmla="*/ 22174018 h 38590268"/>
                <a:gd name="connsiteX44-15825" fmla="*/ 1502285 w 15407640"/>
                <a:gd name="connsiteY44-15826" fmla="*/ 21714024 h 38590268"/>
                <a:gd name="connsiteX45-15827" fmla="*/ 1417320 w 15407640"/>
                <a:gd name="connsiteY45-15828" fmla="*/ 21201428 h 38590268"/>
                <a:gd name="connsiteX46-15829" fmla="*/ 137160 w 15407640"/>
                <a:gd name="connsiteY46-15830" fmla="*/ 21201428 h 38590268"/>
                <a:gd name="connsiteX47-15831" fmla="*/ 594360 w 15407640"/>
                <a:gd name="connsiteY47-15832" fmla="*/ 12971828 h 38590268"/>
                <a:gd name="connsiteX48-15833" fmla="*/ 747979 w 15407640"/>
                <a:gd name="connsiteY48-15834" fmla="*/ 11383261 h 38590268"/>
                <a:gd name="connsiteX49-15835" fmla="*/ 1051560 w 15407640"/>
                <a:gd name="connsiteY49-15836" fmla="*/ 7851188 h 38590268"/>
                <a:gd name="connsiteX50-15837" fmla="*/ 3977640 w 15407640"/>
                <a:gd name="connsiteY50-15838" fmla="*/ 6845348 h 38590268"/>
                <a:gd name="connsiteX51-15839" fmla="*/ 3977640 w 15407640"/>
                <a:gd name="connsiteY51-15840" fmla="*/ 6113828 h 38590268"/>
                <a:gd name="connsiteX52-15841" fmla="*/ 3504920 w 15407640"/>
                <a:gd name="connsiteY52-15842" fmla="*/ 4565628 h 38590268"/>
                <a:gd name="connsiteX53-15843" fmla="*/ 3207765 w 15407640"/>
                <a:gd name="connsiteY53-15844" fmla="*/ 4565628 h 38590268"/>
                <a:gd name="connsiteX54-15845" fmla="*/ 2861083 w 15407640"/>
                <a:gd name="connsiteY54-15846" fmla="*/ 3441311 h 38590268"/>
                <a:gd name="connsiteX55-15847" fmla="*/ 3063240 w 15407640"/>
                <a:gd name="connsiteY55-15848" fmla="*/ 3462068 h 38590268"/>
                <a:gd name="connsiteX56-15849" fmla="*/ 2697480 w 15407640"/>
                <a:gd name="connsiteY56-15850" fmla="*/ 1816148 h 38590268"/>
                <a:gd name="connsiteX57-15851" fmla="*/ 2971800 w 15407640"/>
                <a:gd name="connsiteY57-15852" fmla="*/ 1450388 h 38590268"/>
                <a:gd name="connsiteX58-15853" fmla="*/ 3703023 w 15407640"/>
                <a:gd name="connsiteY58-15854" fmla="*/ 317199 h 38590268"/>
                <a:gd name="connsiteX59-15855" fmla="*/ 5023714 w 15407640"/>
                <a:gd name="connsiteY59-15856" fmla="*/ 83788 h 38590268"/>
                <a:gd name="connsiteX60-15857" fmla="*/ 5898671 w 15407640"/>
                <a:gd name="connsiteY60-15858" fmla="*/ 819929 h 38590268"/>
                <a:gd name="connsiteX0-15859" fmla="*/ 5898671 w 15407640"/>
                <a:gd name="connsiteY0-15860" fmla="*/ 819929 h 38590268"/>
                <a:gd name="connsiteX1-15861" fmla="*/ 6476473 w 15407640"/>
                <a:gd name="connsiteY1-15862" fmla="*/ 1071295 h 38590268"/>
                <a:gd name="connsiteX2-15863" fmla="*/ 6542507 w 15407640"/>
                <a:gd name="connsiteY2-15864" fmla="*/ 2435850 h 38590268"/>
                <a:gd name="connsiteX3-15865" fmla="*/ 6446520 w 15407640"/>
                <a:gd name="connsiteY3-15866" fmla="*/ 2913428 h 38590268"/>
                <a:gd name="connsiteX4-15867" fmla="*/ 6674576 w 15407640"/>
                <a:gd name="connsiteY4-15868" fmla="*/ 2855635 h 38590268"/>
                <a:gd name="connsiteX5-15869" fmla="*/ 6559016 w 15407640"/>
                <a:gd name="connsiteY5-15870" fmla="*/ 4087680 h 38590268"/>
                <a:gd name="connsiteX6-15871" fmla="*/ 6212335 w 15407640"/>
                <a:gd name="connsiteY6-15872" fmla="*/ 4565628 h 38590268"/>
                <a:gd name="connsiteX7-15873" fmla="*/ 6179317 w 15407640"/>
                <a:gd name="connsiteY7-15874" fmla="*/ 5416325 h 38590268"/>
                <a:gd name="connsiteX8-15875" fmla="*/ 6641559 w 15407640"/>
                <a:gd name="connsiteY8-15876" fmla="*/ 6008829 h 38590268"/>
                <a:gd name="connsiteX9-15877" fmla="*/ 9189720 w 15407640"/>
                <a:gd name="connsiteY9-15878" fmla="*/ 6662468 h 38590268"/>
                <a:gd name="connsiteX10-15879" fmla="*/ 9189720 w 15407640"/>
                <a:gd name="connsiteY10-15880" fmla="*/ 13520468 h 38590268"/>
                <a:gd name="connsiteX11-15881" fmla="*/ 9464040 w 15407640"/>
                <a:gd name="connsiteY11-15882" fmla="*/ 15074948 h 38590268"/>
                <a:gd name="connsiteX12-15883" fmla="*/ 9464040 w 15407640"/>
                <a:gd name="connsiteY12-15884" fmla="*/ 15897908 h 38590268"/>
                <a:gd name="connsiteX13-15885" fmla="*/ 9646920 w 15407640"/>
                <a:gd name="connsiteY13-15886" fmla="*/ 21018548 h 38590268"/>
                <a:gd name="connsiteX14-15887" fmla="*/ 9921240 w 15407640"/>
                <a:gd name="connsiteY14-15888" fmla="*/ 22298708 h 38590268"/>
                <a:gd name="connsiteX15-15889" fmla="*/ 10378440 w 15407640"/>
                <a:gd name="connsiteY15-15890" fmla="*/ 26322068 h 38590268"/>
                <a:gd name="connsiteX16-15891" fmla="*/ 11475720 w 15407640"/>
                <a:gd name="connsiteY16-15892" fmla="*/ 31442708 h 38590268"/>
                <a:gd name="connsiteX17-15893" fmla="*/ 12298680 w 15407640"/>
                <a:gd name="connsiteY17-15894" fmla="*/ 35740388 h 38590268"/>
                <a:gd name="connsiteX18-15895" fmla="*/ 13487400 w 15407640"/>
                <a:gd name="connsiteY18-15896" fmla="*/ 37203428 h 38590268"/>
                <a:gd name="connsiteX19-15897" fmla="*/ 15316200 w 15407640"/>
                <a:gd name="connsiteY19-15898" fmla="*/ 37752068 h 38590268"/>
                <a:gd name="connsiteX20-15899" fmla="*/ 15407640 w 15407640"/>
                <a:gd name="connsiteY20-15900" fmla="*/ 38026388 h 38590268"/>
                <a:gd name="connsiteX21-15901" fmla="*/ 13213080 w 15407640"/>
                <a:gd name="connsiteY21-15902" fmla="*/ 38392148 h 38590268"/>
                <a:gd name="connsiteX22-15903" fmla="*/ 12207240 w 15407640"/>
                <a:gd name="connsiteY22-15904" fmla="*/ 38392148 h 38590268"/>
                <a:gd name="connsiteX23-15905" fmla="*/ 10927080 w 15407640"/>
                <a:gd name="connsiteY23-15906" fmla="*/ 37203428 h 38590268"/>
                <a:gd name="connsiteX24-15907" fmla="*/ 10835640 w 15407640"/>
                <a:gd name="connsiteY24-15908" fmla="*/ 37843508 h 38590268"/>
                <a:gd name="connsiteX25-15909" fmla="*/ 9646920 w 15407640"/>
                <a:gd name="connsiteY25-15910" fmla="*/ 37843508 h 38590268"/>
                <a:gd name="connsiteX26-15911" fmla="*/ 9921240 w 15407640"/>
                <a:gd name="connsiteY26-15912" fmla="*/ 35466068 h 38590268"/>
                <a:gd name="connsiteX27-15913" fmla="*/ 7543800 w 15407640"/>
                <a:gd name="connsiteY27-15914" fmla="*/ 29431028 h 38590268"/>
                <a:gd name="connsiteX28-15915" fmla="*/ 6629400 w 15407640"/>
                <a:gd name="connsiteY28-15916" fmla="*/ 24859028 h 38590268"/>
                <a:gd name="connsiteX29-15917" fmla="*/ 5806440 w 15407640"/>
                <a:gd name="connsiteY29-15918" fmla="*/ 22938788 h 38590268"/>
                <a:gd name="connsiteX30-15919" fmla="*/ 5166360 w 15407640"/>
                <a:gd name="connsiteY30-15920" fmla="*/ 26413508 h 38590268"/>
                <a:gd name="connsiteX31-15921" fmla="*/ 5166360 w 15407640"/>
                <a:gd name="connsiteY31-15922" fmla="*/ 30436868 h 38590268"/>
                <a:gd name="connsiteX32-15923" fmla="*/ 4892040 w 15407640"/>
                <a:gd name="connsiteY32-15924" fmla="*/ 32448548 h 38590268"/>
                <a:gd name="connsiteX33-15925" fmla="*/ 4892040 w 15407640"/>
                <a:gd name="connsiteY33-15926" fmla="*/ 36289028 h 38590268"/>
                <a:gd name="connsiteX34-15927" fmla="*/ 4892040 w 15407640"/>
                <a:gd name="connsiteY34-15928" fmla="*/ 37752068 h 38590268"/>
                <a:gd name="connsiteX35-15929" fmla="*/ 4251960 w 15407640"/>
                <a:gd name="connsiteY35-15930" fmla="*/ 38117828 h 38590268"/>
                <a:gd name="connsiteX36-15931" fmla="*/ 4251960 w 15407640"/>
                <a:gd name="connsiteY36-15932" fmla="*/ 38117828 h 38590268"/>
                <a:gd name="connsiteX37-15933" fmla="*/ 3246120 w 15407640"/>
                <a:gd name="connsiteY37-15934" fmla="*/ 38575028 h 38590268"/>
                <a:gd name="connsiteX38-15935" fmla="*/ 777240 w 15407640"/>
                <a:gd name="connsiteY38-15936" fmla="*/ 38209268 h 38590268"/>
                <a:gd name="connsiteX39-15937" fmla="*/ 2514600 w 15407640"/>
                <a:gd name="connsiteY39-15938" fmla="*/ 36563348 h 38590268"/>
                <a:gd name="connsiteX40-15939" fmla="*/ 2294699 w 15407640"/>
                <a:gd name="connsiteY40-15940" fmla="*/ 35711839 h 38590268"/>
                <a:gd name="connsiteX41-15941" fmla="*/ 2606040 w 15407640"/>
                <a:gd name="connsiteY41-15942" fmla="*/ 34094468 h 38590268"/>
                <a:gd name="connsiteX42-15943" fmla="*/ 1874520 w 15407640"/>
                <a:gd name="connsiteY42-15944" fmla="*/ 32814308 h 38590268"/>
                <a:gd name="connsiteX43-15945" fmla="*/ 1848966 w 15407640"/>
                <a:gd name="connsiteY43-15946" fmla="*/ 22174018 h 38590268"/>
                <a:gd name="connsiteX44-15947" fmla="*/ 1502285 w 15407640"/>
                <a:gd name="connsiteY44-15948" fmla="*/ 21714024 h 38590268"/>
                <a:gd name="connsiteX45-15949" fmla="*/ 1417320 w 15407640"/>
                <a:gd name="connsiteY45-15950" fmla="*/ 21201428 h 38590268"/>
                <a:gd name="connsiteX46-15951" fmla="*/ 137160 w 15407640"/>
                <a:gd name="connsiteY46-15952" fmla="*/ 21201428 h 38590268"/>
                <a:gd name="connsiteX47-15953" fmla="*/ 594360 w 15407640"/>
                <a:gd name="connsiteY47-15954" fmla="*/ 12971828 h 38590268"/>
                <a:gd name="connsiteX48-15955" fmla="*/ 747979 w 15407640"/>
                <a:gd name="connsiteY48-15956" fmla="*/ 11383261 h 38590268"/>
                <a:gd name="connsiteX49-15957" fmla="*/ 1051560 w 15407640"/>
                <a:gd name="connsiteY49-15958" fmla="*/ 7851188 h 38590268"/>
                <a:gd name="connsiteX50-15959" fmla="*/ 3977640 w 15407640"/>
                <a:gd name="connsiteY50-15960" fmla="*/ 6845348 h 38590268"/>
                <a:gd name="connsiteX51-15961" fmla="*/ 3977640 w 15407640"/>
                <a:gd name="connsiteY51-15962" fmla="*/ 6113828 h 38590268"/>
                <a:gd name="connsiteX52-15963" fmla="*/ 3504920 w 15407640"/>
                <a:gd name="connsiteY52-15964" fmla="*/ 4565628 h 38590268"/>
                <a:gd name="connsiteX53-15965" fmla="*/ 3207765 w 15407640"/>
                <a:gd name="connsiteY53-15966" fmla="*/ 4565628 h 38590268"/>
                <a:gd name="connsiteX54-15967" fmla="*/ 2861083 w 15407640"/>
                <a:gd name="connsiteY54-15968" fmla="*/ 3441311 h 38590268"/>
                <a:gd name="connsiteX55-15969" fmla="*/ 3063240 w 15407640"/>
                <a:gd name="connsiteY55-15970" fmla="*/ 3462068 h 38590268"/>
                <a:gd name="connsiteX56-15971" fmla="*/ 2697480 w 15407640"/>
                <a:gd name="connsiteY56-15972" fmla="*/ 1816148 h 38590268"/>
                <a:gd name="connsiteX57-15973" fmla="*/ 2971800 w 15407640"/>
                <a:gd name="connsiteY57-15974" fmla="*/ 1450388 h 38590268"/>
                <a:gd name="connsiteX58-15975" fmla="*/ 3703023 w 15407640"/>
                <a:gd name="connsiteY58-15976" fmla="*/ 317199 h 38590268"/>
                <a:gd name="connsiteX59-15977" fmla="*/ 5023714 w 15407640"/>
                <a:gd name="connsiteY59-15978" fmla="*/ 83788 h 38590268"/>
                <a:gd name="connsiteX60-15979" fmla="*/ 5898671 w 15407640"/>
                <a:gd name="connsiteY60-15980" fmla="*/ 819929 h 38590268"/>
                <a:gd name="connsiteX0-15981" fmla="*/ 5898671 w 15407640"/>
                <a:gd name="connsiteY0-15982" fmla="*/ 819929 h 38590268"/>
                <a:gd name="connsiteX1-15983" fmla="*/ 6476473 w 15407640"/>
                <a:gd name="connsiteY1-15984" fmla="*/ 1071295 h 38590268"/>
                <a:gd name="connsiteX2-15985" fmla="*/ 6542507 w 15407640"/>
                <a:gd name="connsiteY2-15986" fmla="*/ 2435850 h 38590268"/>
                <a:gd name="connsiteX3-15987" fmla="*/ 6446520 w 15407640"/>
                <a:gd name="connsiteY3-15988" fmla="*/ 2913428 h 38590268"/>
                <a:gd name="connsiteX4-15989" fmla="*/ 6674576 w 15407640"/>
                <a:gd name="connsiteY4-15990" fmla="*/ 2855635 h 38590268"/>
                <a:gd name="connsiteX5-15991" fmla="*/ 6559016 w 15407640"/>
                <a:gd name="connsiteY5-15992" fmla="*/ 4087680 h 38590268"/>
                <a:gd name="connsiteX6-15993" fmla="*/ 6212335 w 15407640"/>
                <a:gd name="connsiteY6-15994" fmla="*/ 4565628 h 38590268"/>
                <a:gd name="connsiteX7-15995" fmla="*/ 6179317 w 15407640"/>
                <a:gd name="connsiteY7-15996" fmla="*/ 5416325 h 38590268"/>
                <a:gd name="connsiteX8-15997" fmla="*/ 6641559 w 15407640"/>
                <a:gd name="connsiteY8-15998" fmla="*/ 6008829 h 38590268"/>
                <a:gd name="connsiteX9-15999" fmla="*/ 9189720 w 15407640"/>
                <a:gd name="connsiteY9-16000" fmla="*/ 6662468 h 38590268"/>
                <a:gd name="connsiteX10-16001" fmla="*/ 9189720 w 15407640"/>
                <a:gd name="connsiteY10-16002" fmla="*/ 13520468 h 38590268"/>
                <a:gd name="connsiteX11-16003" fmla="*/ 9464040 w 15407640"/>
                <a:gd name="connsiteY11-16004" fmla="*/ 15074948 h 38590268"/>
                <a:gd name="connsiteX12-16005" fmla="*/ 9464040 w 15407640"/>
                <a:gd name="connsiteY12-16006" fmla="*/ 15897908 h 38590268"/>
                <a:gd name="connsiteX13-16007" fmla="*/ 9646920 w 15407640"/>
                <a:gd name="connsiteY13-16008" fmla="*/ 21018548 h 38590268"/>
                <a:gd name="connsiteX14-16009" fmla="*/ 9921240 w 15407640"/>
                <a:gd name="connsiteY14-16010" fmla="*/ 22298708 h 38590268"/>
                <a:gd name="connsiteX15-16011" fmla="*/ 10378440 w 15407640"/>
                <a:gd name="connsiteY15-16012" fmla="*/ 26322068 h 38590268"/>
                <a:gd name="connsiteX16-16013" fmla="*/ 11475720 w 15407640"/>
                <a:gd name="connsiteY16-16014" fmla="*/ 31442708 h 38590268"/>
                <a:gd name="connsiteX17-16015" fmla="*/ 12298680 w 15407640"/>
                <a:gd name="connsiteY17-16016" fmla="*/ 35740388 h 38590268"/>
                <a:gd name="connsiteX18-16017" fmla="*/ 13487400 w 15407640"/>
                <a:gd name="connsiteY18-16018" fmla="*/ 37203428 h 38590268"/>
                <a:gd name="connsiteX19-16019" fmla="*/ 15316200 w 15407640"/>
                <a:gd name="connsiteY19-16020" fmla="*/ 37752068 h 38590268"/>
                <a:gd name="connsiteX20-16021" fmla="*/ 15407640 w 15407640"/>
                <a:gd name="connsiteY20-16022" fmla="*/ 38026388 h 38590268"/>
                <a:gd name="connsiteX21-16023" fmla="*/ 13213080 w 15407640"/>
                <a:gd name="connsiteY21-16024" fmla="*/ 38392148 h 38590268"/>
                <a:gd name="connsiteX22-16025" fmla="*/ 12207240 w 15407640"/>
                <a:gd name="connsiteY22-16026" fmla="*/ 38392148 h 38590268"/>
                <a:gd name="connsiteX23-16027" fmla="*/ 10927080 w 15407640"/>
                <a:gd name="connsiteY23-16028" fmla="*/ 37203428 h 38590268"/>
                <a:gd name="connsiteX24-16029" fmla="*/ 10835640 w 15407640"/>
                <a:gd name="connsiteY24-16030" fmla="*/ 37843508 h 38590268"/>
                <a:gd name="connsiteX25-16031" fmla="*/ 9646920 w 15407640"/>
                <a:gd name="connsiteY25-16032" fmla="*/ 37843508 h 38590268"/>
                <a:gd name="connsiteX26-16033" fmla="*/ 9921240 w 15407640"/>
                <a:gd name="connsiteY26-16034" fmla="*/ 35466068 h 38590268"/>
                <a:gd name="connsiteX27-16035" fmla="*/ 7543800 w 15407640"/>
                <a:gd name="connsiteY27-16036" fmla="*/ 29431028 h 38590268"/>
                <a:gd name="connsiteX28-16037" fmla="*/ 6629400 w 15407640"/>
                <a:gd name="connsiteY28-16038" fmla="*/ 24859028 h 38590268"/>
                <a:gd name="connsiteX29-16039" fmla="*/ 5806440 w 15407640"/>
                <a:gd name="connsiteY29-16040" fmla="*/ 22938788 h 38590268"/>
                <a:gd name="connsiteX30-16041" fmla="*/ 5166360 w 15407640"/>
                <a:gd name="connsiteY30-16042" fmla="*/ 26413508 h 38590268"/>
                <a:gd name="connsiteX31-16043" fmla="*/ 5166360 w 15407640"/>
                <a:gd name="connsiteY31-16044" fmla="*/ 30436868 h 38590268"/>
                <a:gd name="connsiteX32-16045" fmla="*/ 4892040 w 15407640"/>
                <a:gd name="connsiteY32-16046" fmla="*/ 32448548 h 38590268"/>
                <a:gd name="connsiteX33-16047" fmla="*/ 4892040 w 15407640"/>
                <a:gd name="connsiteY33-16048" fmla="*/ 36289028 h 38590268"/>
                <a:gd name="connsiteX34-16049" fmla="*/ 4892040 w 15407640"/>
                <a:gd name="connsiteY34-16050" fmla="*/ 37752068 h 38590268"/>
                <a:gd name="connsiteX35-16051" fmla="*/ 4251960 w 15407640"/>
                <a:gd name="connsiteY35-16052" fmla="*/ 38117828 h 38590268"/>
                <a:gd name="connsiteX36-16053" fmla="*/ 4251960 w 15407640"/>
                <a:gd name="connsiteY36-16054" fmla="*/ 38117828 h 38590268"/>
                <a:gd name="connsiteX37-16055" fmla="*/ 3246120 w 15407640"/>
                <a:gd name="connsiteY37-16056" fmla="*/ 38575028 h 38590268"/>
                <a:gd name="connsiteX38-16057" fmla="*/ 777240 w 15407640"/>
                <a:gd name="connsiteY38-16058" fmla="*/ 38209268 h 38590268"/>
                <a:gd name="connsiteX39-16059" fmla="*/ 2514600 w 15407640"/>
                <a:gd name="connsiteY39-16060" fmla="*/ 36563348 h 38590268"/>
                <a:gd name="connsiteX40-16061" fmla="*/ 2294699 w 15407640"/>
                <a:gd name="connsiteY40-16062" fmla="*/ 35711839 h 38590268"/>
                <a:gd name="connsiteX41-16063" fmla="*/ 2606040 w 15407640"/>
                <a:gd name="connsiteY41-16064" fmla="*/ 34094468 h 38590268"/>
                <a:gd name="connsiteX42-16065" fmla="*/ 1874520 w 15407640"/>
                <a:gd name="connsiteY42-16066" fmla="*/ 32814308 h 38590268"/>
                <a:gd name="connsiteX43-16067" fmla="*/ 1848966 w 15407640"/>
                <a:gd name="connsiteY43-16068" fmla="*/ 22174018 h 38590268"/>
                <a:gd name="connsiteX44-16069" fmla="*/ 1502285 w 15407640"/>
                <a:gd name="connsiteY44-16070" fmla="*/ 21714024 h 38590268"/>
                <a:gd name="connsiteX45-16071" fmla="*/ 1417320 w 15407640"/>
                <a:gd name="connsiteY45-16072" fmla="*/ 21201428 h 38590268"/>
                <a:gd name="connsiteX46-16073" fmla="*/ 137160 w 15407640"/>
                <a:gd name="connsiteY46-16074" fmla="*/ 21201428 h 38590268"/>
                <a:gd name="connsiteX47-16075" fmla="*/ 594360 w 15407640"/>
                <a:gd name="connsiteY47-16076" fmla="*/ 12971828 h 38590268"/>
                <a:gd name="connsiteX48-16077" fmla="*/ 747979 w 15407640"/>
                <a:gd name="connsiteY48-16078" fmla="*/ 11383261 h 38590268"/>
                <a:gd name="connsiteX49-16079" fmla="*/ 1051560 w 15407640"/>
                <a:gd name="connsiteY49-16080" fmla="*/ 7851188 h 38590268"/>
                <a:gd name="connsiteX50-16081" fmla="*/ 3977640 w 15407640"/>
                <a:gd name="connsiteY50-16082" fmla="*/ 6845348 h 38590268"/>
                <a:gd name="connsiteX51-16083" fmla="*/ 3977640 w 15407640"/>
                <a:gd name="connsiteY51-16084" fmla="*/ 6113828 h 38590268"/>
                <a:gd name="connsiteX52-16085" fmla="*/ 3504920 w 15407640"/>
                <a:gd name="connsiteY52-16086" fmla="*/ 4565628 h 38590268"/>
                <a:gd name="connsiteX53-16087" fmla="*/ 3207765 w 15407640"/>
                <a:gd name="connsiteY53-16088" fmla="*/ 4565628 h 38590268"/>
                <a:gd name="connsiteX54-16089" fmla="*/ 2861083 w 15407640"/>
                <a:gd name="connsiteY54-16090" fmla="*/ 3441311 h 38590268"/>
                <a:gd name="connsiteX55-16091" fmla="*/ 3063240 w 15407640"/>
                <a:gd name="connsiteY55-16092" fmla="*/ 3462068 h 38590268"/>
                <a:gd name="connsiteX56-16093" fmla="*/ 2697480 w 15407640"/>
                <a:gd name="connsiteY56-16094" fmla="*/ 1816148 h 38590268"/>
                <a:gd name="connsiteX57-16095" fmla="*/ 2971800 w 15407640"/>
                <a:gd name="connsiteY57-16096" fmla="*/ 1450388 h 38590268"/>
                <a:gd name="connsiteX58-16097" fmla="*/ 3703023 w 15407640"/>
                <a:gd name="connsiteY58-16098" fmla="*/ 317199 h 38590268"/>
                <a:gd name="connsiteX59-16099" fmla="*/ 5023714 w 15407640"/>
                <a:gd name="connsiteY59-16100" fmla="*/ 83788 h 38590268"/>
                <a:gd name="connsiteX60-16101" fmla="*/ 5898671 w 15407640"/>
                <a:gd name="connsiteY60-16102" fmla="*/ 819929 h 38590268"/>
                <a:gd name="connsiteX0-16103" fmla="*/ 5898671 w 15407640"/>
                <a:gd name="connsiteY0-16104" fmla="*/ 819929 h 38590268"/>
                <a:gd name="connsiteX1-16105" fmla="*/ 6476473 w 15407640"/>
                <a:gd name="connsiteY1-16106" fmla="*/ 1071295 h 38590268"/>
                <a:gd name="connsiteX2-16107" fmla="*/ 6542507 w 15407640"/>
                <a:gd name="connsiteY2-16108" fmla="*/ 2435850 h 38590268"/>
                <a:gd name="connsiteX3-16109" fmla="*/ 6446520 w 15407640"/>
                <a:gd name="connsiteY3-16110" fmla="*/ 2913428 h 38590268"/>
                <a:gd name="connsiteX4-16111" fmla="*/ 6674576 w 15407640"/>
                <a:gd name="connsiteY4-16112" fmla="*/ 2855635 h 38590268"/>
                <a:gd name="connsiteX5-16113" fmla="*/ 6559016 w 15407640"/>
                <a:gd name="connsiteY5-16114" fmla="*/ 4087680 h 38590268"/>
                <a:gd name="connsiteX6-16115" fmla="*/ 6212335 w 15407640"/>
                <a:gd name="connsiteY6-16116" fmla="*/ 4565628 h 38590268"/>
                <a:gd name="connsiteX7-16117" fmla="*/ 6179317 w 15407640"/>
                <a:gd name="connsiteY7-16118" fmla="*/ 5416325 h 38590268"/>
                <a:gd name="connsiteX8-16119" fmla="*/ 6641559 w 15407640"/>
                <a:gd name="connsiteY8-16120" fmla="*/ 6008829 h 38590268"/>
                <a:gd name="connsiteX9-16121" fmla="*/ 9189720 w 15407640"/>
                <a:gd name="connsiteY9-16122" fmla="*/ 6662468 h 38590268"/>
                <a:gd name="connsiteX10-16123" fmla="*/ 9189720 w 15407640"/>
                <a:gd name="connsiteY10-16124" fmla="*/ 13520468 h 38590268"/>
                <a:gd name="connsiteX11-16125" fmla="*/ 9464040 w 15407640"/>
                <a:gd name="connsiteY11-16126" fmla="*/ 15074948 h 38590268"/>
                <a:gd name="connsiteX12-16127" fmla="*/ 9464040 w 15407640"/>
                <a:gd name="connsiteY12-16128" fmla="*/ 15897908 h 38590268"/>
                <a:gd name="connsiteX13-16129" fmla="*/ 9646920 w 15407640"/>
                <a:gd name="connsiteY13-16130" fmla="*/ 21018548 h 38590268"/>
                <a:gd name="connsiteX14-16131" fmla="*/ 9921240 w 15407640"/>
                <a:gd name="connsiteY14-16132" fmla="*/ 22298708 h 38590268"/>
                <a:gd name="connsiteX15-16133" fmla="*/ 10378440 w 15407640"/>
                <a:gd name="connsiteY15-16134" fmla="*/ 26322068 h 38590268"/>
                <a:gd name="connsiteX16-16135" fmla="*/ 11475720 w 15407640"/>
                <a:gd name="connsiteY16-16136" fmla="*/ 31442708 h 38590268"/>
                <a:gd name="connsiteX17-16137" fmla="*/ 12298680 w 15407640"/>
                <a:gd name="connsiteY17-16138" fmla="*/ 35740388 h 38590268"/>
                <a:gd name="connsiteX18-16139" fmla="*/ 13487400 w 15407640"/>
                <a:gd name="connsiteY18-16140" fmla="*/ 37203428 h 38590268"/>
                <a:gd name="connsiteX19-16141" fmla="*/ 15316200 w 15407640"/>
                <a:gd name="connsiteY19-16142" fmla="*/ 37752068 h 38590268"/>
                <a:gd name="connsiteX20-16143" fmla="*/ 15407640 w 15407640"/>
                <a:gd name="connsiteY20-16144" fmla="*/ 38026388 h 38590268"/>
                <a:gd name="connsiteX21-16145" fmla="*/ 13213080 w 15407640"/>
                <a:gd name="connsiteY21-16146" fmla="*/ 38392148 h 38590268"/>
                <a:gd name="connsiteX22-16147" fmla="*/ 12207240 w 15407640"/>
                <a:gd name="connsiteY22-16148" fmla="*/ 38392148 h 38590268"/>
                <a:gd name="connsiteX23-16149" fmla="*/ 10927080 w 15407640"/>
                <a:gd name="connsiteY23-16150" fmla="*/ 37203428 h 38590268"/>
                <a:gd name="connsiteX24-16151" fmla="*/ 10835640 w 15407640"/>
                <a:gd name="connsiteY24-16152" fmla="*/ 37843508 h 38590268"/>
                <a:gd name="connsiteX25-16153" fmla="*/ 9646920 w 15407640"/>
                <a:gd name="connsiteY25-16154" fmla="*/ 37843508 h 38590268"/>
                <a:gd name="connsiteX26-16155" fmla="*/ 9921240 w 15407640"/>
                <a:gd name="connsiteY26-16156" fmla="*/ 35466068 h 38590268"/>
                <a:gd name="connsiteX27-16157" fmla="*/ 7543800 w 15407640"/>
                <a:gd name="connsiteY27-16158" fmla="*/ 29431028 h 38590268"/>
                <a:gd name="connsiteX28-16159" fmla="*/ 6629400 w 15407640"/>
                <a:gd name="connsiteY28-16160" fmla="*/ 24859028 h 38590268"/>
                <a:gd name="connsiteX29-16161" fmla="*/ 5806440 w 15407640"/>
                <a:gd name="connsiteY29-16162" fmla="*/ 22938788 h 38590268"/>
                <a:gd name="connsiteX30-16163" fmla="*/ 5166360 w 15407640"/>
                <a:gd name="connsiteY30-16164" fmla="*/ 26413508 h 38590268"/>
                <a:gd name="connsiteX31-16165" fmla="*/ 5166360 w 15407640"/>
                <a:gd name="connsiteY31-16166" fmla="*/ 30436868 h 38590268"/>
                <a:gd name="connsiteX32-16167" fmla="*/ 4892040 w 15407640"/>
                <a:gd name="connsiteY32-16168" fmla="*/ 32448548 h 38590268"/>
                <a:gd name="connsiteX33-16169" fmla="*/ 4892040 w 15407640"/>
                <a:gd name="connsiteY33-16170" fmla="*/ 36289028 h 38590268"/>
                <a:gd name="connsiteX34-16171" fmla="*/ 4892040 w 15407640"/>
                <a:gd name="connsiteY34-16172" fmla="*/ 37752068 h 38590268"/>
                <a:gd name="connsiteX35-16173" fmla="*/ 4251960 w 15407640"/>
                <a:gd name="connsiteY35-16174" fmla="*/ 38117828 h 38590268"/>
                <a:gd name="connsiteX36-16175" fmla="*/ 4251960 w 15407640"/>
                <a:gd name="connsiteY36-16176" fmla="*/ 38117828 h 38590268"/>
                <a:gd name="connsiteX37-16177" fmla="*/ 3246120 w 15407640"/>
                <a:gd name="connsiteY37-16178" fmla="*/ 38575028 h 38590268"/>
                <a:gd name="connsiteX38-16179" fmla="*/ 777240 w 15407640"/>
                <a:gd name="connsiteY38-16180" fmla="*/ 38209268 h 38590268"/>
                <a:gd name="connsiteX39-16181" fmla="*/ 2514600 w 15407640"/>
                <a:gd name="connsiteY39-16182" fmla="*/ 36563348 h 38590268"/>
                <a:gd name="connsiteX40-16183" fmla="*/ 2294699 w 15407640"/>
                <a:gd name="connsiteY40-16184" fmla="*/ 35711839 h 38590268"/>
                <a:gd name="connsiteX41-16185" fmla="*/ 2606040 w 15407640"/>
                <a:gd name="connsiteY41-16186" fmla="*/ 34094468 h 38590268"/>
                <a:gd name="connsiteX42-16187" fmla="*/ 1874520 w 15407640"/>
                <a:gd name="connsiteY42-16188" fmla="*/ 32814308 h 38590268"/>
                <a:gd name="connsiteX43-16189" fmla="*/ 1848966 w 15407640"/>
                <a:gd name="connsiteY43-16190" fmla="*/ 22174018 h 38590268"/>
                <a:gd name="connsiteX44-16191" fmla="*/ 1502285 w 15407640"/>
                <a:gd name="connsiteY44-16192" fmla="*/ 21714024 h 38590268"/>
                <a:gd name="connsiteX45-16193" fmla="*/ 1417320 w 15407640"/>
                <a:gd name="connsiteY45-16194" fmla="*/ 21201428 h 38590268"/>
                <a:gd name="connsiteX46-16195" fmla="*/ 137160 w 15407640"/>
                <a:gd name="connsiteY46-16196" fmla="*/ 21201428 h 38590268"/>
                <a:gd name="connsiteX47-16197" fmla="*/ 594360 w 15407640"/>
                <a:gd name="connsiteY47-16198" fmla="*/ 12971828 h 38590268"/>
                <a:gd name="connsiteX48-16199" fmla="*/ 747979 w 15407640"/>
                <a:gd name="connsiteY48-16200" fmla="*/ 11383261 h 38590268"/>
                <a:gd name="connsiteX49-16201" fmla="*/ 1051560 w 15407640"/>
                <a:gd name="connsiteY49-16202" fmla="*/ 7851188 h 38590268"/>
                <a:gd name="connsiteX50-16203" fmla="*/ 3977640 w 15407640"/>
                <a:gd name="connsiteY50-16204" fmla="*/ 6845348 h 38590268"/>
                <a:gd name="connsiteX51-16205" fmla="*/ 3977640 w 15407640"/>
                <a:gd name="connsiteY51-16206" fmla="*/ 6113828 h 38590268"/>
                <a:gd name="connsiteX52-16207" fmla="*/ 3504920 w 15407640"/>
                <a:gd name="connsiteY52-16208" fmla="*/ 4565628 h 38590268"/>
                <a:gd name="connsiteX53-16209" fmla="*/ 3207765 w 15407640"/>
                <a:gd name="connsiteY53-16210" fmla="*/ 4565628 h 38590268"/>
                <a:gd name="connsiteX54-16211" fmla="*/ 2861083 w 15407640"/>
                <a:gd name="connsiteY54-16212" fmla="*/ 3441311 h 38590268"/>
                <a:gd name="connsiteX55-16213" fmla="*/ 3063240 w 15407640"/>
                <a:gd name="connsiteY55-16214" fmla="*/ 3462068 h 38590268"/>
                <a:gd name="connsiteX56-16215" fmla="*/ 2697480 w 15407640"/>
                <a:gd name="connsiteY56-16216" fmla="*/ 1816148 h 38590268"/>
                <a:gd name="connsiteX57-16217" fmla="*/ 2971800 w 15407640"/>
                <a:gd name="connsiteY57-16218" fmla="*/ 1450388 h 38590268"/>
                <a:gd name="connsiteX58-16219" fmla="*/ 3703023 w 15407640"/>
                <a:gd name="connsiteY58-16220" fmla="*/ 317199 h 38590268"/>
                <a:gd name="connsiteX59-16221" fmla="*/ 5023714 w 15407640"/>
                <a:gd name="connsiteY59-16222" fmla="*/ 83788 h 38590268"/>
                <a:gd name="connsiteX60-16223" fmla="*/ 5898671 w 15407640"/>
                <a:gd name="connsiteY60-16224" fmla="*/ 819929 h 38590268"/>
                <a:gd name="connsiteX0-16225" fmla="*/ 5898671 w 15407640"/>
                <a:gd name="connsiteY0-16226" fmla="*/ 819929 h 38590268"/>
                <a:gd name="connsiteX1-16227" fmla="*/ 6476473 w 15407640"/>
                <a:gd name="connsiteY1-16228" fmla="*/ 1071295 h 38590268"/>
                <a:gd name="connsiteX2-16229" fmla="*/ 6542507 w 15407640"/>
                <a:gd name="connsiteY2-16230" fmla="*/ 2435850 h 38590268"/>
                <a:gd name="connsiteX3-16231" fmla="*/ 6446520 w 15407640"/>
                <a:gd name="connsiteY3-16232" fmla="*/ 2913428 h 38590268"/>
                <a:gd name="connsiteX4-16233" fmla="*/ 6674576 w 15407640"/>
                <a:gd name="connsiteY4-16234" fmla="*/ 2855635 h 38590268"/>
                <a:gd name="connsiteX5-16235" fmla="*/ 6559016 w 15407640"/>
                <a:gd name="connsiteY5-16236" fmla="*/ 4087680 h 38590268"/>
                <a:gd name="connsiteX6-16237" fmla="*/ 6212335 w 15407640"/>
                <a:gd name="connsiteY6-16238" fmla="*/ 4565628 h 38590268"/>
                <a:gd name="connsiteX7-16239" fmla="*/ 6179317 w 15407640"/>
                <a:gd name="connsiteY7-16240" fmla="*/ 5416325 h 38590268"/>
                <a:gd name="connsiteX8-16241" fmla="*/ 6641559 w 15407640"/>
                <a:gd name="connsiteY8-16242" fmla="*/ 6008829 h 38590268"/>
                <a:gd name="connsiteX9-16243" fmla="*/ 9189720 w 15407640"/>
                <a:gd name="connsiteY9-16244" fmla="*/ 6662468 h 38590268"/>
                <a:gd name="connsiteX10-16245" fmla="*/ 9189720 w 15407640"/>
                <a:gd name="connsiteY10-16246" fmla="*/ 13520468 h 38590268"/>
                <a:gd name="connsiteX11-16247" fmla="*/ 9464040 w 15407640"/>
                <a:gd name="connsiteY11-16248" fmla="*/ 15074948 h 38590268"/>
                <a:gd name="connsiteX12-16249" fmla="*/ 9464040 w 15407640"/>
                <a:gd name="connsiteY12-16250" fmla="*/ 15897908 h 38590268"/>
                <a:gd name="connsiteX13-16251" fmla="*/ 9646920 w 15407640"/>
                <a:gd name="connsiteY13-16252" fmla="*/ 21018548 h 38590268"/>
                <a:gd name="connsiteX14-16253" fmla="*/ 9921240 w 15407640"/>
                <a:gd name="connsiteY14-16254" fmla="*/ 22298708 h 38590268"/>
                <a:gd name="connsiteX15-16255" fmla="*/ 10378440 w 15407640"/>
                <a:gd name="connsiteY15-16256" fmla="*/ 26322068 h 38590268"/>
                <a:gd name="connsiteX16-16257" fmla="*/ 11475720 w 15407640"/>
                <a:gd name="connsiteY16-16258" fmla="*/ 31442708 h 38590268"/>
                <a:gd name="connsiteX17-16259" fmla="*/ 12298680 w 15407640"/>
                <a:gd name="connsiteY17-16260" fmla="*/ 35740388 h 38590268"/>
                <a:gd name="connsiteX18-16261" fmla="*/ 13487400 w 15407640"/>
                <a:gd name="connsiteY18-16262" fmla="*/ 37203428 h 38590268"/>
                <a:gd name="connsiteX19-16263" fmla="*/ 15316200 w 15407640"/>
                <a:gd name="connsiteY19-16264" fmla="*/ 37752068 h 38590268"/>
                <a:gd name="connsiteX20-16265" fmla="*/ 15407640 w 15407640"/>
                <a:gd name="connsiteY20-16266" fmla="*/ 38026388 h 38590268"/>
                <a:gd name="connsiteX21-16267" fmla="*/ 13213080 w 15407640"/>
                <a:gd name="connsiteY21-16268" fmla="*/ 38392148 h 38590268"/>
                <a:gd name="connsiteX22-16269" fmla="*/ 12207240 w 15407640"/>
                <a:gd name="connsiteY22-16270" fmla="*/ 38392148 h 38590268"/>
                <a:gd name="connsiteX23-16271" fmla="*/ 10927080 w 15407640"/>
                <a:gd name="connsiteY23-16272" fmla="*/ 37203428 h 38590268"/>
                <a:gd name="connsiteX24-16273" fmla="*/ 10835640 w 15407640"/>
                <a:gd name="connsiteY24-16274" fmla="*/ 37843508 h 38590268"/>
                <a:gd name="connsiteX25-16275" fmla="*/ 9646920 w 15407640"/>
                <a:gd name="connsiteY25-16276" fmla="*/ 37843508 h 38590268"/>
                <a:gd name="connsiteX26-16277" fmla="*/ 9921240 w 15407640"/>
                <a:gd name="connsiteY26-16278" fmla="*/ 35466068 h 38590268"/>
                <a:gd name="connsiteX27-16279" fmla="*/ 7543800 w 15407640"/>
                <a:gd name="connsiteY27-16280" fmla="*/ 29431028 h 38590268"/>
                <a:gd name="connsiteX28-16281" fmla="*/ 6629400 w 15407640"/>
                <a:gd name="connsiteY28-16282" fmla="*/ 24859028 h 38590268"/>
                <a:gd name="connsiteX29-16283" fmla="*/ 5806440 w 15407640"/>
                <a:gd name="connsiteY29-16284" fmla="*/ 22938788 h 38590268"/>
                <a:gd name="connsiteX30-16285" fmla="*/ 5166360 w 15407640"/>
                <a:gd name="connsiteY30-16286" fmla="*/ 26413508 h 38590268"/>
                <a:gd name="connsiteX31-16287" fmla="*/ 5166360 w 15407640"/>
                <a:gd name="connsiteY31-16288" fmla="*/ 30436868 h 38590268"/>
                <a:gd name="connsiteX32-16289" fmla="*/ 4892040 w 15407640"/>
                <a:gd name="connsiteY32-16290" fmla="*/ 32448548 h 38590268"/>
                <a:gd name="connsiteX33-16291" fmla="*/ 4886554 w 15407640"/>
                <a:gd name="connsiteY33-16292" fmla="*/ 36286388 h 38590268"/>
                <a:gd name="connsiteX34-16293" fmla="*/ 4892040 w 15407640"/>
                <a:gd name="connsiteY34-16294" fmla="*/ 37752068 h 38590268"/>
                <a:gd name="connsiteX35-16295" fmla="*/ 4251960 w 15407640"/>
                <a:gd name="connsiteY35-16296" fmla="*/ 38117828 h 38590268"/>
                <a:gd name="connsiteX36-16297" fmla="*/ 4251960 w 15407640"/>
                <a:gd name="connsiteY36-16298" fmla="*/ 38117828 h 38590268"/>
                <a:gd name="connsiteX37-16299" fmla="*/ 3246120 w 15407640"/>
                <a:gd name="connsiteY37-16300" fmla="*/ 38575028 h 38590268"/>
                <a:gd name="connsiteX38-16301" fmla="*/ 777240 w 15407640"/>
                <a:gd name="connsiteY38-16302" fmla="*/ 38209268 h 38590268"/>
                <a:gd name="connsiteX39-16303" fmla="*/ 2514600 w 15407640"/>
                <a:gd name="connsiteY39-16304" fmla="*/ 36563348 h 38590268"/>
                <a:gd name="connsiteX40-16305" fmla="*/ 2294699 w 15407640"/>
                <a:gd name="connsiteY40-16306" fmla="*/ 35711839 h 38590268"/>
                <a:gd name="connsiteX41-16307" fmla="*/ 2606040 w 15407640"/>
                <a:gd name="connsiteY41-16308" fmla="*/ 34094468 h 38590268"/>
                <a:gd name="connsiteX42-16309" fmla="*/ 1874520 w 15407640"/>
                <a:gd name="connsiteY42-16310" fmla="*/ 32814308 h 38590268"/>
                <a:gd name="connsiteX43-16311" fmla="*/ 1848966 w 15407640"/>
                <a:gd name="connsiteY43-16312" fmla="*/ 22174018 h 38590268"/>
                <a:gd name="connsiteX44-16313" fmla="*/ 1502285 w 15407640"/>
                <a:gd name="connsiteY44-16314" fmla="*/ 21714024 h 38590268"/>
                <a:gd name="connsiteX45-16315" fmla="*/ 1417320 w 15407640"/>
                <a:gd name="connsiteY45-16316" fmla="*/ 21201428 h 38590268"/>
                <a:gd name="connsiteX46-16317" fmla="*/ 137160 w 15407640"/>
                <a:gd name="connsiteY46-16318" fmla="*/ 21201428 h 38590268"/>
                <a:gd name="connsiteX47-16319" fmla="*/ 594360 w 15407640"/>
                <a:gd name="connsiteY47-16320" fmla="*/ 12971828 h 38590268"/>
                <a:gd name="connsiteX48-16321" fmla="*/ 747979 w 15407640"/>
                <a:gd name="connsiteY48-16322" fmla="*/ 11383261 h 38590268"/>
                <a:gd name="connsiteX49-16323" fmla="*/ 1051560 w 15407640"/>
                <a:gd name="connsiteY49-16324" fmla="*/ 7851188 h 38590268"/>
                <a:gd name="connsiteX50-16325" fmla="*/ 3977640 w 15407640"/>
                <a:gd name="connsiteY50-16326" fmla="*/ 6845348 h 38590268"/>
                <a:gd name="connsiteX51-16327" fmla="*/ 3977640 w 15407640"/>
                <a:gd name="connsiteY51-16328" fmla="*/ 6113828 h 38590268"/>
                <a:gd name="connsiteX52-16329" fmla="*/ 3504920 w 15407640"/>
                <a:gd name="connsiteY52-16330" fmla="*/ 4565628 h 38590268"/>
                <a:gd name="connsiteX53-16331" fmla="*/ 3207765 w 15407640"/>
                <a:gd name="connsiteY53-16332" fmla="*/ 4565628 h 38590268"/>
                <a:gd name="connsiteX54-16333" fmla="*/ 2861083 w 15407640"/>
                <a:gd name="connsiteY54-16334" fmla="*/ 3441311 h 38590268"/>
                <a:gd name="connsiteX55-16335" fmla="*/ 3063240 w 15407640"/>
                <a:gd name="connsiteY55-16336" fmla="*/ 3462068 h 38590268"/>
                <a:gd name="connsiteX56-16337" fmla="*/ 2697480 w 15407640"/>
                <a:gd name="connsiteY56-16338" fmla="*/ 1816148 h 38590268"/>
                <a:gd name="connsiteX57-16339" fmla="*/ 2971800 w 15407640"/>
                <a:gd name="connsiteY57-16340" fmla="*/ 1450388 h 38590268"/>
                <a:gd name="connsiteX58-16341" fmla="*/ 3703023 w 15407640"/>
                <a:gd name="connsiteY58-16342" fmla="*/ 317199 h 38590268"/>
                <a:gd name="connsiteX59-16343" fmla="*/ 5023714 w 15407640"/>
                <a:gd name="connsiteY59-16344" fmla="*/ 83788 h 38590268"/>
                <a:gd name="connsiteX60-16345" fmla="*/ 5898671 w 15407640"/>
                <a:gd name="connsiteY60-16346" fmla="*/ 819929 h 38590268"/>
                <a:gd name="connsiteX0-16347" fmla="*/ 5898671 w 15407640"/>
                <a:gd name="connsiteY0-16348" fmla="*/ 819929 h 38590268"/>
                <a:gd name="connsiteX1-16349" fmla="*/ 6476473 w 15407640"/>
                <a:gd name="connsiteY1-16350" fmla="*/ 1071295 h 38590268"/>
                <a:gd name="connsiteX2-16351" fmla="*/ 6542507 w 15407640"/>
                <a:gd name="connsiteY2-16352" fmla="*/ 2435850 h 38590268"/>
                <a:gd name="connsiteX3-16353" fmla="*/ 6446520 w 15407640"/>
                <a:gd name="connsiteY3-16354" fmla="*/ 2913428 h 38590268"/>
                <a:gd name="connsiteX4-16355" fmla="*/ 6674576 w 15407640"/>
                <a:gd name="connsiteY4-16356" fmla="*/ 2855635 h 38590268"/>
                <a:gd name="connsiteX5-16357" fmla="*/ 6559016 w 15407640"/>
                <a:gd name="connsiteY5-16358" fmla="*/ 4087680 h 38590268"/>
                <a:gd name="connsiteX6-16359" fmla="*/ 6212335 w 15407640"/>
                <a:gd name="connsiteY6-16360" fmla="*/ 4565628 h 38590268"/>
                <a:gd name="connsiteX7-16361" fmla="*/ 6179317 w 15407640"/>
                <a:gd name="connsiteY7-16362" fmla="*/ 5416325 h 38590268"/>
                <a:gd name="connsiteX8-16363" fmla="*/ 6641559 w 15407640"/>
                <a:gd name="connsiteY8-16364" fmla="*/ 6008829 h 38590268"/>
                <a:gd name="connsiteX9-16365" fmla="*/ 9189720 w 15407640"/>
                <a:gd name="connsiteY9-16366" fmla="*/ 6662468 h 38590268"/>
                <a:gd name="connsiteX10-16367" fmla="*/ 9189720 w 15407640"/>
                <a:gd name="connsiteY10-16368" fmla="*/ 13520468 h 38590268"/>
                <a:gd name="connsiteX11-16369" fmla="*/ 9464040 w 15407640"/>
                <a:gd name="connsiteY11-16370" fmla="*/ 15074948 h 38590268"/>
                <a:gd name="connsiteX12-16371" fmla="*/ 9464040 w 15407640"/>
                <a:gd name="connsiteY12-16372" fmla="*/ 15897908 h 38590268"/>
                <a:gd name="connsiteX13-16373" fmla="*/ 9646920 w 15407640"/>
                <a:gd name="connsiteY13-16374" fmla="*/ 21018548 h 38590268"/>
                <a:gd name="connsiteX14-16375" fmla="*/ 9921240 w 15407640"/>
                <a:gd name="connsiteY14-16376" fmla="*/ 22298708 h 38590268"/>
                <a:gd name="connsiteX15-16377" fmla="*/ 10378440 w 15407640"/>
                <a:gd name="connsiteY15-16378" fmla="*/ 26322068 h 38590268"/>
                <a:gd name="connsiteX16-16379" fmla="*/ 11475720 w 15407640"/>
                <a:gd name="connsiteY16-16380" fmla="*/ 31442708 h 38590268"/>
                <a:gd name="connsiteX17-16381" fmla="*/ 12298680 w 15407640"/>
                <a:gd name="connsiteY17-16382" fmla="*/ 35740388 h 38590268"/>
                <a:gd name="connsiteX18-16383" fmla="*/ 13487400 w 15407640"/>
                <a:gd name="connsiteY18-16384" fmla="*/ 37203428 h 38590268"/>
                <a:gd name="connsiteX19-16385" fmla="*/ 15316200 w 15407640"/>
                <a:gd name="connsiteY19-16386" fmla="*/ 37752068 h 38590268"/>
                <a:gd name="connsiteX20-16387" fmla="*/ 15407640 w 15407640"/>
                <a:gd name="connsiteY20-16388" fmla="*/ 38026388 h 38590268"/>
                <a:gd name="connsiteX21-16389" fmla="*/ 13213080 w 15407640"/>
                <a:gd name="connsiteY21-16390" fmla="*/ 38392148 h 38590268"/>
                <a:gd name="connsiteX22-16391" fmla="*/ 12207240 w 15407640"/>
                <a:gd name="connsiteY22-16392" fmla="*/ 38392148 h 38590268"/>
                <a:gd name="connsiteX23-16393" fmla="*/ 10927080 w 15407640"/>
                <a:gd name="connsiteY23-16394" fmla="*/ 37203428 h 38590268"/>
                <a:gd name="connsiteX24-16395" fmla="*/ 10835640 w 15407640"/>
                <a:gd name="connsiteY24-16396" fmla="*/ 37843508 h 38590268"/>
                <a:gd name="connsiteX25-16397" fmla="*/ 9646920 w 15407640"/>
                <a:gd name="connsiteY25-16398" fmla="*/ 37843508 h 38590268"/>
                <a:gd name="connsiteX26-16399" fmla="*/ 9921240 w 15407640"/>
                <a:gd name="connsiteY26-16400" fmla="*/ 35466068 h 38590268"/>
                <a:gd name="connsiteX27-16401" fmla="*/ 7543800 w 15407640"/>
                <a:gd name="connsiteY27-16402" fmla="*/ 29431028 h 38590268"/>
                <a:gd name="connsiteX28-16403" fmla="*/ 6629400 w 15407640"/>
                <a:gd name="connsiteY28-16404" fmla="*/ 24859028 h 38590268"/>
                <a:gd name="connsiteX29-16405" fmla="*/ 5806440 w 15407640"/>
                <a:gd name="connsiteY29-16406" fmla="*/ 22938788 h 38590268"/>
                <a:gd name="connsiteX30-16407" fmla="*/ 5166360 w 15407640"/>
                <a:gd name="connsiteY30-16408" fmla="*/ 26413508 h 38590268"/>
                <a:gd name="connsiteX31-16409" fmla="*/ 5166360 w 15407640"/>
                <a:gd name="connsiteY31-16410" fmla="*/ 30436868 h 38590268"/>
                <a:gd name="connsiteX32-16411" fmla="*/ 4892040 w 15407640"/>
                <a:gd name="connsiteY32-16412" fmla="*/ 32448548 h 38590268"/>
                <a:gd name="connsiteX33-16413" fmla="*/ 4886554 w 15407640"/>
                <a:gd name="connsiteY33-16414" fmla="*/ 36286388 h 38590268"/>
                <a:gd name="connsiteX34-16415" fmla="*/ 4892040 w 15407640"/>
                <a:gd name="connsiteY34-16416" fmla="*/ 37752068 h 38590268"/>
                <a:gd name="connsiteX35-16417" fmla="*/ 4251960 w 15407640"/>
                <a:gd name="connsiteY35-16418" fmla="*/ 38117828 h 38590268"/>
                <a:gd name="connsiteX36-16419" fmla="*/ 4251960 w 15407640"/>
                <a:gd name="connsiteY36-16420" fmla="*/ 38117828 h 38590268"/>
                <a:gd name="connsiteX37-16421" fmla="*/ 3246120 w 15407640"/>
                <a:gd name="connsiteY37-16422" fmla="*/ 38575028 h 38590268"/>
                <a:gd name="connsiteX38-16423" fmla="*/ 777240 w 15407640"/>
                <a:gd name="connsiteY38-16424" fmla="*/ 38209268 h 38590268"/>
                <a:gd name="connsiteX39-16425" fmla="*/ 2514600 w 15407640"/>
                <a:gd name="connsiteY39-16426" fmla="*/ 36563348 h 38590268"/>
                <a:gd name="connsiteX40-16427" fmla="*/ 2294699 w 15407640"/>
                <a:gd name="connsiteY40-16428" fmla="*/ 35711839 h 38590268"/>
                <a:gd name="connsiteX41-16429" fmla="*/ 2606040 w 15407640"/>
                <a:gd name="connsiteY41-16430" fmla="*/ 34094468 h 38590268"/>
                <a:gd name="connsiteX42-16431" fmla="*/ 1874520 w 15407640"/>
                <a:gd name="connsiteY42-16432" fmla="*/ 32814308 h 38590268"/>
                <a:gd name="connsiteX43-16433" fmla="*/ 1848966 w 15407640"/>
                <a:gd name="connsiteY43-16434" fmla="*/ 22174018 h 38590268"/>
                <a:gd name="connsiteX44-16435" fmla="*/ 1502285 w 15407640"/>
                <a:gd name="connsiteY44-16436" fmla="*/ 21714024 h 38590268"/>
                <a:gd name="connsiteX45-16437" fmla="*/ 1417320 w 15407640"/>
                <a:gd name="connsiteY45-16438" fmla="*/ 21201428 h 38590268"/>
                <a:gd name="connsiteX46-16439" fmla="*/ 137160 w 15407640"/>
                <a:gd name="connsiteY46-16440" fmla="*/ 21201428 h 38590268"/>
                <a:gd name="connsiteX47-16441" fmla="*/ 594360 w 15407640"/>
                <a:gd name="connsiteY47-16442" fmla="*/ 12971828 h 38590268"/>
                <a:gd name="connsiteX48-16443" fmla="*/ 747979 w 15407640"/>
                <a:gd name="connsiteY48-16444" fmla="*/ 11383261 h 38590268"/>
                <a:gd name="connsiteX49-16445" fmla="*/ 1051560 w 15407640"/>
                <a:gd name="connsiteY49-16446" fmla="*/ 7851188 h 38590268"/>
                <a:gd name="connsiteX50-16447" fmla="*/ 3977640 w 15407640"/>
                <a:gd name="connsiteY50-16448" fmla="*/ 6845348 h 38590268"/>
                <a:gd name="connsiteX51-16449" fmla="*/ 3977640 w 15407640"/>
                <a:gd name="connsiteY51-16450" fmla="*/ 6113828 h 38590268"/>
                <a:gd name="connsiteX52-16451" fmla="*/ 3504920 w 15407640"/>
                <a:gd name="connsiteY52-16452" fmla="*/ 4565628 h 38590268"/>
                <a:gd name="connsiteX53-16453" fmla="*/ 3207765 w 15407640"/>
                <a:gd name="connsiteY53-16454" fmla="*/ 4565628 h 38590268"/>
                <a:gd name="connsiteX54-16455" fmla="*/ 2861083 w 15407640"/>
                <a:gd name="connsiteY54-16456" fmla="*/ 3441311 h 38590268"/>
                <a:gd name="connsiteX55-16457" fmla="*/ 3063240 w 15407640"/>
                <a:gd name="connsiteY55-16458" fmla="*/ 3462068 h 38590268"/>
                <a:gd name="connsiteX56-16459" fmla="*/ 2697480 w 15407640"/>
                <a:gd name="connsiteY56-16460" fmla="*/ 1816148 h 38590268"/>
                <a:gd name="connsiteX57-16461" fmla="*/ 2971800 w 15407640"/>
                <a:gd name="connsiteY57-16462" fmla="*/ 1450388 h 38590268"/>
                <a:gd name="connsiteX58-16463" fmla="*/ 3703023 w 15407640"/>
                <a:gd name="connsiteY58-16464" fmla="*/ 317199 h 38590268"/>
                <a:gd name="connsiteX59-16465" fmla="*/ 5023714 w 15407640"/>
                <a:gd name="connsiteY59-16466" fmla="*/ 83788 h 38590268"/>
                <a:gd name="connsiteX60-16467" fmla="*/ 5898671 w 15407640"/>
                <a:gd name="connsiteY60-16468" fmla="*/ 819929 h 38590268"/>
                <a:gd name="connsiteX0-16469" fmla="*/ 5898671 w 15407640"/>
                <a:gd name="connsiteY0-16470" fmla="*/ 819929 h 38590268"/>
                <a:gd name="connsiteX1-16471" fmla="*/ 6476473 w 15407640"/>
                <a:gd name="connsiteY1-16472" fmla="*/ 1071295 h 38590268"/>
                <a:gd name="connsiteX2-16473" fmla="*/ 6542507 w 15407640"/>
                <a:gd name="connsiteY2-16474" fmla="*/ 2435850 h 38590268"/>
                <a:gd name="connsiteX3-16475" fmla="*/ 6446520 w 15407640"/>
                <a:gd name="connsiteY3-16476" fmla="*/ 2913428 h 38590268"/>
                <a:gd name="connsiteX4-16477" fmla="*/ 6674576 w 15407640"/>
                <a:gd name="connsiteY4-16478" fmla="*/ 2855635 h 38590268"/>
                <a:gd name="connsiteX5-16479" fmla="*/ 6559016 w 15407640"/>
                <a:gd name="connsiteY5-16480" fmla="*/ 4087680 h 38590268"/>
                <a:gd name="connsiteX6-16481" fmla="*/ 6212335 w 15407640"/>
                <a:gd name="connsiteY6-16482" fmla="*/ 4565628 h 38590268"/>
                <a:gd name="connsiteX7-16483" fmla="*/ 6179317 w 15407640"/>
                <a:gd name="connsiteY7-16484" fmla="*/ 5416325 h 38590268"/>
                <a:gd name="connsiteX8-16485" fmla="*/ 6641559 w 15407640"/>
                <a:gd name="connsiteY8-16486" fmla="*/ 6008829 h 38590268"/>
                <a:gd name="connsiteX9-16487" fmla="*/ 9189720 w 15407640"/>
                <a:gd name="connsiteY9-16488" fmla="*/ 6662468 h 38590268"/>
                <a:gd name="connsiteX10-16489" fmla="*/ 9189720 w 15407640"/>
                <a:gd name="connsiteY10-16490" fmla="*/ 13520468 h 38590268"/>
                <a:gd name="connsiteX11-16491" fmla="*/ 9464040 w 15407640"/>
                <a:gd name="connsiteY11-16492" fmla="*/ 15074948 h 38590268"/>
                <a:gd name="connsiteX12-16493" fmla="*/ 9464040 w 15407640"/>
                <a:gd name="connsiteY12-16494" fmla="*/ 15897908 h 38590268"/>
                <a:gd name="connsiteX13-16495" fmla="*/ 9646920 w 15407640"/>
                <a:gd name="connsiteY13-16496" fmla="*/ 21018548 h 38590268"/>
                <a:gd name="connsiteX14-16497" fmla="*/ 9921240 w 15407640"/>
                <a:gd name="connsiteY14-16498" fmla="*/ 22298708 h 38590268"/>
                <a:gd name="connsiteX15-16499" fmla="*/ 10378440 w 15407640"/>
                <a:gd name="connsiteY15-16500" fmla="*/ 26322068 h 38590268"/>
                <a:gd name="connsiteX16-16501" fmla="*/ 11475720 w 15407640"/>
                <a:gd name="connsiteY16-16502" fmla="*/ 31442708 h 38590268"/>
                <a:gd name="connsiteX17-16503" fmla="*/ 12298680 w 15407640"/>
                <a:gd name="connsiteY17-16504" fmla="*/ 35740388 h 38590268"/>
                <a:gd name="connsiteX18-16505" fmla="*/ 13487400 w 15407640"/>
                <a:gd name="connsiteY18-16506" fmla="*/ 37203428 h 38590268"/>
                <a:gd name="connsiteX19-16507" fmla="*/ 15316200 w 15407640"/>
                <a:gd name="connsiteY19-16508" fmla="*/ 37752068 h 38590268"/>
                <a:gd name="connsiteX20-16509" fmla="*/ 15407640 w 15407640"/>
                <a:gd name="connsiteY20-16510" fmla="*/ 38026388 h 38590268"/>
                <a:gd name="connsiteX21-16511" fmla="*/ 13213080 w 15407640"/>
                <a:gd name="connsiteY21-16512" fmla="*/ 38392148 h 38590268"/>
                <a:gd name="connsiteX22-16513" fmla="*/ 12207240 w 15407640"/>
                <a:gd name="connsiteY22-16514" fmla="*/ 38392148 h 38590268"/>
                <a:gd name="connsiteX23-16515" fmla="*/ 10927080 w 15407640"/>
                <a:gd name="connsiteY23-16516" fmla="*/ 37203428 h 38590268"/>
                <a:gd name="connsiteX24-16517" fmla="*/ 10835640 w 15407640"/>
                <a:gd name="connsiteY24-16518" fmla="*/ 37843508 h 38590268"/>
                <a:gd name="connsiteX25-16519" fmla="*/ 9646920 w 15407640"/>
                <a:gd name="connsiteY25-16520" fmla="*/ 37843508 h 38590268"/>
                <a:gd name="connsiteX26-16521" fmla="*/ 9921240 w 15407640"/>
                <a:gd name="connsiteY26-16522" fmla="*/ 35466068 h 38590268"/>
                <a:gd name="connsiteX27-16523" fmla="*/ 7543800 w 15407640"/>
                <a:gd name="connsiteY27-16524" fmla="*/ 29431028 h 38590268"/>
                <a:gd name="connsiteX28-16525" fmla="*/ 6629400 w 15407640"/>
                <a:gd name="connsiteY28-16526" fmla="*/ 24859028 h 38590268"/>
                <a:gd name="connsiteX29-16527" fmla="*/ 5806440 w 15407640"/>
                <a:gd name="connsiteY29-16528" fmla="*/ 22938788 h 38590268"/>
                <a:gd name="connsiteX30-16529" fmla="*/ 5166360 w 15407640"/>
                <a:gd name="connsiteY30-16530" fmla="*/ 26413508 h 38590268"/>
                <a:gd name="connsiteX31-16531" fmla="*/ 5166360 w 15407640"/>
                <a:gd name="connsiteY31-16532" fmla="*/ 30436868 h 38590268"/>
                <a:gd name="connsiteX32-16533" fmla="*/ 4892040 w 15407640"/>
                <a:gd name="connsiteY32-16534" fmla="*/ 32448548 h 38590268"/>
                <a:gd name="connsiteX33-16535" fmla="*/ 4886554 w 15407640"/>
                <a:gd name="connsiteY33-16536" fmla="*/ 36286388 h 38590268"/>
                <a:gd name="connsiteX34-16537" fmla="*/ 4892040 w 15407640"/>
                <a:gd name="connsiteY34-16538" fmla="*/ 37752068 h 38590268"/>
                <a:gd name="connsiteX35-16539" fmla="*/ 4251960 w 15407640"/>
                <a:gd name="connsiteY35-16540" fmla="*/ 38117828 h 38590268"/>
                <a:gd name="connsiteX36-16541" fmla="*/ 4251960 w 15407640"/>
                <a:gd name="connsiteY36-16542" fmla="*/ 38117828 h 38590268"/>
                <a:gd name="connsiteX37-16543" fmla="*/ 3246120 w 15407640"/>
                <a:gd name="connsiteY37-16544" fmla="*/ 38575028 h 38590268"/>
                <a:gd name="connsiteX38-16545" fmla="*/ 777240 w 15407640"/>
                <a:gd name="connsiteY38-16546" fmla="*/ 38209268 h 38590268"/>
                <a:gd name="connsiteX39-16547" fmla="*/ 2514600 w 15407640"/>
                <a:gd name="connsiteY39-16548" fmla="*/ 36563348 h 38590268"/>
                <a:gd name="connsiteX40-16549" fmla="*/ 2294699 w 15407640"/>
                <a:gd name="connsiteY40-16550" fmla="*/ 35711839 h 38590268"/>
                <a:gd name="connsiteX41-16551" fmla="*/ 2606040 w 15407640"/>
                <a:gd name="connsiteY41-16552" fmla="*/ 34094468 h 38590268"/>
                <a:gd name="connsiteX42-16553" fmla="*/ 1874520 w 15407640"/>
                <a:gd name="connsiteY42-16554" fmla="*/ 32814308 h 38590268"/>
                <a:gd name="connsiteX43-16555" fmla="*/ 1848966 w 15407640"/>
                <a:gd name="connsiteY43-16556" fmla="*/ 22174018 h 38590268"/>
                <a:gd name="connsiteX44-16557" fmla="*/ 1502285 w 15407640"/>
                <a:gd name="connsiteY44-16558" fmla="*/ 21714024 h 38590268"/>
                <a:gd name="connsiteX45-16559" fmla="*/ 1417320 w 15407640"/>
                <a:gd name="connsiteY45-16560" fmla="*/ 21201428 h 38590268"/>
                <a:gd name="connsiteX46-16561" fmla="*/ 137160 w 15407640"/>
                <a:gd name="connsiteY46-16562" fmla="*/ 21201428 h 38590268"/>
                <a:gd name="connsiteX47-16563" fmla="*/ 594360 w 15407640"/>
                <a:gd name="connsiteY47-16564" fmla="*/ 12971828 h 38590268"/>
                <a:gd name="connsiteX48-16565" fmla="*/ 747979 w 15407640"/>
                <a:gd name="connsiteY48-16566" fmla="*/ 11383261 h 38590268"/>
                <a:gd name="connsiteX49-16567" fmla="*/ 1051560 w 15407640"/>
                <a:gd name="connsiteY49-16568" fmla="*/ 7851188 h 38590268"/>
                <a:gd name="connsiteX50-16569" fmla="*/ 3977640 w 15407640"/>
                <a:gd name="connsiteY50-16570" fmla="*/ 6845348 h 38590268"/>
                <a:gd name="connsiteX51-16571" fmla="*/ 3977640 w 15407640"/>
                <a:gd name="connsiteY51-16572" fmla="*/ 6113828 h 38590268"/>
                <a:gd name="connsiteX52-16573" fmla="*/ 3504920 w 15407640"/>
                <a:gd name="connsiteY52-16574" fmla="*/ 4565628 h 38590268"/>
                <a:gd name="connsiteX53-16575" fmla="*/ 3207765 w 15407640"/>
                <a:gd name="connsiteY53-16576" fmla="*/ 4565628 h 38590268"/>
                <a:gd name="connsiteX54-16577" fmla="*/ 2861083 w 15407640"/>
                <a:gd name="connsiteY54-16578" fmla="*/ 3441311 h 38590268"/>
                <a:gd name="connsiteX55-16579" fmla="*/ 3063240 w 15407640"/>
                <a:gd name="connsiteY55-16580" fmla="*/ 3462068 h 38590268"/>
                <a:gd name="connsiteX56-16581" fmla="*/ 2697480 w 15407640"/>
                <a:gd name="connsiteY56-16582" fmla="*/ 1816148 h 38590268"/>
                <a:gd name="connsiteX57-16583" fmla="*/ 2971800 w 15407640"/>
                <a:gd name="connsiteY57-16584" fmla="*/ 1450388 h 38590268"/>
                <a:gd name="connsiteX58-16585" fmla="*/ 3703023 w 15407640"/>
                <a:gd name="connsiteY58-16586" fmla="*/ 317199 h 38590268"/>
                <a:gd name="connsiteX59-16587" fmla="*/ 5023714 w 15407640"/>
                <a:gd name="connsiteY59-16588" fmla="*/ 83788 h 38590268"/>
                <a:gd name="connsiteX60-16589" fmla="*/ 5898671 w 15407640"/>
                <a:gd name="connsiteY60-16590" fmla="*/ 819929 h 38590268"/>
                <a:gd name="connsiteX0-16591" fmla="*/ 5898671 w 15407640"/>
                <a:gd name="connsiteY0-16592" fmla="*/ 819929 h 38590268"/>
                <a:gd name="connsiteX1-16593" fmla="*/ 6476473 w 15407640"/>
                <a:gd name="connsiteY1-16594" fmla="*/ 1071295 h 38590268"/>
                <a:gd name="connsiteX2-16595" fmla="*/ 6542507 w 15407640"/>
                <a:gd name="connsiteY2-16596" fmla="*/ 2435850 h 38590268"/>
                <a:gd name="connsiteX3-16597" fmla="*/ 6446520 w 15407640"/>
                <a:gd name="connsiteY3-16598" fmla="*/ 2913428 h 38590268"/>
                <a:gd name="connsiteX4-16599" fmla="*/ 6674576 w 15407640"/>
                <a:gd name="connsiteY4-16600" fmla="*/ 2855635 h 38590268"/>
                <a:gd name="connsiteX5-16601" fmla="*/ 6559016 w 15407640"/>
                <a:gd name="connsiteY5-16602" fmla="*/ 4087680 h 38590268"/>
                <a:gd name="connsiteX6-16603" fmla="*/ 6212335 w 15407640"/>
                <a:gd name="connsiteY6-16604" fmla="*/ 4565628 h 38590268"/>
                <a:gd name="connsiteX7-16605" fmla="*/ 6179317 w 15407640"/>
                <a:gd name="connsiteY7-16606" fmla="*/ 5416325 h 38590268"/>
                <a:gd name="connsiteX8-16607" fmla="*/ 6641559 w 15407640"/>
                <a:gd name="connsiteY8-16608" fmla="*/ 6008829 h 38590268"/>
                <a:gd name="connsiteX9-16609" fmla="*/ 9189720 w 15407640"/>
                <a:gd name="connsiteY9-16610" fmla="*/ 6662468 h 38590268"/>
                <a:gd name="connsiteX10-16611" fmla="*/ 9189720 w 15407640"/>
                <a:gd name="connsiteY10-16612" fmla="*/ 13520468 h 38590268"/>
                <a:gd name="connsiteX11-16613" fmla="*/ 9464040 w 15407640"/>
                <a:gd name="connsiteY11-16614" fmla="*/ 15074948 h 38590268"/>
                <a:gd name="connsiteX12-16615" fmla="*/ 9464040 w 15407640"/>
                <a:gd name="connsiteY12-16616" fmla="*/ 15897908 h 38590268"/>
                <a:gd name="connsiteX13-16617" fmla="*/ 9646920 w 15407640"/>
                <a:gd name="connsiteY13-16618" fmla="*/ 21018548 h 38590268"/>
                <a:gd name="connsiteX14-16619" fmla="*/ 9921240 w 15407640"/>
                <a:gd name="connsiteY14-16620" fmla="*/ 22298708 h 38590268"/>
                <a:gd name="connsiteX15-16621" fmla="*/ 10378440 w 15407640"/>
                <a:gd name="connsiteY15-16622" fmla="*/ 26322068 h 38590268"/>
                <a:gd name="connsiteX16-16623" fmla="*/ 11475720 w 15407640"/>
                <a:gd name="connsiteY16-16624" fmla="*/ 31442708 h 38590268"/>
                <a:gd name="connsiteX17-16625" fmla="*/ 12298680 w 15407640"/>
                <a:gd name="connsiteY17-16626" fmla="*/ 35740388 h 38590268"/>
                <a:gd name="connsiteX18-16627" fmla="*/ 13487400 w 15407640"/>
                <a:gd name="connsiteY18-16628" fmla="*/ 37203428 h 38590268"/>
                <a:gd name="connsiteX19-16629" fmla="*/ 15316200 w 15407640"/>
                <a:gd name="connsiteY19-16630" fmla="*/ 37752068 h 38590268"/>
                <a:gd name="connsiteX20-16631" fmla="*/ 15407640 w 15407640"/>
                <a:gd name="connsiteY20-16632" fmla="*/ 38026388 h 38590268"/>
                <a:gd name="connsiteX21-16633" fmla="*/ 13213080 w 15407640"/>
                <a:gd name="connsiteY21-16634" fmla="*/ 38392148 h 38590268"/>
                <a:gd name="connsiteX22-16635" fmla="*/ 12207240 w 15407640"/>
                <a:gd name="connsiteY22-16636" fmla="*/ 38392148 h 38590268"/>
                <a:gd name="connsiteX23-16637" fmla="*/ 10927080 w 15407640"/>
                <a:gd name="connsiteY23-16638" fmla="*/ 37203428 h 38590268"/>
                <a:gd name="connsiteX24-16639" fmla="*/ 10835640 w 15407640"/>
                <a:gd name="connsiteY24-16640" fmla="*/ 37843508 h 38590268"/>
                <a:gd name="connsiteX25-16641" fmla="*/ 9646920 w 15407640"/>
                <a:gd name="connsiteY25-16642" fmla="*/ 37843508 h 38590268"/>
                <a:gd name="connsiteX26-16643" fmla="*/ 9921240 w 15407640"/>
                <a:gd name="connsiteY26-16644" fmla="*/ 35466068 h 38590268"/>
                <a:gd name="connsiteX27-16645" fmla="*/ 7543800 w 15407640"/>
                <a:gd name="connsiteY27-16646" fmla="*/ 29431028 h 38590268"/>
                <a:gd name="connsiteX28-16647" fmla="*/ 6629400 w 15407640"/>
                <a:gd name="connsiteY28-16648" fmla="*/ 24859028 h 38590268"/>
                <a:gd name="connsiteX29-16649" fmla="*/ 5806440 w 15407640"/>
                <a:gd name="connsiteY29-16650" fmla="*/ 22938788 h 38590268"/>
                <a:gd name="connsiteX30-16651" fmla="*/ 5166360 w 15407640"/>
                <a:gd name="connsiteY30-16652" fmla="*/ 26413508 h 38590268"/>
                <a:gd name="connsiteX31-16653" fmla="*/ 5166360 w 15407640"/>
                <a:gd name="connsiteY31-16654" fmla="*/ 30436868 h 38590268"/>
                <a:gd name="connsiteX32-16655" fmla="*/ 4892040 w 15407640"/>
                <a:gd name="connsiteY32-16656" fmla="*/ 32448548 h 38590268"/>
                <a:gd name="connsiteX33-16657" fmla="*/ 4886554 w 15407640"/>
                <a:gd name="connsiteY33-16658" fmla="*/ 36286388 h 38590268"/>
                <a:gd name="connsiteX34-16659" fmla="*/ 4892040 w 15407640"/>
                <a:gd name="connsiteY34-16660" fmla="*/ 37752068 h 38590268"/>
                <a:gd name="connsiteX35-16661" fmla="*/ 4251960 w 15407640"/>
                <a:gd name="connsiteY35-16662" fmla="*/ 38117828 h 38590268"/>
                <a:gd name="connsiteX36-16663" fmla="*/ 4251960 w 15407640"/>
                <a:gd name="connsiteY36-16664" fmla="*/ 38117828 h 38590268"/>
                <a:gd name="connsiteX37-16665" fmla="*/ 3246120 w 15407640"/>
                <a:gd name="connsiteY37-16666" fmla="*/ 38575028 h 38590268"/>
                <a:gd name="connsiteX38-16667" fmla="*/ 777240 w 15407640"/>
                <a:gd name="connsiteY38-16668" fmla="*/ 38209268 h 38590268"/>
                <a:gd name="connsiteX39-16669" fmla="*/ 2514600 w 15407640"/>
                <a:gd name="connsiteY39-16670" fmla="*/ 36563348 h 38590268"/>
                <a:gd name="connsiteX40-16671" fmla="*/ 2294699 w 15407640"/>
                <a:gd name="connsiteY40-16672" fmla="*/ 35711839 h 38590268"/>
                <a:gd name="connsiteX41-16673" fmla="*/ 2606040 w 15407640"/>
                <a:gd name="connsiteY41-16674" fmla="*/ 34094468 h 38590268"/>
                <a:gd name="connsiteX42-16675" fmla="*/ 1874520 w 15407640"/>
                <a:gd name="connsiteY42-16676" fmla="*/ 32814308 h 38590268"/>
                <a:gd name="connsiteX43-16677" fmla="*/ 1848966 w 15407640"/>
                <a:gd name="connsiteY43-16678" fmla="*/ 22174018 h 38590268"/>
                <a:gd name="connsiteX44-16679" fmla="*/ 1502285 w 15407640"/>
                <a:gd name="connsiteY44-16680" fmla="*/ 21714024 h 38590268"/>
                <a:gd name="connsiteX45-16681" fmla="*/ 1417320 w 15407640"/>
                <a:gd name="connsiteY45-16682" fmla="*/ 21201428 h 38590268"/>
                <a:gd name="connsiteX46-16683" fmla="*/ 137160 w 15407640"/>
                <a:gd name="connsiteY46-16684" fmla="*/ 21201428 h 38590268"/>
                <a:gd name="connsiteX47-16685" fmla="*/ 594360 w 15407640"/>
                <a:gd name="connsiteY47-16686" fmla="*/ 12971828 h 38590268"/>
                <a:gd name="connsiteX48-16687" fmla="*/ 747979 w 15407640"/>
                <a:gd name="connsiteY48-16688" fmla="*/ 11383261 h 38590268"/>
                <a:gd name="connsiteX49-16689" fmla="*/ 1051560 w 15407640"/>
                <a:gd name="connsiteY49-16690" fmla="*/ 7851188 h 38590268"/>
                <a:gd name="connsiteX50-16691" fmla="*/ 3977640 w 15407640"/>
                <a:gd name="connsiteY50-16692" fmla="*/ 6845348 h 38590268"/>
                <a:gd name="connsiteX51-16693" fmla="*/ 3977640 w 15407640"/>
                <a:gd name="connsiteY51-16694" fmla="*/ 6113828 h 38590268"/>
                <a:gd name="connsiteX52-16695" fmla="*/ 3504920 w 15407640"/>
                <a:gd name="connsiteY52-16696" fmla="*/ 4565628 h 38590268"/>
                <a:gd name="connsiteX53-16697" fmla="*/ 3207765 w 15407640"/>
                <a:gd name="connsiteY53-16698" fmla="*/ 4565628 h 38590268"/>
                <a:gd name="connsiteX54-16699" fmla="*/ 2861083 w 15407640"/>
                <a:gd name="connsiteY54-16700" fmla="*/ 3441311 h 38590268"/>
                <a:gd name="connsiteX55-16701" fmla="*/ 3063240 w 15407640"/>
                <a:gd name="connsiteY55-16702" fmla="*/ 3462068 h 38590268"/>
                <a:gd name="connsiteX56-16703" fmla="*/ 2697480 w 15407640"/>
                <a:gd name="connsiteY56-16704" fmla="*/ 1816148 h 38590268"/>
                <a:gd name="connsiteX57-16705" fmla="*/ 2971800 w 15407640"/>
                <a:gd name="connsiteY57-16706" fmla="*/ 1450388 h 38590268"/>
                <a:gd name="connsiteX58-16707" fmla="*/ 3703023 w 15407640"/>
                <a:gd name="connsiteY58-16708" fmla="*/ 317199 h 38590268"/>
                <a:gd name="connsiteX59-16709" fmla="*/ 5023714 w 15407640"/>
                <a:gd name="connsiteY59-16710" fmla="*/ 83788 h 38590268"/>
                <a:gd name="connsiteX60-16711" fmla="*/ 5898671 w 15407640"/>
                <a:gd name="connsiteY60-16712" fmla="*/ 819929 h 38590268"/>
                <a:gd name="connsiteX0-16713" fmla="*/ 5898671 w 15407640"/>
                <a:gd name="connsiteY0-16714" fmla="*/ 819929 h 38590268"/>
                <a:gd name="connsiteX1-16715" fmla="*/ 6476473 w 15407640"/>
                <a:gd name="connsiteY1-16716" fmla="*/ 1071295 h 38590268"/>
                <a:gd name="connsiteX2-16717" fmla="*/ 6542507 w 15407640"/>
                <a:gd name="connsiteY2-16718" fmla="*/ 2435850 h 38590268"/>
                <a:gd name="connsiteX3-16719" fmla="*/ 6446520 w 15407640"/>
                <a:gd name="connsiteY3-16720" fmla="*/ 2913428 h 38590268"/>
                <a:gd name="connsiteX4-16721" fmla="*/ 6674576 w 15407640"/>
                <a:gd name="connsiteY4-16722" fmla="*/ 2855635 h 38590268"/>
                <a:gd name="connsiteX5-16723" fmla="*/ 6559016 w 15407640"/>
                <a:gd name="connsiteY5-16724" fmla="*/ 4087680 h 38590268"/>
                <a:gd name="connsiteX6-16725" fmla="*/ 6212335 w 15407640"/>
                <a:gd name="connsiteY6-16726" fmla="*/ 4565628 h 38590268"/>
                <a:gd name="connsiteX7-16727" fmla="*/ 6179317 w 15407640"/>
                <a:gd name="connsiteY7-16728" fmla="*/ 5416325 h 38590268"/>
                <a:gd name="connsiteX8-16729" fmla="*/ 6641559 w 15407640"/>
                <a:gd name="connsiteY8-16730" fmla="*/ 6008829 h 38590268"/>
                <a:gd name="connsiteX9-16731" fmla="*/ 9189720 w 15407640"/>
                <a:gd name="connsiteY9-16732" fmla="*/ 6662468 h 38590268"/>
                <a:gd name="connsiteX10-16733" fmla="*/ 9189720 w 15407640"/>
                <a:gd name="connsiteY10-16734" fmla="*/ 13520468 h 38590268"/>
                <a:gd name="connsiteX11-16735" fmla="*/ 9464040 w 15407640"/>
                <a:gd name="connsiteY11-16736" fmla="*/ 15074948 h 38590268"/>
                <a:gd name="connsiteX12-16737" fmla="*/ 9464040 w 15407640"/>
                <a:gd name="connsiteY12-16738" fmla="*/ 15897908 h 38590268"/>
                <a:gd name="connsiteX13-16739" fmla="*/ 9646920 w 15407640"/>
                <a:gd name="connsiteY13-16740" fmla="*/ 21018548 h 38590268"/>
                <a:gd name="connsiteX14-16741" fmla="*/ 9921240 w 15407640"/>
                <a:gd name="connsiteY14-16742" fmla="*/ 22298708 h 38590268"/>
                <a:gd name="connsiteX15-16743" fmla="*/ 10378440 w 15407640"/>
                <a:gd name="connsiteY15-16744" fmla="*/ 26322068 h 38590268"/>
                <a:gd name="connsiteX16-16745" fmla="*/ 11475720 w 15407640"/>
                <a:gd name="connsiteY16-16746" fmla="*/ 31442708 h 38590268"/>
                <a:gd name="connsiteX17-16747" fmla="*/ 12298680 w 15407640"/>
                <a:gd name="connsiteY17-16748" fmla="*/ 35740388 h 38590268"/>
                <a:gd name="connsiteX18-16749" fmla="*/ 13487400 w 15407640"/>
                <a:gd name="connsiteY18-16750" fmla="*/ 37203428 h 38590268"/>
                <a:gd name="connsiteX19-16751" fmla="*/ 15316200 w 15407640"/>
                <a:gd name="connsiteY19-16752" fmla="*/ 37752068 h 38590268"/>
                <a:gd name="connsiteX20-16753" fmla="*/ 15407640 w 15407640"/>
                <a:gd name="connsiteY20-16754" fmla="*/ 38026388 h 38590268"/>
                <a:gd name="connsiteX21-16755" fmla="*/ 13213080 w 15407640"/>
                <a:gd name="connsiteY21-16756" fmla="*/ 38392148 h 38590268"/>
                <a:gd name="connsiteX22-16757" fmla="*/ 12207240 w 15407640"/>
                <a:gd name="connsiteY22-16758" fmla="*/ 38392148 h 38590268"/>
                <a:gd name="connsiteX23-16759" fmla="*/ 10927080 w 15407640"/>
                <a:gd name="connsiteY23-16760" fmla="*/ 37203428 h 38590268"/>
                <a:gd name="connsiteX24-16761" fmla="*/ 10835640 w 15407640"/>
                <a:gd name="connsiteY24-16762" fmla="*/ 37843508 h 38590268"/>
                <a:gd name="connsiteX25-16763" fmla="*/ 9646920 w 15407640"/>
                <a:gd name="connsiteY25-16764" fmla="*/ 37843508 h 38590268"/>
                <a:gd name="connsiteX26-16765" fmla="*/ 9921240 w 15407640"/>
                <a:gd name="connsiteY26-16766" fmla="*/ 35466068 h 38590268"/>
                <a:gd name="connsiteX27-16767" fmla="*/ 7543800 w 15407640"/>
                <a:gd name="connsiteY27-16768" fmla="*/ 29431028 h 38590268"/>
                <a:gd name="connsiteX28-16769" fmla="*/ 6629400 w 15407640"/>
                <a:gd name="connsiteY28-16770" fmla="*/ 24859028 h 38590268"/>
                <a:gd name="connsiteX29-16771" fmla="*/ 5806440 w 15407640"/>
                <a:gd name="connsiteY29-16772" fmla="*/ 22938788 h 38590268"/>
                <a:gd name="connsiteX30-16773" fmla="*/ 5166360 w 15407640"/>
                <a:gd name="connsiteY30-16774" fmla="*/ 26413508 h 38590268"/>
                <a:gd name="connsiteX31-16775" fmla="*/ 5166360 w 15407640"/>
                <a:gd name="connsiteY31-16776" fmla="*/ 30436868 h 38590268"/>
                <a:gd name="connsiteX32-16777" fmla="*/ 4892040 w 15407640"/>
                <a:gd name="connsiteY32-16778" fmla="*/ 32448548 h 38590268"/>
                <a:gd name="connsiteX33-16779" fmla="*/ 4886554 w 15407640"/>
                <a:gd name="connsiteY33-16780" fmla="*/ 36286388 h 38590268"/>
                <a:gd name="connsiteX34-16781" fmla="*/ 4892040 w 15407640"/>
                <a:gd name="connsiteY34-16782" fmla="*/ 37752068 h 38590268"/>
                <a:gd name="connsiteX35-16783" fmla="*/ 4251960 w 15407640"/>
                <a:gd name="connsiteY35-16784" fmla="*/ 38117828 h 38590268"/>
                <a:gd name="connsiteX36-16785" fmla="*/ 4251960 w 15407640"/>
                <a:gd name="connsiteY36-16786" fmla="*/ 38117828 h 38590268"/>
                <a:gd name="connsiteX37-16787" fmla="*/ 3246120 w 15407640"/>
                <a:gd name="connsiteY37-16788" fmla="*/ 38575028 h 38590268"/>
                <a:gd name="connsiteX38-16789" fmla="*/ 777240 w 15407640"/>
                <a:gd name="connsiteY38-16790" fmla="*/ 38209268 h 38590268"/>
                <a:gd name="connsiteX39-16791" fmla="*/ 2514600 w 15407640"/>
                <a:gd name="connsiteY39-16792" fmla="*/ 36563348 h 38590268"/>
                <a:gd name="connsiteX40-16793" fmla="*/ 2294699 w 15407640"/>
                <a:gd name="connsiteY40-16794" fmla="*/ 35711839 h 38590268"/>
                <a:gd name="connsiteX41-16795" fmla="*/ 2606040 w 15407640"/>
                <a:gd name="connsiteY41-16796" fmla="*/ 34094468 h 38590268"/>
                <a:gd name="connsiteX42-16797" fmla="*/ 1874520 w 15407640"/>
                <a:gd name="connsiteY42-16798" fmla="*/ 32814308 h 38590268"/>
                <a:gd name="connsiteX43-16799" fmla="*/ 1848966 w 15407640"/>
                <a:gd name="connsiteY43-16800" fmla="*/ 22174018 h 38590268"/>
                <a:gd name="connsiteX44-16801" fmla="*/ 1502285 w 15407640"/>
                <a:gd name="connsiteY44-16802" fmla="*/ 21714024 h 38590268"/>
                <a:gd name="connsiteX45-16803" fmla="*/ 1417320 w 15407640"/>
                <a:gd name="connsiteY45-16804" fmla="*/ 21201428 h 38590268"/>
                <a:gd name="connsiteX46-16805" fmla="*/ 137160 w 15407640"/>
                <a:gd name="connsiteY46-16806" fmla="*/ 21201428 h 38590268"/>
                <a:gd name="connsiteX47-16807" fmla="*/ 594360 w 15407640"/>
                <a:gd name="connsiteY47-16808" fmla="*/ 12971828 h 38590268"/>
                <a:gd name="connsiteX48-16809" fmla="*/ 747979 w 15407640"/>
                <a:gd name="connsiteY48-16810" fmla="*/ 11383261 h 38590268"/>
                <a:gd name="connsiteX49-16811" fmla="*/ 1051560 w 15407640"/>
                <a:gd name="connsiteY49-16812" fmla="*/ 7851188 h 38590268"/>
                <a:gd name="connsiteX50-16813" fmla="*/ 3977640 w 15407640"/>
                <a:gd name="connsiteY50-16814" fmla="*/ 6845348 h 38590268"/>
                <a:gd name="connsiteX51-16815" fmla="*/ 3977640 w 15407640"/>
                <a:gd name="connsiteY51-16816" fmla="*/ 6113828 h 38590268"/>
                <a:gd name="connsiteX52-16817" fmla="*/ 3504920 w 15407640"/>
                <a:gd name="connsiteY52-16818" fmla="*/ 4565628 h 38590268"/>
                <a:gd name="connsiteX53-16819" fmla="*/ 3207765 w 15407640"/>
                <a:gd name="connsiteY53-16820" fmla="*/ 4565628 h 38590268"/>
                <a:gd name="connsiteX54-16821" fmla="*/ 2861083 w 15407640"/>
                <a:gd name="connsiteY54-16822" fmla="*/ 3441311 h 38590268"/>
                <a:gd name="connsiteX55-16823" fmla="*/ 3063240 w 15407640"/>
                <a:gd name="connsiteY55-16824" fmla="*/ 3462068 h 38590268"/>
                <a:gd name="connsiteX56-16825" fmla="*/ 2697480 w 15407640"/>
                <a:gd name="connsiteY56-16826" fmla="*/ 1816148 h 38590268"/>
                <a:gd name="connsiteX57-16827" fmla="*/ 2971800 w 15407640"/>
                <a:gd name="connsiteY57-16828" fmla="*/ 1450388 h 38590268"/>
                <a:gd name="connsiteX58-16829" fmla="*/ 3703023 w 15407640"/>
                <a:gd name="connsiteY58-16830" fmla="*/ 317199 h 38590268"/>
                <a:gd name="connsiteX59-16831" fmla="*/ 5023714 w 15407640"/>
                <a:gd name="connsiteY59-16832" fmla="*/ 83788 h 38590268"/>
                <a:gd name="connsiteX60-16833" fmla="*/ 5898671 w 15407640"/>
                <a:gd name="connsiteY60-16834" fmla="*/ 819929 h 38590268"/>
                <a:gd name="connsiteX0-16835" fmla="*/ 5898671 w 15407640"/>
                <a:gd name="connsiteY0-16836" fmla="*/ 819929 h 38590268"/>
                <a:gd name="connsiteX1-16837" fmla="*/ 6476473 w 15407640"/>
                <a:gd name="connsiteY1-16838" fmla="*/ 1071295 h 38590268"/>
                <a:gd name="connsiteX2-16839" fmla="*/ 6542507 w 15407640"/>
                <a:gd name="connsiteY2-16840" fmla="*/ 2435850 h 38590268"/>
                <a:gd name="connsiteX3-16841" fmla="*/ 6446520 w 15407640"/>
                <a:gd name="connsiteY3-16842" fmla="*/ 2913428 h 38590268"/>
                <a:gd name="connsiteX4-16843" fmla="*/ 6674576 w 15407640"/>
                <a:gd name="connsiteY4-16844" fmla="*/ 2855635 h 38590268"/>
                <a:gd name="connsiteX5-16845" fmla="*/ 6559016 w 15407640"/>
                <a:gd name="connsiteY5-16846" fmla="*/ 4087680 h 38590268"/>
                <a:gd name="connsiteX6-16847" fmla="*/ 6212335 w 15407640"/>
                <a:gd name="connsiteY6-16848" fmla="*/ 4565628 h 38590268"/>
                <a:gd name="connsiteX7-16849" fmla="*/ 6179317 w 15407640"/>
                <a:gd name="connsiteY7-16850" fmla="*/ 5416325 h 38590268"/>
                <a:gd name="connsiteX8-16851" fmla="*/ 6641559 w 15407640"/>
                <a:gd name="connsiteY8-16852" fmla="*/ 6008829 h 38590268"/>
                <a:gd name="connsiteX9-16853" fmla="*/ 9189720 w 15407640"/>
                <a:gd name="connsiteY9-16854" fmla="*/ 6662468 h 38590268"/>
                <a:gd name="connsiteX10-16855" fmla="*/ 9189720 w 15407640"/>
                <a:gd name="connsiteY10-16856" fmla="*/ 13520468 h 38590268"/>
                <a:gd name="connsiteX11-16857" fmla="*/ 9464040 w 15407640"/>
                <a:gd name="connsiteY11-16858" fmla="*/ 15074948 h 38590268"/>
                <a:gd name="connsiteX12-16859" fmla="*/ 9464040 w 15407640"/>
                <a:gd name="connsiteY12-16860" fmla="*/ 15897908 h 38590268"/>
                <a:gd name="connsiteX13-16861" fmla="*/ 9646920 w 15407640"/>
                <a:gd name="connsiteY13-16862" fmla="*/ 21018548 h 38590268"/>
                <a:gd name="connsiteX14-16863" fmla="*/ 9921240 w 15407640"/>
                <a:gd name="connsiteY14-16864" fmla="*/ 22298708 h 38590268"/>
                <a:gd name="connsiteX15-16865" fmla="*/ 10378440 w 15407640"/>
                <a:gd name="connsiteY15-16866" fmla="*/ 26322068 h 38590268"/>
                <a:gd name="connsiteX16-16867" fmla="*/ 11475720 w 15407640"/>
                <a:gd name="connsiteY16-16868" fmla="*/ 31442708 h 38590268"/>
                <a:gd name="connsiteX17-16869" fmla="*/ 12298680 w 15407640"/>
                <a:gd name="connsiteY17-16870" fmla="*/ 35740388 h 38590268"/>
                <a:gd name="connsiteX18-16871" fmla="*/ 13487400 w 15407640"/>
                <a:gd name="connsiteY18-16872" fmla="*/ 37203428 h 38590268"/>
                <a:gd name="connsiteX19-16873" fmla="*/ 15316200 w 15407640"/>
                <a:gd name="connsiteY19-16874" fmla="*/ 37752068 h 38590268"/>
                <a:gd name="connsiteX20-16875" fmla="*/ 15407640 w 15407640"/>
                <a:gd name="connsiteY20-16876" fmla="*/ 38026388 h 38590268"/>
                <a:gd name="connsiteX21-16877" fmla="*/ 13213080 w 15407640"/>
                <a:gd name="connsiteY21-16878" fmla="*/ 38392148 h 38590268"/>
                <a:gd name="connsiteX22-16879" fmla="*/ 12207240 w 15407640"/>
                <a:gd name="connsiteY22-16880" fmla="*/ 38392148 h 38590268"/>
                <a:gd name="connsiteX23-16881" fmla="*/ 10927080 w 15407640"/>
                <a:gd name="connsiteY23-16882" fmla="*/ 37203428 h 38590268"/>
                <a:gd name="connsiteX24-16883" fmla="*/ 10835640 w 15407640"/>
                <a:gd name="connsiteY24-16884" fmla="*/ 37843508 h 38590268"/>
                <a:gd name="connsiteX25-16885" fmla="*/ 9646920 w 15407640"/>
                <a:gd name="connsiteY25-16886" fmla="*/ 37843508 h 38590268"/>
                <a:gd name="connsiteX26-16887" fmla="*/ 9921240 w 15407640"/>
                <a:gd name="connsiteY26-16888" fmla="*/ 35466068 h 38590268"/>
                <a:gd name="connsiteX27-16889" fmla="*/ 7543800 w 15407640"/>
                <a:gd name="connsiteY27-16890" fmla="*/ 29431028 h 38590268"/>
                <a:gd name="connsiteX28-16891" fmla="*/ 6629400 w 15407640"/>
                <a:gd name="connsiteY28-16892" fmla="*/ 24859028 h 38590268"/>
                <a:gd name="connsiteX29-16893" fmla="*/ 5806440 w 15407640"/>
                <a:gd name="connsiteY29-16894" fmla="*/ 22938788 h 38590268"/>
                <a:gd name="connsiteX30-16895" fmla="*/ 5166360 w 15407640"/>
                <a:gd name="connsiteY30-16896" fmla="*/ 26413508 h 38590268"/>
                <a:gd name="connsiteX31-16897" fmla="*/ 5166360 w 15407640"/>
                <a:gd name="connsiteY31-16898" fmla="*/ 30436868 h 38590268"/>
                <a:gd name="connsiteX32-16899" fmla="*/ 4892040 w 15407640"/>
                <a:gd name="connsiteY32-16900" fmla="*/ 32448548 h 38590268"/>
                <a:gd name="connsiteX33-16901" fmla="*/ 4886554 w 15407640"/>
                <a:gd name="connsiteY33-16902" fmla="*/ 36286388 h 38590268"/>
                <a:gd name="connsiteX34-16903" fmla="*/ 4892040 w 15407640"/>
                <a:gd name="connsiteY34-16904" fmla="*/ 37752068 h 38590268"/>
                <a:gd name="connsiteX35-16905" fmla="*/ 4251960 w 15407640"/>
                <a:gd name="connsiteY35-16906" fmla="*/ 38117828 h 38590268"/>
                <a:gd name="connsiteX36-16907" fmla="*/ 4251960 w 15407640"/>
                <a:gd name="connsiteY36-16908" fmla="*/ 38117828 h 38590268"/>
                <a:gd name="connsiteX37-16909" fmla="*/ 3246120 w 15407640"/>
                <a:gd name="connsiteY37-16910" fmla="*/ 38575028 h 38590268"/>
                <a:gd name="connsiteX38-16911" fmla="*/ 777240 w 15407640"/>
                <a:gd name="connsiteY38-16912" fmla="*/ 38209268 h 38590268"/>
                <a:gd name="connsiteX39-16913" fmla="*/ 2514600 w 15407640"/>
                <a:gd name="connsiteY39-16914" fmla="*/ 36563348 h 38590268"/>
                <a:gd name="connsiteX40-16915" fmla="*/ 2294699 w 15407640"/>
                <a:gd name="connsiteY40-16916" fmla="*/ 35711839 h 38590268"/>
                <a:gd name="connsiteX41-16917" fmla="*/ 2606040 w 15407640"/>
                <a:gd name="connsiteY41-16918" fmla="*/ 34094468 h 38590268"/>
                <a:gd name="connsiteX42-16919" fmla="*/ 1874520 w 15407640"/>
                <a:gd name="connsiteY42-16920" fmla="*/ 32814308 h 38590268"/>
                <a:gd name="connsiteX43-16921" fmla="*/ 1848966 w 15407640"/>
                <a:gd name="connsiteY43-16922" fmla="*/ 22174018 h 38590268"/>
                <a:gd name="connsiteX44-16923" fmla="*/ 1502285 w 15407640"/>
                <a:gd name="connsiteY44-16924" fmla="*/ 21714024 h 38590268"/>
                <a:gd name="connsiteX45-16925" fmla="*/ 1417320 w 15407640"/>
                <a:gd name="connsiteY45-16926" fmla="*/ 21201428 h 38590268"/>
                <a:gd name="connsiteX46-16927" fmla="*/ 137160 w 15407640"/>
                <a:gd name="connsiteY46-16928" fmla="*/ 21201428 h 38590268"/>
                <a:gd name="connsiteX47-16929" fmla="*/ 594360 w 15407640"/>
                <a:gd name="connsiteY47-16930" fmla="*/ 12971828 h 38590268"/>
                <a:gd name="connsiteX48-16931" fmla="*/ 747979 w 15407640"/>
                <a:gd name="connsiteY48-16932" fmla="*/ 11383261 h 38590268"/>
                <a:gd name="connsiteX49-16933" fmla="*/ 1051560 w 15407640"/>
                <a:gd name="connsiteY49-16934" fmla="*/ 7851188 h 38590268"/>
                <a:gd name="connsiteX50-16935" fmla="*/ 3977640 w 15407640"/>
                <a:gd name="connsiteY50-16936" fmla="*/ 6845348 h 38590268"/>
                <a:gd name="connsiteX51-16937" fmla="*/ 3977640 w 15407640"/>
                <a:gd name="connsiteY51-16938" fmla="*/ 6113828 h 38590268"/>
                <a:gd name="connsiteX52-16939" fmla="*/ 3504920 w 15407640"/>
                <a:gd name="connsiteY52-16940" fmla="*/ 4565628 h 38590268"/>
                <a:gd name="connsiteX53-16941" fmla="*/ 3207765 w 15407640"/>
                <a:gd name="connsiteY53-16942" fmla="*/ 4565628 h 38590268"/>
                <a:gd name="connsiteX54-16943" fmla="*/ 2861083 w 15407640"/>
                <a:gd name="connsiteY54-16944" fmla="*/ 3441311 h 38590268"/>
                <a:gd name="connsiteX55-16945" fmla="*/ 3063240 w 15407640"/>
                <a:gd name="connsiteY55-16946" fmla="*/ 3462068 h 38590268"/>
                <a:gd name="connsiteX56-16947" fmla="*/ 2697480 w 15407640"/>
                <a:gd name="connsiteY56-16948" fmla="*/ 1816148 h 38590268"/>
                <a:gd name="connsiteX57-16949" fmla="*/ 2971800 w 15407640"/>
                <a:gd name="connsiteY57-16950" fmla="*/ 1450388 h 38590268"/>
                <a:gd name="connsiteX58-16951" fmla="*/ 3703023 w 15407640"/>
                <a:gd name="connsiteY58-16952" fmla="*/ 317199 h 38590268"/>
                <a:gd name="connsiteX59-16953" fmla="*/ 5023714 w 15407640"/>
                <a:gd name="connsiteY59-16954" fmla="*/ 83788 h 38590268"/>
                <a:gd name="connsiteX60-16955" fmla="*/ 5898671 w 15407640"/>
                <a:gd name="connsiteY60-16956" fmla="*/ 819929 h 38590268"/>
                <a:gd name="connsiteX0-16957" fmla="*/ 5898671 w 15407640"/>
                <a:gd name="connsiteY0-16958" fmla="*/ 819929 h 38590268"/>
                <a:gd name="connsiteX1-16959" fmla="*/ 6476473 w 15407640"/>
                <a:gd name="connsiteY1-16960" fmla="*/ 1071295 h 38590268"/>
                <a:gd name="connsiteX2-16961" fmla="*/ 6542507 w 15407640"/>
                <a:gd name="connsiteY2-16962" fmla="*/ 2435850 h 38590268"/>
                <a:gd name="connsiteX3-16963" fmla="*/ 6446520 w 15407640"/>
                <a:gd name="connsiteY3-16964" fmla="*/ 2913428 h 38590268"/>
                <a:gd name="connsiteX4-16965" fmla="*/ 6674576 w 15407640"/>
                <a:gd name="connsiteY4-16966" fmla="*/ 2855635 h 38590268"/>
                <a:gd name="connsiteX5-16967" fmla="*/ 6559016 w 15407640"/>
                <a:gd name="connsiteY5-16968" fmla="*/ 4087680 h 38590268"/>
                <a:gd name="connsiteX6-16969" fmla="*/ 6212335 w 15407640"/>
                <a:gd name="connsiteY6-16970" fmla="*/ 4565628 h 38590268"/>
                <a:gd name="connsiteX7-16971" fmla="*/ 6179317 w 15407640"/>
                <a:gd name="connsiteY7-16972" fmla="*/ 5416325 h 38590268"/>
                <a:gd name="connsiteX8-16973" fmla="*/ 6641559 w 15407640"/>
                <a:gd name="connsiteY8-16974" fmla="*/ 6008829 h 38590268"/>
                <a:gd name="connsiteX9-16975" fmla="*/ 9189720 w 15407640"/>
                <a:gd name="connsiteY9-16976" fmla="*/ 6662468 h 38590268"/>
                <a:gd name="connsiteX10-16977" fmla="*/ 9189720 w 15407640"/>
                <a:gd name="connsiteY10-16978" fmla="*/ 13520468 h 38590268"/>
                <a:gd name="connsiteX11-16979" fmla="*/ 9464040 w 15407640"/>
                <a:gd name="connsiteY11-16980" fmla="*/ 15074948 h 38590268"/>
                <a:gd name="connsiteX12-16981" fmla="*/ 9464040 w 15407640"/>
                <a:gd name="connsiteY12-16982" fmla="*/ 15897908 h 38590268"/>
                <a:gd name="connsiteX13-16983" fmla="*/ 9646920 w 15407640"/>
                <a:gd name="connsiteY13-16984" fmla="*/ 21018548 h 38590268"/>
                <a:gd name="connsiteX14-16985" fmla="*/ 9921240 w 15407640"/>
                <a:gd name="connsiteY14-16986" fmla="*/ 22298708 h 38590268"/>
                <a:gd name="connsiteX15-16987" fmla="*/ 10378440 w 15407640"/>
                <a:gd name="connsiteY15-16988" fmla="*/ 26322068 h 38590268"/>
                <a:gd name="connsiteX16-16989" fmla="*/ 11475720 w 15407640"/>
                <a:gd name="connsiteY16-16990" fmla="*/ 31442708 h 38590268"/>
                <a:gd name="connsiteX17-16991" fmla="*/ 12298680 w 15407640"/>
                <a:gd name="connsiteY17-16992" fmla="*/ 35740388 h 38590268"/>
                <a:gd name="connsiteX18-16993" fmla="*/ 13487400 w 15407640"/>
                <a:gd name="connsiteY18-16994" fmla="*/ 37203428 h 38590268"/>
                <a:gd name="connsiteX19-16995" fmla="*/ 15316200 w 15407640"/>
                <a:gd name="connsiteY19-16996" fmla="*/ 37752068 h 38590268"/>
                <a:gd name="connsiteX20-16997" fmla="*/ 15407640 w 15407640"/>
                <a:gd name="connsiteY20-16998" fmla="*/ 38026388 h 38590268"/>
                <a:gd name="connsiteX21-16999" fmla="*/ 13213080 w 15407640"/>
                <a:gd name="connsiteY21-17000" fmla="*/ 38392148 h 38590268"/>
                <a:gd name="connsiteX22-17001" fmla="*/ 12207240 w 15407640"/>
                <a:gd name="connsiteY22-17002" fmla="*/ 38392148 h 38590268"/>
                <a:gd name="connsiteX23-17003" fmla="*/ 10927080 w 15407640"/>
                <a:gd name="connsiteY23-17004" fmla="*/ 37203428 h 38590268"/>
                <a:gd name="connsiteX24-17005" fmla="*/ 10835640 w 15407640"/>
                <a:gd name="connsiteY24-17006" fmla="*/ 37843508 h 38590268"/>
                <a:gd name="connsiteX25-17007" fmla="*/ 9646920 w 15407640"/>
                <a:gd name="connsiteY25-17008" fmla="*/ 37843508 h 38590268"/>
                <a:gd name="connsiteX26-17009" fmla="*/ 9921240 w 15407640"/>
                <a:gd name="connsiteY26-17010" fmla="*/ 35466068 h 38590268"/>
                <a:gd name="connsiteX27-17011" fmla="*/ 7543800 w 15407640"/>
                <a:gd name="connsiteY27-17012" fmla="*/ 29431028 h 38590268"/>
                <a:gd name="connsiteX28-17013" fmla="*/ 6629400 w 15407640"/>
                <a:gd name="connsiteY28-17014" fmla="*/ 24859028 h 38590268"/>
                <a:gd name="connsiteX29-17015" fmla="*/ 5806440 w 15407640"/>
                <a:gd name="connsiteY29-17016" fmla="*/ 22938788 h 38590268"/>
                <a:gd name="connsiteX30-17017" fmla="*/ 5166360 w 15407640"/>
                <a:gd name="connsiteY30-17018" fmla="*/ 26413508 h 38590268"/>
                <a:gd name="connsiteX31-17019" fmla="*/ 5166360 w 15407640"/>
                <a:gd name="connsiteY31-17020" fmla="*/ 30436868 h 38590268"/>
                <a:gd name="connsiteX32-17021" fmla="*/ 4892040 w 15407640"/>
                <a:gd name="connsiteY32-17022" fmla="*/ 32448548 h 38590268"/>
                <a:gd name="connsiteX33-17023" fmla="*/ 4886554 w 15407640"/>
                <a:gd name="connsiteY33-17024" fmla="*/ 36286388 h 38590268"/>
                <a:gd name="connsiteX34-17025" fmla="*/ 4892040 w 15407640"/>
                <a:gd name="connsiteY34-17026" fmla="*/ 37752068 h 38590268"/>
                <a:gd name="connsiteX35-17027" fmla="*/ 4251960 w 15407640"/>
                <a:gd name="connsiteY35-17028" fmla="*/ 38117828 h 38590268"/>
                <a:gd name="connsiteX36-17029" fmla="*/ 4251960 w 15407640"/>
                <a:gd name="connsiteY36-17030" fmla="*/ 38117828 h 38590268"/>
                <a:gd name="connsiteX37-17031" fmla="*/ 3246120 w 15407640"/>
                <a:gd name="connsiteY37-17032" fmla="*/ 38575028 h 38590268"/>
                <a:gd name="connsiteX38-17033" fmla="*/ 777240 w 15407640"/>
                <a:gd name="connsiteY38-17034" fmla="*/ 38209268 h 38590268"/>
                <a:gd name="connsiteX39-17035" fmla="*/ 2514600 w 15407640"/>
                <a:gd name="connsiteY39-17036" fmla="*/ 36563348 h 38590268"/>
                <a:gd name="connsiteX40-17037" fmla="*/ 2294699 w 15407640"/>
                <a:gd name="connsiteY40-17038" fmla="*/ 35711839 h 38590268"/>
                <a:gd name="connsiteX41-17039" fmla="*/ 2606040 w 15407640"/>
                <a:gd name="connsiteY41-17040" fmla="*/ 34094468 h 38590268"/>
                <a:gd name="connsiteX42-17041" fmla="*/ 1874520 w 15407640"/>
                <a:gd name="connsiteY42-17042" fmla="*/ 32814308 h 38590268"/>
                <a:gd name="connsiteX43-17043" fmla="*/ 1848966 w 15407640"/>
                <a:gd name="connsiteY43-17044" fmla="*/ 22174018 h 38590268"/>
                <a:gd name="connsiteX44-17045" fmla="*/ 1502285 w 15407640"/>
                <a:gd name="connsiteY44-17046" fmla="*/ 21714024 h 38590268"/>
                <a:gd name="connsiteX45-17047" fmla="*/ 1417320 w 15407640"/>
                <a:gd name="connsiteY45-17048" fmla="*/ 21201428 h 38590268"/>
                <a:gd name="connsiteX46-17049" fmla="*/ 137160 w 15407640"/>
                <a:gd name="connsiteY46-17050" fmla="*/ 21201428 h 38590268"/>
                <a:gd name="connsiteX47-17051" fmla="*/ 594360 w 15407640"/>
                <a:gd name="connsiteY47-17052" fmla="*/ 12971828 h 38590268"/>
                <a:gd name="connsiteX48-17053" fmla="*/ 747979 w 15407640"/>
                <a:gd name="connsiteY48-17054" fmla="*/ 11383261 h 38590268"/>
                <a:gd name="connsiteX49-17055" fmla="*/ 1051560 w 15407640"/>
                <a:gd name="connsiteY49-17056" fmla="*/ 7851188 h 38590268"/>
                <a:gd name="connsiteX50-17057" fmla="*/ 3977640 w 15407640"/>
                <a:gd name="connsiteY50-17058" fmla="*/ 6845348 h 38590268"/>
                <a:gd name="connsiteX51-17059" fmla="*/ 3977640 w 15407640"/>
                <a:gd name="connsiteY51-17060" fmla="*/ 6113828 h 38590268"/>
                <a:gd name="connsiteX52-17061" fmla="*/ 3504920 w 15407640"/>
                <a:gd name="connsiteY52-17062" fmla="*/ 4565628 h 38590268"/>
                <a:gd name="connsiteX53-17063" fmla="*/ 3207765 w 15407640"/>
                <a:gd name="connsiteY53-17064" fmla="*/ 4565628 h 38590268"/>
                <a:gd name="connsiteX54-17065" fmla="*/ 2861083 w 15407640"/>
                <a:gd name="connsiteY54-17066" fmla="*/ 3441311 h 38590268"/>
                <a:gd name="connsiteX55-17067" fmla="*/ 3063240 w 15407640"/>
                <a:gd name="connsiteY55-17068" fmla="*/ 3462068 h 38590268"/>
                <a:gd name="connsiteX56-17069" fmla="*/ 2697480 w 15407640"/>
                <a:gd name="connsiteY56-17070" fmla="*/ 1816148 h 38590268"/>
                <a:gd name="connsiteX57-17071" fmla="*/ 2971800 w 15407640"/>
                <a:gd name="connsiteY57-17072" fmla="*/ 1450388 h 38590268"/>
                <a:gd name="connsiteX58-17073" fmla="*/ 3703023 w 15407640"/>
                <a:gd name="connsiteY58-17074" fmla="*/ 317199 h 38590268"/>
                <a:gd name="connsiteX59-17075" fmla="*/ 5023714 w 15407640"/>
                <a:gd name="connsiteY59-17076" fmla="*/ 83788 h 38590268"/>
                <a:gd name="connsiteX60-17077" fmla="*/ 5898671 w 15407640"/>
                <a:gd name="connsiteY60-17078" fmla="*/ 819929 h 38590268"/>
                <a:gd name="connsiteX0-17079" fmla="*/ 5898671 w 15407640"/>
                <a:gd name="connsiteY0-17080" fmla="*/ 819929 h 38590268"/>
                <a:gd name="connsiteX1-17081" fmla="*/ 6476473 w 15407640"/>
                <a:gd name="connsiteY1-17082" fmla="*/ 1071295 h 38590268"/>
                <a:gd name="connsiteX2-17083" fmla="*/ 6542507 w 15407640"/>
                <a:gd name="connsiteY2-17084" fmla="*/ 2435850 h 38590268"/>
                <a:gd name="connsiteX3-17085" fmla="*/ 6446520 w 15407640"/>
                <a:gd name="connsiteY3-17086" fmla="*/ 2913428 h 38590268"/>
                <a:gd name="connsiteX4-17087" fmla="*/ 6674576 w 15407640"/>
                <a:gd name="connsiteY4-17088" fmla="*/ 2855635 h 38590268"/>
                <a:gd name="connsiteX5-17089" fmla="*/ 6559016 w 15407640"/>
                <a:gd name="connsiteY5-17090" fmla="*/ 4087680 h 38590268"/>
                <a:gd name="connsiteX6-17091" fmla="*/ 6212335 w 15407640"/>
                <a:gd name="connsiteY6-17092" fmla="*/ 4565628 h 38590268"/>
                <a:gd name="connsiteX7-17093" fmla="*/ 6179317 w 15407640"/>
                <a:gd name="connsiteY7-17094" fmla="*/ 5416325 h 38590268"/>
                <a:gd name="connsiteX8-17095" fmla="*/ 6641559 w 15407640"/>
                <a:gd name="connsiteY8-17096" fmla="*/ 6008829 h 38590268"/>
                <a:gd name="connsiteX9-17097" fmla="*/ 9189720 w 15407640"/>
                <a:gd name="connsiteY9-17098" fmla="*/ 6662468 h 38590268"/>
                <a:gd name="connsiteX10-17099" fmla="*/ 9189720 w 15407640"/>
                <a:gd name="connsiteY10-17100" fmla="*/ 13520468 h 38590268"/>
                <a:gd name="connsiteX11-17101" fmla="*/ 9464040 w 15407640"/>
                <a:gd name="connsiteY11-17102" fmla="*/ 15074948 h 38590268"/>
                <a:gd name="connsiteX12-17103" fmla="*/ 9464040 w 15407640"/>
                <a:gd name="connsiteY12-17104" fmla="*/ 15897908 h 38590268"/>
                <a:gd name="connsiteX13-17105" fmla="*/ 9646920 w 15407640"/>
                <a:gd name="connsiteY13-17106" fmla="*/ 21018548 h 38590268"/>
                <a:gd name="connsiteX14-17107" fmla="*/ 9921240 w 15407640"/>
                <a:gd name="connsiteY14-17108" fmla="*/ 22298708 h 38590268"/>
                <a:gd name="connsiteX15-17109" fmla="*/ 10378440 w 15407640"/>
                <a:gd name="connsiteY15-17110" fmla="*/ 26322068 h 38590268"/>
                <a:gd name="connsiteX16-17111" fmla="*/ 11475720 w 15407640"/>
                <a:gd name="connsiteY16-17112" fmla="*/ 31442708 h 38590268"/>
                <a:gd name="connsiteX17-17113" fmla="*/ 12298680 w 15407640"/>
                <a:gd name="connsiteY17-17114" fmla="*/ 35740388 h 38590268"/>
                <a:gd name="connsiteX18-17115" fmla="*/ 13487400 w 15407640"/>
                <a:gd name="connsiteY18-17116" fmla="*/ 37203428 h 38590268"/>
                <a:gd name="connsiteX19-17117" fmla="*/ 15316200 w 15407640"/>
                <a:gd name="connsiteY19-17118" fmla="*/ 37752068 h 38590268"/>
                <a:gd name="connsiteX20-17119" fmla="*/ 15407640 w 15407640"/>
                <a:gd name="connsiteY20-17120" fmla="*/ 38026388 h 38590268"/>
                <a:gd name="connsiteX21-17121" fmla="*/ 13213080 w 15407640"/>
                <a:gd name="connsiteY21-17122" fmla="*/ 38392148 h 38590268"/>
                <a:gd name="connsiteX22-17123" fmla="*/ 12207240 w 15407640"/>
                <a:gd name="connsiteY22-17124" fmla="*/ 38392148 h 38590268"/>
                <a:gd name="connsiteX23-17125" fmla="*/ 10927080 w 15407640"/>
                <a:gd name="connsiteY23-17126" fmla="*/ 37203428 h 38590268"/>
                <a:gd name="connsiteX24-17127" fmla="*/ 10835640 w 15407640"/>
                <a:gd name="connsiteY24-17128" fmla="*/ 37843508 h 38590268"/>
                <a:gd name="connsiteX25-17129" fmla="*/ 9646920 w 15407640"/>
                <a:gd name="connsiteY25-17130" fmla="*/ 37843508 h 38590268"/>
                <a:gd name="connsiteX26-17131" fmla="*/ 9921240 w 15407640"/>
                <a:gd name="connsiteY26-17132" fmla="*/ 35466068 h 38590268"/>
                <a:gd name="connsiteX27-17133" fmla="*/ 7543800 w 15407640"/>
                <a:gd name="connsiteY27-17134" fmla="*/ 29431028 h 38590268"/>
                <a:gd name="connsiteX28-17135" fmla="*/ 6629400 w 15407640"/>
                <a:gd name="connsiteY28-17136" fmla="*/ 24859028 h 38590268"/>
                <a:gd name="connsiteX29-17137" fmla="*/ 5806440 w 15407640"/>
                <a:gd name="connsiteY29-17138" fmla="*/ 22938788 h 38590268"/>
                <a:gd name="connsiteX30-17139" fmla="*/ 5166360 w 15407640"/>
                <a:gd name="connsiteY30-17140" fmla="*/ 26413508 h 38590268"/>
                <a:gd name="connsiteX31-17141" fmla="*/ 5166360 w 15407640"/>
                <a:gd name="connsiteY31-17142" fmla="*/ 30436868 h 38590268"/>
                <a:gd name="connsiteX32-17143" fmla="*/ 4892040 w 15407640"/>
                <a:gd name="connsiteY32-17144" fmla="*/ 32448548 h 38590268"/>
                <a:gd name="connsiteX33-17145" fmla="*/ 4886554 w 15407640"/>
                <a:gd name="connsiteY33-17146" fmla="*/ 36286388 h 38590268"/>
                <a:gd name="connsiteX34-17147" fmla="*/ 4892040 w 15407640"/>
                <a:gd name="connsiteY34-17148" fmla="*/ 37752068 h 38590268"/>
                <a:gd name="connsiteX35-17149" fmla="*/ 4251960 w 15407640"/>
                <a:gd name="connsiteY35-17150" fmla="*/ 38117828 h 38590268"/>
                <a:gd name="connsiteX36-17151" fmla="*/ 4251960 w 15407640"/>
                <a:gd name="connsiteY36-17152" fmla="*/ 38117828 h 38590268"/>
                <a:gd name="connsiteX37-17153" fmla="*/ 3246120 w 15407640"/>
                <a:gd name="connsiteY37-17154" fmla="*/ 38575028 h 38590268"/>
                <a:gd name="connsiteX38-17155" fmla="*/ 777240 w 15407640"/>
                <a:gd name="connsiteY38-17156" fmla="*/ 38209268 h 38590268"/>
                <a:gd name="connsiteX39-17157" fmla="*/ 2514600 w 15407640"/>
                <a:gd name="connsiteY39-17158" fmla="*/ 36563348 h 38590268"/>
                <a:gd name="connsiteX40-17159" fmla="*/ 2294699 w 15407640"/>
                <a:gd name="connsiteY40-17160" fmla="*/ 35711839 h 38590268"/>
                <a:gd name="connsiteX41-17161" fmla="*/ 2606040 w 15407640"/>
                <a:gd name="connsiteY41-17162" fmla="*/ 34094468 h 38590268"/>
                <a:gd name="connsiteX42-17163" fmla="*/ 1874520 w 15407640"/>
                <a:gd name="connsiteY42-17164" fmla="*/ 32814308 h 38590268"/>
                <a:gd name="connsiteX43-17165" fmla="*/ 1848966 w 15407640"/>
                <a:gd name="connsiteY43-17166" fmla="*/ 22174018 h 38590268"/>
                <a:gd name="connsiteX44-17167" fmla="*/ 1502285 w 15407640"/>
                <a:gd name="connsiteY44-17168" fmla="*/ 21714024 h 38590268"/>
                <a:gd name="connsiteX45-17169" fmla="*/ 1417320 w 15407640"/>
                <a:gd name="connsiteY45-17170" fmla="*/ 21201428 h 38590268"/>
                <a:gd name="connsiteX46-17171" fmla="*/ 137160 w 15407640"/>
                <a:gd name="connsiteY46-17172" fmla="*/ 21201428 h 38590268"/>
                <a:gd name="connsiteX47-17173" fmla="*/ 594360 w 15407640"/>
                <a:gd name="connsiteY47-17174" fmla="*/ 12971828 h 38590268"/>
                <a:gd name="connsiteX48-17175" fmla="*/ 747979 w 15407640"/>
                <a:gd name="connsiteY48-17176" fmla="*/ 11383261 h 38590268"/>
                <a:gd name="connsiteX49-17177" fmla="*/ 1051560 w 15407640"/>
                <a:gd name="connsiteY49-17178" fmla="*/ 7851188 h 38590268"/>
                <a:gd name="connsiteX50-17179" fmla="*/ 3977640 w 15407640"/>
                <a:gd name="connsiteY50-17180" fmla="*/ 6845348 h 38590268"/>
                <a:gd name="connsiteX51-17181" fmla="*/ 3977640 w 15407640"/>
                <a:gd name="connsiteY51-17182" fmla="*/ 6113828 h 38590268"/>
                <a:gd name="connsiteX52-17183" fmla="*/ 3504920 w 15407640"/>
                <a:gd name="connsiteY52-17184" fmla="*/ 4565628 h 38590268"/>
                <a:gd name="connsiteX53-17185" fmla="*/ 3207765 w 15407640"/>
                <a:gd name="connsiteY53-17186" fmla="*/ 4565628 h 38590268"/>
                <a:gd name="connsiteX54-17187" fmla="*/ 2861083 w 15407640"/>
                <a:gd name="connsiteY54-17188" fmla="*/ 3441311 h 38590268"/>
                <a:gd name="connsiteX55-17189" fmla="*/ 3063240 w 15407640"/>
                <a:gd name="connsiteY55-17190" fmla="*/ 3462068 h 38590268"/>
                <a:gd name="connsiteX56-17191" fmla="*/ 2697480 w 15407640"/>
                <a:gd name="connsiteY56-17192" fmla="*/ 1816148 h 38590268"/>
                <a:gd name="connsiteX57-17193" fmla="*/ 2971800 w 15407640"/>
                <a:gd name="connsiteY57-17194" fmla="*/ 1450388 h 38590268"/>
                <a:gd name="connsiteX58-17195" fmla="*/ 3703023 w 15407640"/>
                <a:gd name="connsiteY58-17196" fmla="*/ 317199 h 38590268"/>
                <a:gd name="connsiteX59-17197" fmla="*/ 5023714 w 15407640"/>
                <a:gd name="connsiteY59-17198" fmla="*/ 83788 h 38590268"/>
                <a:gd name="connsiteX60-17199" fmla="*/ 5898671 w 15407640"/>
                <a:gd name="connsiteY60-17200" fmla="*/ 819929 h 38590268"/>
                <a:gd name="connsiteX0-17201" fmla="*/ 5898671 w 15407640"/>
                <a:gd name="connsiteY0-17202" fmla="*/ 819929 h 38590268"/>
                <a:gd name="connsiteX1-17203" fmla="*/ 6476473 w 15407640"/>
                <a:gd name="connsiteY1-17204" fmla="*/ 1071295 h 38590268"/>
                <a:gd name="connsiteX2-17205" fmla="*/ 6542507 w 15407640"/>
                <a:gd name="connsiteY2-17206" fmla="*/ 2435850 h 38590268"/>
                <a:gd name="connsiteX3-17207" fmla="*/ 6446520 w 15407640"/>
                <a:gd name="connsiteY3-17208" fmla="*/ 2913428 h 38590268"/>
                <a:gd name="connsiteX4-17209" fmla="*/ 6674576 w 15407640"/>
                <a:gd name="connsiteY4-17210" fmla="*/ 2855635 h 38590268"/>
                <a:gd name="connsiteX5-17211" fmla="*/ 6559016 w 15407640"/>
                <a:gd name="connsiteY5-17212" fmla="*/ 4087680 h 38590268"/>
                <a:gd name="connsiteX6-17213" fmla="*/ 6212335 w 15407640"/>
                <a:gd name="connsiteY6-17214" fmla="*/ 4565628 h 38590268"/>
                <a:gd name="connsiteX7-17215" fmla="*/ 6179317 w 15407640"/>
                <a:gd name="connsiteY7-17216" fmla="*/ 5416325 h 38590268"/>
                <a:gd name="connsiteX8-17217" fmla="*/ 6641559 w 15407640"/>
                <a:gd name="connsiteY8-17218" fmla="*/ 6008829 h 38590268"/>
                <a:gd name="connsiteX9-17219" fmla="*/ 9189720 w 15407640"/>
                <a:gd name="connsiteY9-17220" fmla="*/ 6662468 h 38590268"/>
                <a:gd name="connsiteX10-17221" fmla="*/ 9189720 w 15407640"/>
                <a:gd name="connsiteY10-17222" fmla="*/ 13520468 h 38590268"/>
                <a:gd name="connsiteX11-17223" fmla="*/ 9464040 w 15407640"/>
                <a:gd name="connsiteY11-17224" fmla="*/ 15074948 h 38590268"/>
                <a:gd name="connsiteX12-17225" fmla="*/ 9464040 w 15407640"/>
                <a:gd name="connsiteY12-17226" fmla="*/ 15897908 h 38590268"/>
                <a:gd name="connsiteX13-17227" fmla="*/ 9646920 w 15407640"/>
                <a:gd name="connsiteY13-17228" fmla="*/ 21018548 h 38590268"/>
                <a:gd name="connsiteX14-17229" fmla="*/ 9921240 w 15407640"/>
                <a:gd name="connsiteY14-17230" fmla="*/ 22298708 h 38590268"/>
                <a:gd name="connsiteX15-17231" fmla="*/ 10378440 w 15407640"/>
                <a:gd name="connsiteY15-17232" fmla="*/ 26322068 h 38590268"/>
                <a:gd name="connsiteX16-17233" fmla="*/ 11475720 w 15407640"/>
                <a:gd name="connsiteY16-17234" fmla="*/ 31442708 h 38590268"/>
                <a:gd name="connsiteX17-17235" fmla="*/ 12298680 w 15407640"/>
                <a:gd name="connsiteY17-17236" fmla="*/ 35740388 h 38590268"/>
                <a:gd name="connsiteX18-17237" fmla="*/ 13487400 w 15407640"/>
                <a:gd name="connsiteY18-17238" fmla="*/ 37203428 h 38590268"/>
                <a:gd name="connsiteX19-17239" fmla="*/ 15316200 w 15407640"/>
                <a:gd name="connsiteY19-17240" fmla="*/ 37752068 h 38590268"/>
                <a:gd name="connsiteX20-17241" fmla="*/ 15407640 w 15407640"/>
                <a:gd name="connsiteY20-17242" fmla="*/ 38026388 h 38590268"/>
                <a:gd name="connsiteX21-17243" fmla="*/ 13213080 w 15407640"/>
                <a:gd name="connsiteY21-17244" fmla="*/ 38392148 h 38590268"/>
                <a:gd name="connsiteX22-17245" fmla="*/ 12207240 w 15407640"/>
                <a:gd name="connsiteY22-17246" fmla="*/ 38392148 h 38590268"/>
                <a:gd name="connsiteX23-17247" fmla="*/ 10927080 w 15407640"/>
                <a:gd name="connsiteY23-17248" fmla="*/ 37203428 h 38590268"/>
                <a:gd name="connsiteX24-17249" fmla="*/ 10835640 w 15407640"/>
                <a:gd name="connsiteY24-17250" fmla="*/ 37843508 h 38590268"/>
                <a:gd name="connsiteX25-17251" fmla="*/ 9646920 w 15407640"/>
                <a:gd name="connsiteY25-17252" fmla="*/ 37843508 h 38590268"/>
                <a:gd name="connsiteX26-17253" fmla="*/ 9921240 w 15407640"/>
                <a:gd name="connsiteY26-17254" fmla="*/ 35466068 h 38590268"/>
                <a:gd name="connsiteX27-17255" fmla="*/ 7543800 w 15407640"/>
                <a:gd name="connsiteY27-17256" fmla="*/ 29431028 h 38590268"/>
                <a:gd name="connsiteX28-17257" fmla="*/ 6629400 w 15407640"/>
                <a:gd name="connsiteY28-17258" fmla="*/ 24859028 h 38590268"/>
                <a:gd name="connsiteX29-17259" fmla="*/ 5806440 w 15407640"/>
                <a:gd name="connsiteY29-17260" fmla="*/ 22938788 h 38590268"/>
                <a:gd name="connsiteX30-17261" fmla="*/ 5166360 w 15407640"/>
                <a:gd name="connsiteY30-17262" fmla="*/ 26413508 h 38590268"/>
                <a:gd name="connsiteX31-17263" fmla="*/ 5166360 w 15407640"/>
                <a:gd name="connsiteY31-17264" fmla="*/ 30436868 h 38590268"/>
                <a:gd name="connsiteX32-17265" fmla="*/ 4892040 w 15407640"/>
                <a:gd name="connsiteY32-17266" fmla="*/ 32448548 h 38590268"/>
                <a:gd name="connsiteX33-17267" fmla="*/ 4886554 w 15407640"/>
                <a:gd name="connsiteY33-17268" fmla="*/ 36286388 h 38590268"/>
                <a:gd name="connsiteX34-17269" fmla="*/ 4892040 w 15407640"/>
                <a:gd name="connsiteY34-17270" fmla="*/ 37752068 h 38590268"/>
                <a:gd name="connsiteX35-17271" fmla="*/ 4251960 w 15407640"/>
                <a:gd name="connsiteY35-17272" fmla="*/ 38117828 h 38590268"/>
                <a:gd name="connsiteX36-17273" fmla="*/ 4251960 w 15407640"/>
                <a:gd name="connsiteY36-17274" fmla="*/ 38117828 h 38590268"/>
                <a:gd name="connsiteX37-17275" fmla="*/ 3246120 w 15407640"/>
                <a:gd name="connsiteY37-17276" fmla="*/ 38575028 h 38590268"/>
                <a:gd name="connsiteX38-17277" fmla="*/ 777240 w 15407640"/>
                <a:gd name="connsiteY38-17278" fmla="*/ 38209268 h 38590268"/>
                <a:gd name="connsiteX39-17279" fmla="*/ 2514600 w 15407640"/>
                <a:gd name="connsiteY39-17280" fmla="*/ 36563348 h 38590268"/>
                <a:gd name="connsiteX40-17281" fmla="*/ 2294699 w 15407640"/>
                <a:gd name="connsiteY40-17282" fmla="*/ 35711839 h 38590268"/>
                <a:gd name="connsiteX41-17283" fmla="*/ 2606040 w 15407640"/>
                <a:gd name="connsiteY41-17284" fmla="*/ 34094468 h 38590268"/>
                <a:gd name="connsiteX42-17285" fmla="*/ 1874520 w 15407640"/>
                <a:gd name="connsiteY42-17286" fmla="*/ 32814308 h 38590268"/>
                <a:gd name="connsiteX43-17287" fmla="*/ 1848966 w 15407640"/>
                <a:gd name="connsiteY43-17288" fmla="*/ 22174018 h 38590268"/>
                <a:gd name="connsiteX44-17289" fmla="*/ 1502285 w 15407640"/>
                <a:gd name="connsiteY44-17290" fmla="*/ 21714024 h 38590268"/>
                <a:gd name="connsiteX45-17291" fmla="*/ 1417320 w 15407640"/>
                <a:gd name="connsiteY45-17292" fmla="*/ 21201428 h 38590268"/>
                <a:gd name="connsiteX46-17293" fmla="*/ 137160 w 15407640"/>
                <a:gd name="connsiteY46-17294" fmla="*/ 21201428 h 38590268"/>
                <a:gd name="connsiteX47-17295" fmla="*/ 594360 w 15407640"/>
                <a:gd name="connsiteY47-17296" fmla="*/ 12971828 h 38590268"/>
                <a:gd name="connsiteX48-17297" fmla="*/ 747979 w 15407640"/>
                <a:gd name="connsiteY48-17298" fmla="*/ 11383261 h 38590268"/>
                <a:gd name="connsiteX49-17299" fmla="*/ 1051560 w 15407640"/>
                <a:gd name="connsiteY49-17300" fmla="*/ 7851188 h 38590268"/>
                <a:gd name="connsiteX50-17301" fmla="*/ 3977640 w 15407640"/>
                <a:gd name="connsiteY50-17302" fmla="*/ 6845348 h 38590268"/>
                <a:gd name="connsiteX51-17303" fmla="*/ 3977640 w 15407640"/>
                <a:gd name="connsiteY51-17304" fmla="*/ 6113828 h 38590268"/>
                <a:gd name="connsiteX52-17305" fmla="*/ 3504920 w 15407640"/>
                <a:gd name="connsiteY52-17306" fmla="*/ 4565628 h 38590268"/>
                <a:gd name="connsiteX53-17307" fmla="*/ 3207765 w 15407640"/>
                <a:gd name="connsiteY53-17308" fmla="*/ 4565628 h 38590268"/>
                <a:gd name="connsiteX54-17309" fmla="*/ 2861083 w 15407640"/>
                <a:gd name="connsiteY54-17310" fmla="*/ 3441311 h 38590268"/>
                <a:gd name="connsiteX55-17311" fmla="*/ 3063240 w 15407640"/>
                <a:gd name="connsiteY55-17312" fmla="*/ 3462068 h 38590268"/>
                <a:gd name="connsiteX56-17313" fmla="*/ 2697480 w 15407640"/>
                <a:gd name="connsiteY56-17314" fmla="*/ 1816148 h 38590268"/>
                <a:gd name="connsiteX57-17315" fmla="*/ 2971800 w 15407640"/>
                <a:gd name="connsiteY57-17316" fmla="*/ 1450388 h 38590268"/>
                <a:gd name="connsiteX58-17317" fmla="*/ 3703023 w 15407640"/>
                <a:gd name="connsiteY58-17318" fmla="*/ 317199 h 38590268"/>
                <a:gd name="connsiteX59-17319" fmla="*/ 5023714 w 15407640"/>
                <a:gd name="connsiteY59-17320" fmla="*/ 83788 h 38590268"/>
                <a:gd name="connsiteX60-17321" fmla="*/ 5898671 w 15407640"/>
                <a:gd name="connsiteY60-17322" fmla="*/ 819929 h 38590268"/>
                <a:gd name="connsiteX0-17323" fmla="*/ 5898671 w 15407640"/>
                <a:gd name="connsiteY0-17324" fmla="*/ 819929 h 38590268"/>
                <a:gd name="connsiteX1-17325" fmla="*/ 6476473 w 15407640"/>
                <a:gd name="connsiteY1-17326" fmla="*/ 1071295 h 38590268"/>
                <a:gd name="connsiteX2-17327" fmla="*/ 6542507 w 15407640"/>
                <a:gd name="connsiteY2-17328" fmla="*/ 2435850 h 38590268"/>
                <a:gd name="connsiteX3-17329" fmla="*/ 6446520 w 15407640"/>
                <a:gd name="connsiteY3-17330" fmla="*/ 2913428 h 38590268"/>
                <a:gd name="connsiteX4-17331" fmla="*/ 6674576 w 15407640"/>
                <a:gd name="connsiteY4-17332" fmla="*/ 2855635 h 38590268"/>
                <a:gd name="connsiteX5-17333" fmla="*/ 6559016 w 15407640"/>
                <a:gd name="connsiteY5-17334" fmla="*/ 4087680 h 38590268"/>
                <a:gd name="connsiteX6-17335" fmla="*/ 6212335 w 15407640"/>
                <a:gd name="connsiteY6-17336" fmla="*/ 4565628 h 38590268"/>
                <a:gd name="connsiteX7-17337" fmla="*/ 6179317 w 15407640"/>
                <a:gd name="connsiteY7-17338" fmla="*/ 5416325 h 38590268"/>
                <a:gd name="connsiteX8-17339" fmla="*/ 6641559 w 15407640"/>
                <a:gd name="connsiteY8-17340" fmla="*/ 6008829 h 38590268"/>
                <a:gd name="connsiteX9-17341" fmla="*/ 9189720 w 15407640"/>
                <a:gd name="connsiteY9-17342" fmla="*/ 6662468 h 38590268"/>
                <a:gd name="connsiteX10-17343" fmla="*/ 9189720 w 15407640"/>
                <a:gd name="connsiteY10-17344" fmla="*/ 13520468 h 38590268"/>
                <a:gd name="connsiteX11-17345" fmla="*/ 9464040 w 15407640"/>
                <a:gd name="connsiteY11-17346" fmla="*/ 15074948 h 38590268"/>
                <a:gd name="connsiteX12-17347" fmla="*/ 9464040 w 15407640"/>
                <a:gd name="connsiteY12-17348" fmla="*/ 15897908 h 38590268"/>
                <a:gd name="connsiteX13-17349" fmla="*/ 9646920 w 15407640"/>
                <a:gd name="connsiteY13-17350" fmla="*/ 21018548 h 38590268"/>
                <a:gd name="connsiteX14-17351" fmla="*/ 9921240 w 15407640"/>
                <a:gd name="connsiteY14-17352" fmla="*/ 22298708 h 38590268"/>
                <a:gd name="connsiteX15-17353" fmla="*/ 10378440 w 15407640"/>
                <a:gd name="connsiteY15-17354" fmla="*/ 26322068 h 38590268"/>
                <a:gd name="connsiteX16-17355" fmla="*/ 11475720 w 15407640"/>
                <a:gd name="connsiteY16-17356" fmla="*/ 31442708 h 38590268"/>
                <a:gd name="connsiteX17-17357" fmla="*/ 12298680 w 15407640"/>
                <a:gd name="connsiteY17-17358" fmla="*/ 35740388 h 38590268"/>
                <a:gd name="connsiteX18-17359" fmla="*/ 13487400 w 15407640"/>
                <a:gd name="connsiteY18-17360" fmla="*/ 37203428 h 38590268"/>
                <a:gd name="connsiteX19-17361" fmla="*/ 15316200 w 15407640"/>
                <a:gd name="connsiteY19-17362" fmla="*/ 37752068 h 38590268"/>
                <a:gd name="connsiteX20-17363" fmla="*/ 15407640 w 15407640"/>
                <a:gd name="connsiteY20-17364" fmla="*/ 38026388 h 38590268"/>
                <a:gd name="connsiteX21-17365" fmla="*/ 13213080 w 15407640"/>
                <a:gd name="connsiteY21-17366" fmla="*/ 38392148 h 38590268"/>
                <a:gd name="connsiteX22-17367" fmla="*/ 12207240 w 15407640"/>
                <a:gd name="connsiteY22-17368" fmla="*/ 38392148 h 38590268"/>
                <a:gd name="connsiteX23-17369" fmla="*/ 10927080 w 15407640"/>
                <a:gd name="connsiteY23-17370" fmla="*/ 37203428 h 38590268"/>
                <a:gd name="connsiteX24-17371" fmla="*/ 10835640 w 15407640"/>
                <a:gd name="connsiteY24-17372" fmla="*/ 37843508 h 38590268"/>
                <a:gd name="connsiteX25-17373" fmla="*/ 9646920 w 15407640"/>
                <a:gd name="connsiteY25-17374" fmla="*/ 37843508 h 38590268"/>
                <a:gd name="connsiteX26-17375" fmla="*/ 9921240 w 15407640"/>
                <a:gd name="connsiteY26-17376" fmla="*/ 35466068 h 38590268"/>
                <a:gd name="connsiteX27-17377" fmla="*/ 7543800 w 15407640"/>
                <a:gd name="connsiteY27-17378" fmla="*/ 29431028 h 38590268"/>
                <a:gd name="connsiteX28-17379" fmla="*/ 6629400 w 15407640"/>
                <a:gd name="connsiteY28-17380" fmla="*/ 24859028 h 38590268"/>
                <a:gd name="connsiteX29-17381" fmla="*/ 5806440 w 15407640"/>
                <a:gd name="connsiteY29-17382" fmla="*/ 22938788 h 38590268"/>
                <a:gd name="connsiteX30-17383" fmla="*/ 5166360 w 15407640"/>
                <a:gd name="connsiteY30-17384" fmla="*/ 26413508 h 38590268"/>
                <a:gd name="connsiteX31-17385" fmla="*/ 5166360 w 15407640"/>
                <a:gd name="connsiteY31-17386" fmla="*/ 30436868 h 38590268"/>
                <a:gd name="connsiteX32-17387" fmla="*/ 4892040 w 15407640"/>
                <a:gd name="connsiteY32-17388" fmla="*/ 32448548 h 38590268"/>
                <a:gd name="connsiteX33-17389" fmla="*/ 4886554 w 15407640"/>
                <a:gd name="connsiteY33-17390" fmla="*/ 36286388 h 38590268"/>
                <a:gd name="connsiteX34-17391" fmla="*/ 4892040 w 15407640"/>
                <a:gd name="connsiteY34-17392" fmla="*/ 37752068 h 38590268"/>
                <a:gd name="connsiteX35-17393" fmla="*/ 4251960 w 15407640"/>
                <a:gd name="connsiteY35-17394" fmla="*/ 38117828 h 38590268"/>
                <a:gd name="connsiteX36-17395" fmla="*/ 4251960 w 15407640"/>
                <a:gd name="connsiteY36-17396" fmla="*/ 38117828 h 38590268"/>
                <a:gd name="connsiteX37-17397" fmla="*/ 3246120 w 15407640"/>
                <a:gd name="connsiteY37-17398" fmla="*/ 38575028 h 38590268"/>
                <a:gd name="connsiteX38-17399" fmla="*/ 777240 w 15407640"/>
                <a:gd name="connsiteY38-17400" fmla="*/ 38209268 h 38590268"/>
                <a:gd name="connsiteX39-17401" fmla="*/ 2514600 w 15407640"/>
                <a:gd name="connsiteY39-17402" fmla="*/ 36563348 h 38590268"/>
                <a:gd name="connsiteX40-17403" fmla="*/ 2294699 w 15407640"/>
                <a:gd name="connsiteY40-17404" fmla="*/ 35711839 h 38590268"/>
                <a:gd name="connsiteX41-17405" fmla="*/ 2606040 w 15407640"/>
                <a:gd name="connsiteY41-17406" fmla="*/ 34094468 h 38590268"/>
                <a:gd name="connsiteX42-17407" fmla="*/ 1874520 w 15407640"/>
                <a:gd name="connsiteY42-17408" fmla="*/ 32814308 h 38590268"/>
                <a:gd name="connsiteX43-17409" fmla="*/ 1848966 w 15407640"/>
                <a:gd name="connsiteY43-17410" fmla="*/ 22174018 h 38590268"/>
                <a:gd name="connsiteX44-17411" fmla="*/ 1502285 w 15407640"/>
                <a:gd name="connsiteY44-17412" fmla="*/ 21714024 h 38590268"/>
                <a:gd name="connsiteX45-17413" fmla="*/ 1417320 w 15407640"/>
                <a:gd name="connsiteY45-17414" fmla="*/ 21201428 h 38590268"/>
                <a:gd name="connsiteX46-17415" fmla="*/ 137160 w 15407640"/>
                <a:gd name="connsiteY46-17416" fmla="*/ 21201428 h 38590268"/>
                <a:gd name="connsiteX47-17417" fmla="*/ 594360 w 15407640"/>
                <a:gd name="connsiteY47-17418" fmla="*/ 12971828 h 38590268"/>
                <a:gd name="connsiteX48-17419" fmla="*/ 747979 w 15407640"/>
                <a:gd name="connsiteY48-17420" fmla="*/ 11383261 h 38590268"/>
                <a:gd name="connsiteX49-17421" fmla="*/ 1051560 w 15407640"/>
                <a:gd name="connsiteY49-17422" fmla="*/ 7851188 h 38590268"/>
                <a:gd name="connsiteX50-17423" fmla="*/ 3977640 w 15407640"/>
                <a:gd name="connsiteY50-17424" fmla="*/ 6845348 h 38590268"/>
                <a:gd name="connsiteX51-17425" fmla="*/ 3977640 w 15407640"/>
                <a:gd name="connsiteY51-17426" fmla="*/ 6113828 h 38590268"/>
                <a:gd name="connsiteX52-17427" fmla="*/ 3504920 w 15407640"/>
                <a:gd name="connsiteY52-17428" fmla="*/ 4565628 h 38590268"/>
                <a:gd name="connsiteX53-17429" fmla="*/ 3207765 w 15407640"/>
                <a:gd name="connsiteY53-17430" fmla="*/ 4565628 h 38590268"/>
                <a:gd name="connsiteX54-17431" fmla="*/ 2861083 w 15407640"/>
                <a:gd name="connsiteY54-17432" fmla="*/ 3441311 h 38590268"/>
                <a:gd name="connsiteX55-17433" fmla="*/ 3063240 w 15407640"/>
                <a:gd name="connsiteY55-17434" fmla="*/ 3462068 h 38590268"/>
                <a:gd name="connsiteX56-17435" fmla="*/ 2697480 w 15407640"/>
                <a:gd name="connsiteY56-17436" fmla="*/ 1816148 h 38590268"/>
                <a:gd name="connsiteX57-17437" fmla="*/ 2971800 w 15407640"/>
                <a:gd name="connsiteY57-17438" fmla="*/ 1450388 h 38590268"/>
                <a:gd name="connsiteX58-17439" fmla="*/ 3703023 w 15407640"/>
                <a:gd name="connsiteY58-17440" fmla="*/ 317199 h 38590268"/>
                <a:gd name="connsiteX59-17441" fmla="*/ 5023714 w 15407640"/>
                <a:gd name="connsiteY59-17442" fmla="*/ 83788 h 38590268"/>
                <a:gd name="connsiteX60-17443" fmla="*/ 5898671 w 15407640"/>
                <a:gd name="connsiteY60-17444" fmla="*/ 819929 h 38590268"/>
                <a:gd name="connsiteX0-17445" fmla="*/ 5898671 w 15407640"/>
                <a:gd name="connsiteY0-17446" fmla="*/ 819929 h 38590268"/>
                <a:gd name="connsiteX1-17447" fmla="*/ 6476473 w 15407640"/>
                <a:gd name="connsiteY1-17448" fmla="*/ 1071295 h 38590268"/>
                <a:gd name="connsiteX2-17449" fmla="*/ 6542507 w 15407640"/>
                <a:gd name="connsiteY2-17450" fmla="*/ 2435850 h 38590268"/>
                <a:gd name="connsiteX3-17451" fmla="*/ 6446520 w 15407640"/>
                <a:gd name="connsiteY3-17452" fmla="*/ 2913428 h 38590268"/>
                <a:gd name="connsiteX4-17453" fmla="*/ 6674576 w 15407640"/>
                <a:gd name="connsiteY4-17454" fmla="*/ 2855635 h 38590268"/>
                <a:gd name="connsiteX5-17455" fmla="*/ 6559016 w 15407640"/>
                <a:gd name="connsiteY5-17456" fmla="*/ 4087680 h 38590268"/>
                <a:gd name="connsiteX6-17457" fmla="*/ 6212335 w 15407640"/>
                <a:gd name="connsiteY6-17458" fmla="*/ 4565628 h 38590268"/>
                <a:gd name="connsiteX7-17459" fmla="*/ 6179317 w 15407640"/>
                <a:gd name="connsiteY7-17460" fmla="*/ 5416325 h 38590268"/>
                <a:gd name="connsiteX8-17461" fmla="*/ 6641559 w 15407640"/>
                <a:gd name="connsiteY8-17462" fmla="*/ 6008829 h 38590268"/>
                <a:gd name="connsiteX9-17463" fmla="*/ 9189720 w 15407640"/>
                <a:gd name="connsiteY9-17464" fmla="*/ 6662468 h 38590268"/>
                <a:gd name="connsiteX10-17465" fmla="*/ 9189720 w 15407640"/>
                <a:gd name="connsiteY10-17466" fmla="*/ 13520468 h 38590268"/>
                <a:gd name="connsiteX11-17467" fmla="*/ 9464040 w 15407640"/>
                <a:gd name="connsiteY11-17468" fmla="*/ 15074948 h 38590268"/>
                <a:gd name="connsiteX12-17469" fmla="*/ 9464040 w 15407640"/>
                <a:gd name="connsiteY12-17470" fmla="*/ 15897908 h 38590268"/>
                <a:gd name="connsiteX13-17471" fmla="*/ 9646920 w 15407640"/>
                <a:gd name="connsiteY13-17472" fmla="*/ 21018548 h 38590268"/>
                <a:gd name="connsiteX14-17473" fmla="*/ 9921240 w 15407640"/>
                <a:gd name="connsiteY14-17474" fmla="*/ 22298708 h 38590268"/>
                <a:gd name="connsiteX15-17475" fmla="*/ 10378440 w 15407640"/>
                <a:gd name="connsiteY15-17476" fmla="*/ 26322068 h 38590268"/>
                <a:gd name="connsiteX16-17477" fmla="*/ 11475720 w 15407640"/>
                <a:gd name="connsiteY16-17478" fmla="*/ 31442708 h 38590268"/>
                <a:gd name="connsiteX17-17479" fmla="*/ 12298680 w 15407640"/>
                <a:gd name="connsiteY17-17480" fmla="*/ 35740388 h 38590268"/>
                <a:gd name="connsiteX18-17481" fmla="*/ 13487400 w 15407640"/>
                <a:gd name="connsiteY18-17482" fmla="*/ 37203428 h 38590268"/>
                <a:gd name="connsiteX19-17483" fmla="*/ 15316200 w 15407640"/>
                <a:gd name="connsiteY19-17484" fmla="*/ 37752068 h 38590268"/>
                <a:gd name="connsiteX20-17485" fmla="*/ 15407640 w 15407640"/>
                <a:gd name="connsiteY20-17486" fmla="*/ 38026388 h 38590268"/>
                <a:gd name="connsiteX21-17487" fmla="*/ 13213080 w 15407640"/>
                <a:gd name="connsiteY21-17488" fmla="*/ 38392148 h 38590268"/>
                <a:gd name="connsiteX22-17489" fmla="*/ 12207240 w 15407640"/>
                <a:gd name="connsiteY22-17490" fmla="*/ 38392148 h 38590268"/>
                <a:gd name="connsiteX23-17491" fmla="*/ 10927080 w 15407640"/>
                <a:gd name="connsiteY23-17492" fmla="*/ 37203428 h 38590268"/>
                <a:gd name="connsiteX24-17493" fmla="*/ 10835640 w 15407640"/>
                <a:gd name="connsiteY24-17494" fmla="*/ 37843508 h 38590268"/>
                <a:gd name="connsiteX25-17495" fmla="*/ 9646920 w 15407640"/>
                <a:gd name="connsiteY25-17496" fmla="*/ 37843508 h 38590268"/>
                <a:gd name="connsiteX26-17497" fmla="*/ 9921240 w 15407640"/>
                <a:gd name="connsiteY26-17498" fmla="*/ 35466068 h 38590268"/>
                <a:gd name="connsiteX27-17499" fmla="*/ 7543800 w 15407640"/>
                <a:gd name="connsiteY27-17500" fmla="*/ 29431028 h 38590268"/>
                <a:gd name="connsiteX28-17501" fmla="*/ 6629400 w 15407640"/>
                <a:gd name="connsiteY28-17502" fmla="*/ 24859028 h 38590268"/>
                <a:gd name="connsiteX29-17503" fmla="*/ 5806440 w 15407640"/>
                <a:gd name="connsiteY29-17504" fmla="*/ 22938788 h 38590268"/>
                <a:gd name="connsiteX30-17505" fmla="*/ 5166360 w 15407640"/>
                <a:gd name="connsiteY30-17506" fmla="*/ 26413508 h 38590268"/>
                <a:gd name="connsiteX31-17507" fmla="*/ 5166360 w 15407640"/>
                <a:gd name="connsiteY31-17508" fmla="*/ 30436868 h 38590268"/>
                <a:gd name="connsiteX32-17509" fmla="*/ 4892040 w 15407640"/>
                <a:gd name="connsiteY32-17510" fmla="*/ 32448548 h 38590268"/>
                <a:gd name="connsiteX33-17511" fmla="*/ 4886554 w 15407640"/>
                <a:gd name="connsiteY33-17512" fmla="*/ 36286388 h 38590268"/>
                <a:gd name="connsiteX34-17513" fmla="*/ 4892040 w 15407640"/>
                <a:gd name="connsiteY34-17514" fmla="*/ 37752068 h 38590268"/>
                <a:gd name="connsiteX35-17515" fmla="*/ 4251960 w 15407640"/>
                <a:gd name="connsiteY35-17516" fmla="*/ 38117828 h 38590268"/>
                <a:gd name="connsiteX36-17517" fmla="*/ 4251960 w 15407640"/>
                <a:gd name="connsiteY36-17518" fmla="*/ 38117828 h 38590268"/>
                <a:gd name="connsiteX37-17519" fmla="*/ 3246120 w 15407640"/>
                <a:gd name="connsiteY37-17520" fmla="*/ 38575028 h 38590268"/>
                <a:gd name="connsiteX38-17521" fmla="*/ 777240 w 15407640"/>
                <a:gd name="connsiteY38-17522" fmla="*/ 38209268 h 38590268"/>
                <a:gd name="connsiteX39-17523" fmla="*/ 2514600 w 15407640"/>
                <a:gd name="connsiteY39-17524" fmla="*/ 36563348 h 38590268"/>
                <a:gd name="connsiteX40-17525" fmla="*/ 2294699 w 15407640"/>
                <a:gd name="connsiteY40-17526" fmla="*/ 35711839 h 38590268"/>
                <a:gd name="connsiteX41-17527" fmla="*/ 2606040 w 15407640"/>
                <a:gd name="connsiteY41-17528" fmla="*/ 34094468 h 38590268"/>
                <a:gd name="connsiteX42-17529" fmla="*/ 1874520 w 15407640"/>
                <a:gd name="connsiteY42-17530" fmla="*/ 32814308 h 38590268"/>
                <a:gd name="connsiteX43-17531" fmla="*/ 1848966 w 15407640"/>
                <a:gd name="connsiteY43-17532" fmla="*/ 22174018 h 38590268"/>
                <a:gd name="connsiteX44-17533" fmla="*/ 1502285 w 15407640"/>
                <a:gd name="connsiteY44-17534" fmla="*/ 21714024 h 38590268"/>
                <a:gd name="connsiteX45-17535" fmla="*/ 1417320 w 15407640"/>
                <a:gd name="connsiteY45-17536" fmla="*/ 21201428 h 38590268"/>
                <a:gd name="connsiteX46-17537" fmla="*/ 137160 w 15407640"/>
                <a:gd name="connsiteY46-17538" fmla="*/ 21201428 h 38590268"/>
                <a:gd name="connsiteX47-17539" fmla="*/ 594360 w 15407640"/>
                <a:gd name="connsiteY47-17540" fmla="*/ 12971828 h 38590268"/>
                <a:gd name="connsiteX48-17541" fmla="*/ 747979 w 15407640"/>
                <a:gd name="connsiteY48-17542" fmla="*/ 11383261 h 38590268"/>
                <a:gd name="connsiteX49-17543" fmla="*/ 1051560 w 15407640"/>
                <a:gd name="connsiteY49-17544" fmla="*/ 7851188 h 38590268"/>
                <a:gd name="connsiteX50-17545" fmla="*/ 3977640 w 15407640"/>
                <a:gd name="connsiteY50-17546" fmla="*/ 6845348 h 38590268"/>
                <a:gd name="connsiteX51-17547" fmla="*/ 3977640 w 15407640"/>
                <a:gd name="connsiteY51-17548" fmla="*/ 6113828 h 38590268"/>
                <a:gd name="connsiteX52-17549" fmla="*/ 3504920 w 15407640"/>
                <a:gd name="connsiteY52-17550" fmla="*/ 4565628 h 38590268"/>
                <a:gd name="connsiteX53-17551" fmla="*/ 3207765 w 15407640"/>
                <a:gd name="connsiteY53-17552" fmla="*/ 4565628 h 38590268"/>
                <a:gd name="connsiteX54-17553" fmla="*/ 2861083 w 15407640"/>
                <a:gd name="connsiteY54-17554" fmla="*/ 3441311 h 38590268"/>
                <a:gd name="connsiteX55-17555" fmla="*/ 3063240 w 15407640"/>
                <a:gd name="connsiteY55-17556" fmla="*/ 3462068 h 38590268"/>
                <a:gd name="connsiteX56-17557" fmla="*/ 2697480 w 15407640"/>
                <a:gd name="connsiteY56-17558" fmla="*/ 1816148 h 38590268"/>
                <a:gd name="connsiteX57-17559" fmla="*/ 2971800 w 15407640"/>
                <a:gd name="connsiteY57-17560" fmla="*/ 1450388 h 38590268"/>
                <a:gd name="connsiteX58-17561" fmla="*/ 3703023 w 15407640"/>
                <a:gd name="connsiteY58-17562" fmla="*/ 317199 h 38590268"/>
                <a:gd name="connsiteX59-17563" fmla="*/ 5023714 w 15407640"/>
                <a:gd name="connsiteY59-17564" fmla="*/ 83788 h 38590268"/>
                <a:gd name="connsiteX60-17565" fmla="*/ 5898671 w 15407640"/>
                <a:gd name="connsiteY60-17566" fmla="*/ 819929 h 38590268"/>
                <a:gd name="connsiteX0-17567" fmla="*/ 5898671 w 15407640"/>
                <a:gd name="connsiteY0-17568" fmla="*/ 819929 h 38590268"/>
                <a:gd name="connsiteX1-17569" fmla="*/ 6476473 w 15407640"/>
                <a:gd name="connsiteY1-17570" fmla="*/ 1071295 h 38590268"/>
                <a:gd name="connsiteX2-17571" fmla="*/ 6542507 w 15407640"/>
                <a:gd name="connsiteY2-17572" fmla="*/ 2435850 h 38590268"/>
                <a:gd name="connsiteX3-17573" fmla="*/ 6446520 w 15407640"/>
                <a:gd name="connsiteY3-17574" fmla="*/ 2913428 h 38590268"/>
                <a:gd name="connsiteX4-17575" fmla="*/ 6674576 w 15407640"/>
                <a:gd name="connsiteY4-17576" fmla="*/ 2855635 h 38590268"/>
                <a:gd name="connsiteX5-17577" fmla="*/ 6559016 w 15407640"/>
                <a:gd name="connsiteY5-17578" fmla="*/ 4087680 h 38590268"/>
                <a:gd name="connsiteX6-17579" fmla="*/ 6212335 w 15407640"/>
                <a:gd name="connsiteY6-17580" fmla="*/ 4565628 h 38590268"/>
                <a:gd name="connsiteX7-17581" fmla="*/ 6179317 w 15407640"/>
                <a:gd name="connsiteY7-17582" fmla="*/ 5416325 h 38590268"/>
                <a:gd name="connsiteX8-17583" fmla="*/ 6641559 w 15407640"/>
                <a:gd name="connsiteY8-17584" fmla="*/ 6008829 h 38590268"/>
                <a:gd name="connsiteX9-17585" fmla="*/ 9189720 w 15407640"/>
                <a:gd name="connsiteY9-17586" fmla="*/ 6662468 h 38590268"/>
                <a:gd name="connsiteX10-17587" fmla="*/ 9189720 w 15407640"/>
                <a:gd name="connsiteY10-17588" fmla="*/ 13520468 h 38590268"/>
                <a:gd name="connsiteX11-17589" fmla="*/ 9464040 w 15407640"/>
                <a:gd name="connsiteY11-17590" fmla="*/ 15074948 h 38590268"/>
                <a:gd name="connsiteX12-17591" fmla="*/ 9464040 w 15407640"/>
                <a:gd name="connsiteY12-17592" fmla="*/ 15897908 h 38590268"/>
                <a:gd name="connsiteX13-17593" fmla="*/ 9646920 w 15407640"/>
                <a:gd name="connsiteY13-17594" fmla="*/ 21018548 h 38590268"/>
                <a:gd name="connsiteX14-17595" fmla="*/ 9921240 w 15407640"/>
                <a:gd name="connsiteY14-17596" fmla="*/ 22298708 h 38590268"/>
                <a:gd name="connsiteX15-17597" fmla="*/ 10378440 w 15407640"/>
                <a:gd name="connsiteY15-17598" fmla="*/ 26322068 h 38590268"/>
                <a:gd name="connsiteX16-17599" fmla="*/ 11475720 w 15407640"/>
                <a:gd name="connsiteY16-17600" fmla="*/ 31442708 h 38590268"/>
                <a:gd name="connsiteX17-17601" fmla="*/ 12298680 w 15407640"/>
                <a:gd name="connsiteY17-17602" fmla="*/ 35740388 h 38590268"/>
                <a:gd name="connsiteX18-17603" fmla="*/ 13487400 w 15407640"/>
                <a:gd name="connsiteY18-17604" fmla="*/ 37203428 h 38590268"/>
                <a:gd name="connsiteX19-17605" fmla="*/ 15316200 w 15407640"/>
                <a:gd name="connsiteY19-17606" fmla="*/ 37752068 h 38590268"/>
                <a:gd name="connsiteX20-17607" fmla="*/ 15407640 w 15407640"/>
                <a:gd name="connsiteY20-17608" fmla="*/ 38026388 h 38590268"/>
                <a:gd name="connsiteX21-17609" fmla="*/ 13213080 w 15407640"/>
                <a:gd name="connsiteY21-17610" fmla="*/ 38392148 h 38590268"/>
                <a:gd name="connsiteX22-17611" fmla="*/ 12207240 w 15407640"/>
                <a:gd name="connsiteY22-17612" fmla="*/ 38392148 h 38590268"/>
                <a:gd name="connsiteX23-17613" fmla="*/ 10927080 w 15407640"/>
                <a:gd name="connsiteY23-17614" fmla="*/ 37203428 h 38590268"/>
                <a:gd name="connsiteX24-17615" fmla="*/ 10835640 w 15407640"/>
                <a:gd name="connsiteY24-17616" fmla="*/ 37843508 h 38590268"/>
                <a:gd name="connsiteX25-17617" fmla="*/ 9646920 w 15407640"/>
                <a:gd name="connsiteY25-17618" fmla="*/ 37843508 h 38590268"/>
                <a:gd name="connsiteX26-17619" fmla="*/ 9921240 w 15407640"/>
                <a:gd name="connsiteY26-17620" fmla="*/ 35466068 h 38590268"/>
                <a:gd name="connsiteX27-17621" fmla="*/ 7543800 w 15407640"/>
                <a:gd name="connsiteY27-17622" fmla="*/ 29431028 h 38590268"/>
                <a:gd name="connsiteX28-17623" fmla="*/ 6629400 w 15407640"/>
                <a:gd name="connsiteY28-17624" fmla="*/ 24859028 h 38590268"/>
                <a:gd name="connsiteX29-17625" fmla="*/ 5806440 w 15407640"/>
                <a:gd name="connsiteY29-17626" fmla="*/ 22938788 h 38590268"/>
                <a:gd name="connsiteX30-17627" fmla="*/ 5166360 w 15407640"/>
                <a:gd name="connsiteY30-17628" fmla="*/ 26413508 h 38590268"/>
                <a:gd name="connsiteX31-17629" fmla="*/ 5166360 w 15407640"/>
                <a:gd name="connsiteY31-17630" fmla="*/ 30436868 h 38590268"/>
                <a:gd name="connsiteX32-17631" fmla="*/ 4892040 w 15407640"/>
                <a:gd name="connsiteY32-17632" fmla="*/ 32448548 h 38590268"/>
                <a:gd name="connsiteX33-17633" fmla="*/ 4886554 w 15407640"/>
                <a:gd name="connsiteY33-17634" fmla="*/ 36286388 h 38590268"/>
                <a:gd name="connsiteX34-17635" fmla="*/ 4892040 w 15407640"/>
                <a:gd name="connsiteY34-17636" fmla="*/ 37752068 h 38590268"/>
                <a:gd name="connsiteX35-17637" fmla="*/ 4251960 w 15407640"/>
                <a:gd name="connsiteY35-17638" fmla="*/ 38117828 h 38590268"/>
                <a:gd name="connsiteX36-17639" fmla="*/ 4251960 w 15407640"/>
                <a:gd name="connsiteY36-17640" fmla="*/ 38117828 h 38590268"/>
                <a:gd name="connsiteX37-17641" fmla="*/ 3246120 w 15407640"/>
                <a:gd name="connsiteY37-17642" fmla="*/ 38575028 h 38590268"/>
                <a:gd name="connsiteX38-17643" fmla="*/ 777240 w 15407640"/>
                <a:gd name="connsiteY38-17644" fmla="*/ 38209268 h 38590268"/>
                <a:gd name="connsiteX39-17645" fmla="*/ 2514600 w 15407640"/>
                <a:gd name="connsiteY39-17646" fmla="*/ 36563348 h 38590268"/>
                <a:gd name="connsiteX40-17647" fmla="*/ 2294699 w 15407640"/>
                <a:gd name="connsiteY40-17648" fmla="*/ 35711839 h 38590268"/>
                <a:gd name="connsiteX41-17649" fmla="*/ 2606040 w 15407640"/>
                <a:gd name="connsiteY41-17650" fmla="*/ 34094468 h 38590268"/>
                <a:gd name="connsiteX42-17651" fmla="*/ 1874520 w 15407640"/>
                <a:gd name="connsiteY42-17652" fmla="*/ 32814308 h 38590268"/>
                <a:gd name="connsiteX43-17653" fmla="*/ 1848966 w 15407640"/>
                <a:gd name="connsiteY43-17654" fmla="*/ 22174018 h 38590268"/>
                <a:gd name="connsiteX44-17655" fmla="*/ 1502285 w 15407640"/>
                <a:gd name="connsiteY44-17656" fmla="*/ 21714024 h 38590268"/>
                <a:gd name="connsiteX45-17657" fmla="*/ 1417320 w 15407640"/>
                <a:gd name="connsiteY45-17658" fmla="*/ 21201428 h 38590268"/>
                <a:gd name="connsiteX46-17659" fmla="*/ 137160 w 15407640"/>
                <a:gd name="connsiteY46-17660" fmla="*/ 21201428 h 38590268"/>
                <a:gd name="connsiteX47-17661" fmla="*/ 594360 w 15407640"/>
                <a:gd name="connsiteY47-17662" fmla="*/ 12971828 h 38590268"/>
                <a:gd name="connsiteX48-17663" fmla="*/ 747979 w 15407640"/>
                <a:gd name="connsiteY48-17664" fmla="*/ 11383261 h 38590268"/>
                <a:gd name="connsiteX49-17665" fmla="*/ 1051560 w 15407640"/>
                <a:gd name="connsiteY49-17666" fmla="*/ 7851188 h 38590268"/>
                <a:gd name="connsiteX50-17667" fmla="*/ 3977640 w 15407640"/>
                <a:gd name="connsiteY50-17668" fmla="*/ 6845348 h 38590268"/>
                <a:gd name="connsiteX51-17669" fmla="*/ 3977640 w 15407640"/>
                <a:gd name="connsiteY51-17670" fmla="*/ 6113828 h 38590268"/>
                <a:gd name="connsiteX52-17671" fmla="*/ 3504920 w 15407640"/>
                <a:gd name="connsiteY52-17672" fmla="*/ 4565628 h 38590268"/>
                <a:gd name="connsiteX53-17673" fmla="*/ 3207765 w 15407640"/>
                <a:gd name="connsiteY53-17674" fmla="*/ 4565628 h 38590268"/>
                <a:gd name="connsiteX54-17675" fmla="*/ 2861083 w 15407640"/>
                <a:gd name="connsiteY54-17676" fmla="*/ 3441311 h 38590268"/>
                <a:gd name="connsiteX55-17677" fmla="*/ 3063240 w 15407640"/>
                <a:gd name="connsiteY55-17678" fmla="*/ 3462068 h 38590268"/>
                <a:gd name="connsiteX56-17679" fmla="*/ 2697480 w 15407640"/>
                <a:gd name="connsiteY56-17680" fmla="*/ 1816148 h 38590268"/>
                <a:gd name="connsiteX57-17681" fmla="*/ 2971800 w 15407640"/>
                <a:gd name="connsiteY57-17682" fmla="*/ 1450388 h 38590268"/>
                <a:gd name="connsiteX58-17683" fmla="*/ 3703023 w 15407640"/>
                <a:gd name="connsiteY58-17684" fmla="*/ 317199 h 38590268"/>
                <a:gd name="connsiteX59-17685" fmla="*/ 5023714 w 15407640"/>
                <a:gd name="connsiteY59-17686" fmla="*/ 83788 h 38590268"/>
                <a:gd name="connsiteX60-17687" fmla="*/ 5898671 w 15407640"/>
                <a:gd name="connsiteY60-17688" fmla="*/ 819929 h 38590268"/>
                <a:gd name="connsiteX0-17689" fmla="*/ 5898671 w 15407640"/>
                <a:gd name="connsiteY0-17690" fmla="*/ 819929 h 38590268"/>
                <a:gd name="connsiteX1-17691" fmla="*/ 6476473 w 15407640"/>
                <a:gd name="connsiteY1-17692" fmla="*/ 1071295 h 38590268"/>
                <a:gd name="connsiteX2-17693" fmla="*/ 6542507 w 15407640"/>
                <a:gd name="connsiteY2-17694" fmla="*/ 2435850 h 38590268"/>
                <a:gd name="connsiteX3-17695" fmla="*/ 6446520 w 15407640"/>
                <a:gd name="connsiteY3-17696" fmla="*/ 2913428 h 38590268"/>
                <a:gd name="connsiteX4-17697" fmla="*/ 6674576 w 15407640"/>
                <a:gd name="connsiteY4-17698" fmla="*/ 2855635 h 38590268"/>
                <a:gd name="connsiteX5-17699" fmla="*/ 6559016 w 15407640"/>
                <a:gd name="connsiteY5-17700" fmla="*/ 4087680 h 38590268"/>
                <a:gd name="connsiteX6-17701" fmla="*/ 6212335 w 15407640"/>
                <a:gd name="connsiteY6-17702" fmla="*/ 4565628 h 38590268"/>
                <a:gd name="connsiteX7-17703" fmla="*/ 6179317 w 15407640"/>
                <a:gd name="connsiteY7-17704" fmla="*/ 5416325 h 38590268"/>
                <a:gd name="connsiteX8-17705" fmla="*/ 6641559 w 15407640"/>
                <a:gd name="connsiteY8-17706" fmla="*/ 6008829 h 38590268"/>
                <a:gd name="connsiteX9-17707" fmla="*/ 9189720 w 15407640"/>
                <a:gd name="connsiteY9-17708" fmla="*/ 6662468 h 38590268"/>
                <a:gd name="connsiteX10-17709" fmla="*/ 9189720 w 15407640"/>
                <a:gd name="connsiteY10-17710" fmla="*/ 13520468 h 38590268"/>
                <a:gd name="connsiteX11-17711" fmla="*/ 9464040 w 15407640"/>
                <a:gd name="connsiteY11-17712" fmla="*/ 15074948 h 38590268"/>
                <a:gd name="connsiteX12-17713" fmla="*/ 9464040 w 15407640"/>
                <a:gd name="connsiteY12-17714" fmla="*/ 15897908 h 38590268"/>
                <a:gd name="connsiteX13-17715" fmla="*/ 9646920 w 15407640"/>
                <a:gd name="connsiteY13-17716" fmla="*/ 21018548 h 38590268"/>
                <a:gd name="connsiteX14-17717" fmla="*/ 9921240 w 15407640"/>
                <a:gd name="connsiteY14-17718" fmla="*/ 22298708 h 38590268"/>
                <a:gd name="connsiteX15-17719" fmla="*/ 10378440 w 15407640"/>
                <a:gd name="connsiteY15-17720" fmla="*/ 26322068 h 38590268"/>
                <a:gd name="connsiteX16-17721" fmla="*/ 11475720 w 15407640"/>
                <a:gd name="connsiteY16-17722" fmla="*/ 31442708 h 38590268"/>
                <a:gd name="connsiteX17-17723" fmla="*/ 12298680 w 15407640"/>
                <a:gd name="connsiteY17-17724" fmla="*/ 35740388 h 38590268"/>
                <a:gd name="connsiteX18-17725" fmla="*/ 13487400 w 15407640"/>
                <a:gd name="connsiteY18-17726" fmla="*/ 37203428 h 38590268"/>
                <a:gd name="connsiteX19-17727" fmla="*/ 15316200 w 15407640"/>
                <a:gd name="connsiteY19-17728" fmla="*/ 37752068 h 38590268"/>
                <a:gd name="connsiteX20-17729" fmla="*/ 15407640 w 15407640"/>
                <a:gd name="connsiteY20-17730" fmla="*/ 38026388 h 38590268"/>
                <a:gd name="connsiteX21-17731" fmla="*/ 13213080 w 15407640"/>
                <a:gd name="connsiteY21-17732" fmla="*/ 38392148 h 38590268"/>
                <a:gd name="connsiteX22-17733" fmla="*/ 12207240 w 15407640"/>
                <a:gd name="connsiteY22-17734" fmla="*/ 38392148 h 38590268"/>
                <a:gd name="connsiteX23-17735" fmla="*/ 10927080 w 15407640"/>
                <a:gd name="connsiteY23-17736" fmla="*/ 37203428 h 38590268"/>
                <a:gd name="connsiteX24-17737" fmla="*/ 10835640 w 15407640"/>
                <a:gd name="connsiteY24-17738" fmla="*/ 37843508 h 38590268"/>
                <a:gd name="connsiteX25-17739" fmla="*/ 9646920 w 15407640"/>
                <a:gd name="connsiteY25-17740" fmla="*/ 37843508 h 38590268"/>
                <a:gd name="connsiteX26-17741" fmla="*/ 9921240 w 15407640"/>
                <a:gd name="connsiteY26-17742" fmla="*/ 35466068 h 38590268"/>
                <a:gd name="connsiteX27-17743" fmla="*/ 7543800 w 15407640"/>
                <a:gd name="connsiteY27-17744" fmla="*/ 29431028 h 38590268"/>
                <a:gd name="connsiteX28-17745" fmla="*/ 6629400 w 15407640"/>
                <a:gd name="connsiteY28-17746" fmla="*/ 24859028 h 38590268"/>
                <a:gd name="connsiteX29-17747" fmla="*/ 5806440 w 15407640"/>
                <a:gd name="connsiteY29-17748" fmla="*/ 22938788 h 38590268"/>
                <a:gd name="connsiteX30-17749" fmla="*/ 5166360 w 15407640"/>
                <a:gd name="connsiteY30-17750" fmla="*/ 26413508 h 38590268"/>
                <a:gd name="connsiteX31-17751" fmla="*/ 5166360 w 15407640"/>
                <a:gd name="connsiteY31-17752" fmla="*/ 30436868 h 38590268"/>
                <a:gd name="connsiteX32-17753" fmla="*/ 4892040 w 15407640"/>
                <a:gd name="connsiteY32-17754" fmla="*/ 32448548 h 38590268"/>
                <a:gd name="connsiteX33-17755" fmla="*/ 4886554 w 15407640"/>
                <a:gd name="connsiteY33-17756" fmla="*/ 36286388 h 38590268"/>
                <a:gd name="connsiteX34-17757" fmla="*/ 4892040 w 15407640"/>
                <a:gd name="connsiteY34-17758" fmla="*/ 37752068 h 38590268"/>
                <a:gd name="connsiteX35-17759" fmla="*/ 4251960 w 15407640"/>
                <a:gd name="connsiteY35-17760" fmla="*/ 38117828 h 38590268"/>
                <a:gd name="connsiteX36-17761" fmla="*/ 4251960 w 15407640"/>
                <a:gd name="connsiteY36-17762" fmla="*/ 38117828 h 38590268"/>
                <a:gd name="connsiteX37-17763" fmla="*/ 3246120 w 15407640"/>
                <a:gd name="connsiteY37-17764" fmla="*/ 38575028 h 38590268"/>
                <a:gd name="connsiteX38-17765" fmla="*/ 777240 w 15407640"/>
                <a:gd name="connsiteY38-17766" fmla="*/ 38209268 h 38590268"/>
                <a:gd name="connsiteX39-17767" fmla="*/ 2514600 w 15407640"/>
                <a:gd name="connsiteY39-17768" fmla="*/ 36563348 h 38590268"/>
                <a:gd name="connsiteX40-17769" fmla="*/ 2294699 w 15407640"/>
                <a:gd name="connsiteY40-17770" fmla="*/ 35711839 h 38590268"/>
                <a:gd name="connsiteX41-17771" fmla="*/ 2606040 w 15407640"/>
                <a:gd name="connsiteY41-17772" fmla="*/ 34094468 h 38590268"/>
                <a:gd name="connsiteX42-17773" fmla="*/ 1874520 w 15407640"/>
                <a:gd name="connsiteY42-17774" fmla="*/ 32814308 h 38590268"/>
                <a:gd name="connsiteX43-17775" fmla="*/ 1848966 w 15407640"/>
                <a:gd name="connsiteY43-17776" fmla="*/ 22174018 h 38590268"/>
                <a:gd name="connsiteX44-17777" fmla="*/ 1502285 w 15407640"/>
                <a:gd name="connsiteY44-17778" fmla="*/ 21714024 h 38590268"/>
                <a:gd name="connsiteX45-17779" fmla="*/ 1417320 w 15407640"/>
                <a:gd name="connsiteY45-17780" fmla="*/ 21201428 h 38590268"/>
                <a:gd name="connsiteX46-17781" fmla="*/ 137160 w 15407640"/>
                <a:gd name="connsiteY46-17782" fmla="*/ 21201428 h 38590268"/>
                <a:gd name="connsiteX47-17783" fmla="*/ 594360 w 15407640"/>
                <a:gd name="connsiteY47-17784" fmla="*/ 12971828 h 38590268"/>
                <a:gd name="connsiteX48-17785" fmla="*/ 747979 w 15407640"/>
                <a:gd name="connsiteY48-17786" fmla="*/ 11383261 h 38590268"/>
                <a:gd name="connsiteX49-17787" fmla="*/ 1051560 w 15407640"/>
                <a:gd name="connsiteY49-17788" fmla="*/ 7851188 h 38590268"/>
                <a:gd name="connsiteX50-17789" fmla="*/ 3977640 w 15407640"/>
                <a:gd name="connsiteY50-17790" fmla="*/ 6845348 h 38590268"/>
                <a:gd name="connsiteX51-17791" fmla="*/ 3977640 w 15407640"/>
                <a:gd name="connsiteY51-17792" fmla="*/ 6113828 h 38590268"/>
                <a:gd name="connsiteX52-17793" fmla="*/ 3504920 w 15407640"/>
                <a:gd name="connsiteY52-17794" fmla="*/ 4565628 h 38590268"/>
                <a:gd name="connsiteX53-17795" fmla="*/ 3207765 w 15407640"/>
                <a:gd name="connsiteY53-17796" fmla="*/ 4565628 h 38590268"/>
                <a:gd name="connsiteX54-17797" fmla="*/ 2861083 w 15407640"/>
                <a:gd name="connsiteY54-17798" fmla="*/ 3441311 h 38590268"/>
                <a:gd name="connsiteX55-17799" fmla="*/ 3063240 w 15407640"/>
                <a:gd name="connsiteY55-17800" fmla="*/ 3462068 h 38590268"/>
                <a:gd name="connsiteX56-17801" fmla="*/ 2697480 w 15407640"/>
                <a:gd name="connsiteY56-17802" fmla="*/ 1816148 h 38590268"/>
                <a:gd name="connsiteX57-17803" fmla="*/ 2971800 w 15407640"/>
                <a:gd name="connsiteY57-17804" fmla="*/ 1450388 h 38590268"/>
                <a:gd name="connsiteX58-17805" fmla="*/ 3703023 w 15407640"/>
                <a:gd name="connsiteY58-17806" fmla="*/ 317199 h 38590268"/>
                <a:gd name="connsiteX59-17807" fmla="*/ 5023714 w 15407640"/>
                <a:gd name="connsiteY59-17808" fmla="*/ 83788 h 38590268"/>
                <a:gd name="connsiteX60-17809" fmla="*/ 5898671 w 15407640"/>
                <a:gd name="connsiteY60-17810" fmla="*/ 819929 h 38590268"/>
                <a:gd name="connsiteX0-17811" fmla="*/ 5898671 w 15407640"/>
                <a:gd name="connsiteY0-17812" fmla="*/ 819929 h 38590268"/>
                <a:gd name="connsiteX1-17813" fmla="*/ 6476473 w 15407640"/>
                <a:gd name="connsiteY1-17814" fmla="*/ 1071295 h 38590268"/>
                <a:gd name="connsiteX2-17815" fmla="*/ 6542507 w 15407640"/>
                <a:gd name="connsiteY2-17816" fmla="*/ 2435850 h 38590268"/>
                <a:gd name="connsiteX3-17817" fmla="*/ 6446520 w 15407640"/>
                <a:gd name="connsiteY3-17818" fmla="*/ 2913428 h 38590268"/>
                <a:gd name="connsiteX4-17819" fmla="*/ 6674576 w 15407640"/>
                <a:gd name="connsiteY4-17820" fmla="*/ 2855635 h 38590268"/>
                <a:gd name="connsiteX5-17821" fmla="*/ 6559016 w 15407640"/>
                <a:gd name="connsiteY5-17822" fmla="*/ 4087680 h 38590268"/>
                <a:gd name="connsiteX6-17823" fmla="*/ 6212335 w 15407640"/>
                <a:gd name="connsiteY6-17824" fmla="*/ 4565628 h 38590268"/>
                <a:gd name="connsiteX7-17825" fmla="*/ 6179317 w 15407640"/>
                <a:gd name="connsiteY7-17826" fmla="*/ 5416325 h 38590268"/>
                <a:gd name="connsiteX8-17827" fmla="*/ 6641559 w 15407640"/>
                <a:gd name="connsiteY8-17828" fmla="*/ 6008829 h 38590268"/>
                <a:gd name="connsiteX9-17829" fmla="*/ 9189720 w 15407640"/>
                <a:gd name="connsiteY9-17830" fmla="*/ 6662468 h 38590268"/>
                <a:gd name="connsiteX10-17831" fmla="*/ 9189720 w 15407640"/>
                <a:gd name="connsiteY10-17832" fmla="*/ 13520468 h 38590268"/>
                <a:gd name="connsiteX11-17833" fmla="*/ 9464040 w 15407640"/>
                <a:gd name="connsiteY11-17834" fmla="*/ 15074948 h 38590268"/>
                <a:gd name="connsiteX12-17835" fmla="*/ 9464040 w 15407640"/>
                <a:gd name="connsiteY12-17836" fmla="*/ 15897908 h 38590268"/>
                <a:gd name="connsiteX13-17837" fmla="*/ 9646920 w 15407640"/>
                <a:gd name="connsiteY13-17838" fmla="*/ 21018548 h 38590268"/>
                <a:gd name="connsiteX14-17839" fmla="*/ 9921240 w 15407640"/>
                <a:gd name="connsiteY14-17840" fmla="*/ 22298708 h 38590268"/>
                <a:gd name="connsiteX15-17841" fmla="*/ 10378440 w 15407640"/>
                <a:gd name="connsiteY15-17842" fmla="*/ 26322068 h 38590268"/>
                <a:gd name="connsiteX16-17843" fmla="*/ 11475720 w 15407640"/>
                <a:gd name="connsiteY16-17844" fmla="*/ 31442708 h 38590268"/>
                <a:gd name="connsiteX17-17845" fmla="*/ 12298680 w 15407640"/>
                <a:gd name="connsiteY17-17846" fmla="*/ 35740388 h 38590268"/>
                <a:gd name="connsiteX18-17847" fmla="*/ 13487400 w 15407640"/>
                <a:gd name="connsiteY18-17848" fmla="*/ 37203428 h 38590268"/>
                <a:gd name="connsiteX19-17849" fmla="*/ 15316200 w 15407640"/>
                <a:gd name="connsiteY19-17850" fmla="*/ 37752068 h 38590268"/>
                <a:gd name="connsiteX20-17851" fmla="*/ 15407640 w 15407640"/>
                <a:gd name="connsiteY20-17852" fmla="*/ 38026388 h 38590268"/>
                <a:gd name="connsiteX21-17853" fmla="*/ 13213080 w 15407640"/>
                <a:gd name="connsiteY21-17854" fmla="*/ 38392148 h 38590268"/>
                <a:gd name="connsiteX22-17855" fmla="*/ 12207240 w 15407640"/>
                <a:gd name="connsiteY22-17856" fmla="*/ 38392148 h 38590268"/>
                <a:gd name="connsiteX23-17857" fmla="*/ 10927080 w 15407640"/>
                <a:gd name="connsiteY23-17858" fmla="*/ 37203428 h 38590268"/>
                <a:gd name="connsiteX24-17859" fmla="*/ 10835640 w 15407640"/>
                <a:gd name="connsiteY24-17860" fmla="*/ 37843508 h 38590268"/>
                <a:gd name="connsiteX25-17861" fmla="*/ 9646920 w 15407640"/>
                <a:gd name="connsiteY25-17862" fmla="*/ 37843508 h 38590268"/>
                <a:gd name="connsiteX26-17863" fmla="*/ 9921240 w 15407640"/>
                <a:gd name="connsiteY26-17864" fmla="*/ 35466068 h 38590268"/>
                <a:gd name="connsiteX27-17865" fmla="*/ 7543800 w 15407640"/>
                <a:gd name="connsiteY27-17866" fmla="*/ 29431028 h 38590268"/>
                <a:gd name="connsiteX28-17867" fmla="*/ 6629400 w 15407640"/>
                <a:gd name="connsiteY28-17868" fmla="*/ 24859028 h 38590268"/>
                <a:gd name="connsiteX29-17869" fmla="*/ 5806440 w 15407640"/>
                <a:gd name="connsiteY29-17870" fmla="*/ 22938788 h 38590268"/>
                <a:gd name="connsiteX30-17871" fmla="*/ 5166360 w 15407640"/>
                <a:gd name="connsiteY30-17872" fmla="*/ 26413508 h 38590268"/>
                <a:gd name="connsiteX31-17873" fmla="*/ 5166360 w 15407640"/>
                <a:gd name="connsiteY31-17874" fmla="*/ 30436868 h 38590268"/>
                <a:gd name="connsiteX32-17875" fmla="*/ 4892040 w 15407640"/>
                <a:gd name="connsiteY32-17876" fmla="*/ 32448548 h 38590268"/>
                <a:gd name="connsiteX33-17877" fmla="*/ 4886554 w 15407640"/>
                <a:gd name="connsiteY33-17878" fmla="*/ 36286388 h 38590268"/>
                <a:gd name="connsiteX34-17879" fmla="*/ 4892040 w 15407640"/>
                <a:gd name="connsiteY34-17880" fmla="*/ 37752068 h 38590268"/>
                <a:gd name="connsiteX35-17881" fmla="*/ 4251960 w 15407640"/>
                <a:gd name="connsiteY35-17882" fmla="*/ 38117828 h 38590268"/>
                <a:gd name="connsiteX36-17883" fmla="*/ 4251960 w 15407640"/>
                <a:gd name="connsiteY36-17884" fmla="*/ 38117828 h 38590268"/>
                <a:gd name="connsiteX37-17885" fmla="*/ 3246120 w 15407640"/>
                <a:gd name="connsiteY37-17886" fmla="*/ 38575028 h 38590268"/>
                <a:gd name="connsiteX38-17887" fmla="*/ 777240 w 15407640"/>
                <a:gd name="connsiteY38-17888" fmla="*/ 38209268 h 38590268"/>
                <a:gd name="connsiteX39-17889" fmla="*/ 2514600 w 15407640"/>
                <a:gd name="connsiteY39-17890" fmla="*/ 36563348 h 38590268"/>
                <a:gd name="connsiteX40-17891" fmla="*/ 2294699 w 15407640"/>
                <a:gd name="connsiteY40-17892" fmla="*/ 35711839 h 38590268"/>
                <a:gd name="connsiteX41-17893" fmla="*/ 2606040 w 15407640"/>
                <a:gd name="connsiteY41-17894" fmla="*/ 34094468 h 38590268"/>
                <a:gd name="connsiteX42-17895" fmla="*/ 1874520 w 15407640"/>
                <a:gd name="connsiteY42-17896" fmla="*/ 32814308 h 38590268"/>
                <a:gd name="connsiteX43-17897" fmla="*/ 1848966 w 15407640"/>
                <a:gd name="connsiteY43-17898" fmla="*/ 22174018 h 38590268"/>
                <a:gd name="connsiteX44-17899" fmla="*/ 1502285 w 15407640"/>
                <a:gd name="connsiteY44-17900" fmla="*/ 21714024 h 38590268"/>
                <a:gd name="connsiteX45-17901" fmla="*/ 1417320 w 15407640"/>
                <a:gd name="connsiteY45-17902" fmla="*/ 21201428 h 38590268"/>
                <a:gd name="connsiteX46-17903" fmla="*/ 137160 w 15407640"/>
                <a:gd name="connsiteY46-17904" fmla="*/ 21201428 h 38590268"/>
                <a:gd name="connsiteX47-17905" fmla="*/ 594360 w 15407640"/>
                <a:gd name="connsiteY47-17906" fmla="*/ 12971828 h 38590268"/>
                <a:gd name="connsiteX48-17907" fmla="*/ 747979 w 15407640"/>
                <a:gd name="connsiteY48-17908" fmla="*/ 11383261 h 38590268"/>
                <a:gd name="connsiteX49-17909" fmla="*/ 1051560 w 15407640"/>
                <a:gd name="connsiteY49-17910" fmla="*/ 7851188 h 38590268"/>
                <a:gd name="connsiteX50-17911" fmla="*/ 3977640 w 15407640"/>
                <a:gd name="connsiteY50-17912" fmla="*/ 6845348 h 38590268"/>
                <a:gd name="connsiteX51-17913" fmla="*/ 3977640 w 15407640"/>
                <a:gd name="connsiteY51-17914" fmla="*/ 6113828 h 38590268"/>
                <a:gd name="connsiteX52-17915" fmla="*/ 3504920 w 15407640"/>
                <a:gd name="connsiteY52-17916" fmla="*/ 4565628 h 38590268"/>
                <a:gd name="connsiteX53-17917" fmla="*/ 3207765 w 15407640"/>
                <a:gd name="connsiteY53-17918" fmla="*/ 4565628 h 38590268"/>
                <a:gd name="connsiteX54-17919" fmla="*/ 2861083 w 15407640"/>
                <a:gd name="connsiteY54-17920" fmla="*/ 3441311 h 38590268"/>
                <a:gd name="connsiteX55-17921" fmla="*/ 3063240 w 15407640"/>
                <a:gd name="connsiteY55-17922" fmla="*/ 3462068 h 38590268"/>
                <a:gd name="connsiteX56-17923" fmla="*/ 2697480 w 15407640"/>
                <a:gd name="connsiteY56-17924" fmla="*/ 1816148 h 38590268"/>
                <a:gd name="connsiteX57-17925" fmla="*/ 2971800 w 15407640"/>
                <a:gd name="connsiteY57-17926" fmla="*/ 1450388 h 38590268"/>
                <a:gd name="connsiteX58-17927" fmla="*/ 3703023 w 15407640"/>
                <a:gd name="connsiteY58-17928" fmla="*/ 317199 h 38590268"/>
                <a:gd name="connsiteX59-17929" fmla="*/ 5023714 w 15407640"/>
                <a:gd name="connsiteY59-17930" fmla="*/ 83788 h 38590268"/>
                <a:gd name="connsiteX60-17931" fmla="*/ 5898671 w 15407640"/>
                <a:gd name="connsiteY60-17932" fmla="*/ 819929 h 38590268"/>
                <a:gd name="connsiteX0-17933" fmla="*/ 5898671 w 15407640"/>
                <a:gd name="connsiteY0-17934" fmla="*/ 819929 h 38590268"/>
                <a:gd name="connsiteX1-17935" fmla="*/ 6476473 w 15407640"/>
                <a:gd name="connsiteY1-17936" fmla="*/ 1071295 h 38590268"/>
                <a:gd name="connsiteX2-17937" fmla="*/ 6542507 w 15407640"/>
                <a:gd name="connsiteY2-17938" fmla="*/ 2435850 h 38590268"/>
                <a:gd name="connsiteX3-17939" fmla="*/ 6446520 w 15407640"/>
                <a:gd name="connsiteY3-17940" fmla="*/ 2913428 h 38590268"/>
                <a:gd name="connsiteX4-17941" fmla="*/ 6674576 w 15407640"/>
                <a:gd name="connsiteY4-17942" fmla="*/ 2855635 h 38590268"/>
                <a:gd name="connsiteX5-17943" fmla="*/ 6559016 w 15407640"/>
                <a:gd name="connsiteY5-17944" fmla="*/ 4087680 h 38590268"/>
                <a:gd name="connsiteX6-17945" fmla="*/ 6212335 w 15407640"/>
                <a:gd name="connsiteY6-17946" fmla="*/ 4565628 h 38590268"/>
                <a:gd name="connsiteX7-17947" fmla="*/ 6179317 w 15407640"/>
                <a:gd name="connsiteY7-17948" fmla="*/ 5416325 h 38590268"/>
                <a:gd name="connsiteX8-17949" fmla="*/ 6641559 w 15407640"/>
                <a:gd name="connsiteY8-17950" fmla="*/ 6008829 h 38590268"/>
                <a:gd name="connsiteX9-17951" fmla="*/ 9189720 w 15407640"/>
                <a:gd name="connsiteY9-17952" fmla="*/ 6662468 h 38590268"/>
                <a:gd name="connsiteX10-17953" fmla="*/ 9189720 w 15407640"/>
                <a:gd name="connsiteY10-17954" fmla="*/ 13520468 h 38590268"/>
                <a:gd name="connsiteX11-17955" fmla="*/ 9464040 w 15407640"/>
                <a:gd name="connsiteY11-17956" fmla="*/ 15074948 h 38590268"/>
                <a:gd name="connsiteX12-17957" fmla="*/ 9464040 w 15407640"/>
                <a:gd name="connsiteY12-17958" fmla="*/ 15897908 h 38590268"/>
                <a:gd name="connsiteX13-17959" fmla="*/ 9646920 w 15407640"/>
                <a:gd name="connsiteY13-17960" fmla="*/ 21018548 h 38590268"/>
                <a:gd name="connsiteX14-17961" fmla="*/ 9921240 w 15407640"/>
                <a:gd name="connsiteY14-17962" fmla="*/ 22298708 h 38590268"/>
                <a:gd name="connsiteX15-17963" fmla="*/ 10378440 w 15407640"/>
                <a:gd name="connsiteY15-17964" fmla="*/ 26322068 h 38590268"/>
                <a:gd name="connsiteX16-17965" fmla="*/ 11475720 w 15407640"/>
                <a:gd name="connsiteY16-17966" fmla="*/ 31442708 h 38590268"/>
                <a:gd name="connsiteX17-17967" fmla="*/ 12298680 w 15407640"/>
                <a:gd name="connsiteY17-17968" fmla="*/ 35740388 h 38590268"/>
                <a:gd name="connsiteX18-17969" fmla="*/ 13487400 w 15407640"/>
                <a:gd name="connsiteY18-17970" fmla="*/ 37203428 h 38590268"/>
                <a:gd name="connsiteX19-17971" fmla="*/ 15316200 w 15407640"/>
                <a:gd name="connsiteY19-17972" fmla="*/ 37752068 h 38590268"/>
                <a:gd name="connsiteX20-17973" fmla="*/ 15407640 w 15407640"/>
                <a:gd name="connsiteY20-17974" fmla="*/ 38026388 h 38590268"/>
                <a:gd name="connsiteX21-17975" fmla="*/ 13213080 w 15407640"/>
                <a:gd name="connsiteY21-17976" fmla="*/ 38392148 h 38590268"/>
                <a:gd name="connsiteX22-17977" fmla="*/ 12207240 w 15407640"/>
                <a:gd name="connsiteY22-17978" fmla="*/ 38392148 h 38590268"/>
                <a:gd name="connsiteX23-17979" fmla="*/ 10927080 w 15407640"/>
                <a:gd name="connsiteY23-17980" fmla="*/ 37203428 h 38590268"/>
                <a:gd name="connsiteX24-17981" fmla="*/ 10835640 w 15407640"/>
                <a:gd name="connsiteY24-17982" fmla="*/ 37843508 h 38590268"/>
                <a:gd name="connsiteX25-17983" fmla="*/ 9646920 w 15407640"/>
                <a:gd name="connsiteY25-17984" fmla="*/ 37843508 h 38590268"/>
                <a:gd name="connsiteX26-17985" fmla="*/ 9921240 w 15407640"/>
                <a:gd name="connsiteY26-17986" fmla="*/ 35466068 h 38590268"/>
                <a:gd name="connsiteX27-17987" fmla="*/ 7543800 w 15407640"/>
                <a:gd name="connsiteY27-17988" fmla="*/ 29431028 h 38590268"/>
                <a:gd name="connsiteX28-17989" fmla="*/ 6629400 w 15407640"/>
                <a:gd name="connsiteY28-17990" fmla="*/ 24859028 h 38590268"/>
                <a:gd name="connsiteX29-17991" fmla="*/ 5806440 w 15407640"/>
                <a:gd name="connsiteY29-17992" fmla="*/ 22938788 h 38590268"/>
                <a:gd name="connsiteX30-17993" fmla="*/ 5166360 w 15407640"/>
                <a:gd name="connsiteY30-17994" fmla="*/ 26413508 h 38590268"/>
                <a:gd name="connsiteX31-17995" fmla="*/ 5166360 w 15407640"/>
                <a:gd name="connsiteY31-17996" fmla="*/ 30436868 h 38590268"/>
                <a:gd name="connsiteX32-17997" fmla="*/ 4892040 w 15407640"/>
                <a:gd name="connsiteY32-17998" fmla="*/ 32448548 h 38590268"/>
                <a:gd name="connsiteX33-17999" fmla="*/ 4886554 w 15407640"/>
                <a:gd name="connsiteY33-18000" fmla="*/ 36286388 h 38590268"/>
                <a:gd name="connsiteX34-18001" fmla="*/ 4892040 w 15407640"/>
                <a:gd name="connsiteY34-18002" fmla="*/ 37752068 h 38590268"/>
                <a:gd name="connsiteX35-18003" fmla="*/ 4251960 w 15407640"/>
                <a:gd name="connsiteY35-18004" fmla="*/ 38117828 h 38590268"/>
                <a:gd name="connsiteX36-18005" fmla="*/ 4251960 w 15407640"/>
                <a:gd name="connsiteY36-18006" fmla="*/ 38117828 h 38590268"/>
                <a:gd name="connsiteX37-18007" fmla="*/ 3246120 w 15407640"/>
                <a:gd name="connsiteY37-18008" fmla="*/ 38575028 h 38590268"/>
                <a:gd name="connsiteX38-18009" fmla="*/ 777240 w 15407640"/>
                <a:gd name="connsiteY38-18010" fmla="*/ 38209268 h 38590268"/>
                <a:gd name="connsiteX39-18011" fmla="*/ 2514600 w 15407640"/>
                <a:gd name="connsiteY39-18012" fmla="*/ 36563348 h 38590268"/>
                <a:gd name="connsiteX40-18013" fmla="*/ 2294699 w 15407640"/>
                <a:gd name="connsiteY40-18014" fmla="*/ 35711839 h 38590268"/>
                <a:gd name="connsiteX41-18015" fmla="*/ 2606040 w 15407640"/>
                <a:gd name="connsiteY41-18016" fmla="*/ 34094468 h 38590268"/>
                <a:gd name="connsiteX42-18017" fmla="*/ 1874520 w 15407640"/>
                <a:gd name="connsiteY42-18018" fmla="*/ 32814308 h 38590268"/>
                <a:gd name="connsiteX43-18019" fmla="*/ 1848966 w 15407640"/>
                <a:gd name="connsiteY43-18020" fmla="*/ 22174018 h 38590268"/>
                <a:gd name="connsiteX44-18021" fmla="*/ 1502285 w 15407640"/>
                <a:gd name="connsiteY44-18022" fmla="*/ 21714024 h 38590268"/>
                <a:gd name="connsiteX45-18023" fmla="*/ 1417320 w 15407640"/>
                <a:gd name="connsiteY45-18024" fmla="*/ 21201428 h 38590268"/>
                <a:gd name="connsiteX46-18025" fmla="*/ 137160 w 15407640"/>
                <a:gd name="connsiteY46-18026" fmla="*/ 21201428 h 38590268"/>
                <a:gd name="connsiteX47-18027" fmla="*/ 594360 w 15407640"/>
                <a:gd name="connsiteY47-18028" fmla="*/ 12971828 h 38590268"/>
                <a:gd name="connsiteX48-18029" fmla="*/ 747979 w 15407640"/>
                <a:gd name="connsiteY48-18030" fmla="*/ 11383261 h 38590268"/>
                <a:gd name="connsiteX49-18031" fmla="*/ 1051560 w 15407640"/>
                <a:gd name="connsiteY49-18032" fmla="*/ 7851188 h 38590268"/>
                <a:gd name="connsiteX50-18033" fmla="*/ 3977640 w 15407640"/>
                <a:gd name="connsiteY50-18034" fmla="*/ 6845348 h 38590268"/>
                <a:gd name="connsiteX51-18035" fmla="*/ 3977640 w 15407640"/>
                <a:gd name="connsiteY51-18036" fmla="*/ 6113828 h 38590268"/>
                <a:gd name="connsiteX52-18037" fmla="*/ 3504920 w 15407640"/>
                <a:gd name="connsiteY52-18038" fmla="*/ 4565628 h 38590268"/>
                <a:gd name="connsiteX53-18039" fmla="*/ 3207765 w 15407640"/>
                <a:gd name="connsiteY53-18040" fmla="*/ 4565628 h 38590268"/>
                <a:gd name="connsiteX54-18041" fmla="*/ 2861083 w 15407640"/>
                <a:gd name="connsiteY54-18042" fmla="*/ 3441311 h 38590268"/>
                <a:gd name="connsiteX55-18043" fmla="*/ 3063240 w 15407640"/>
                <a:gd name="connsiteY55-18044" fmla="*/ 3462068 h 38590268"/>
                <a:gd name="connsiteX56-18045" fmla="*/ 2697480 w 15407640"/>
                <a:gd name="connsiteY56-18046" fmla="*/ 1816148 h 38590268"/>
                <a:gd name="connsiteX57-18047" fmla="*/ 2971800 w 15407640"/>
                <a:gd name="connsiteY57-18048" fmla="*/ 1450388 h 38590268"/>
                <a:gd name="connsiteX58-18049" fmla="*/ 3703023 w 15407640"/>
                <a:gd name="connsiteY58-18050" fmla="*/ 317199 h 38590268"/>
                <a:gd name="connsiteX59-18051" fmla="*/ 5023714 w 15407640"/>
                <a:gd name="connsiteY59-18052" fmla="*/ 83788 h 38590268"/>
                <a:gd name="connsiteX60-18053" fmla="*/ 5898671 w 15407640"/>
                <a:gd name="connsiteY60-18054" fmla="*/ 819929 h 38590268"/>
                <a:gd name="connsiteX0-18055" fmla="*/ 5898671 w 15407640"/>
                <a:gd name="connsiteY0-18056" fmla="*/ 819929 h 38590268"/>
                <a:gd name="connsiteX1-18057" fmla="*/ 6476473 w 15407640"/>
                <a:gd name="connsiteY1-18058" fmla="*/ 1071295 h 38590268"/>
                <a:gd name="connsiteX2-18059" fmla="*/ 6542507 w 15407640"/>
                <a:gd name="connsiteY2-18060" fmla="*/ 2435850 h 38590268"/>
                <a:gd name="connsiteX3-18061" fmla="*/ 6446520 w 15407640"/>
                <a:gd name="connsiteY3-18062" fmla="*/ 2913428 h 38590268"/>
                <a:gd name="connsiteX4-18063" fmla="*/ 6674576 w 15407640"/>
                <a:gd name="connsiteY4-18064" fmla="*/ 2855635 h 38590268"/>
                <a:gd name="connsiteX5-18065" fmla="*/ 6559016 w 15407640"/>
                <a:gd name="connsiteY5-18066" fmla="*/ 4087680 h 38590268"/>
                <a:gd name="connsiteX6-18067" fmla="*/ 6212335 w 15407640"/>
                <a:gd name="connsiteY6-18068" fmla="*/ 4565628 h 38590268"/>
                <a:gd name="connsiteX7-18069" fmla="*/ 6179317 w 15407640"/>
                <a:gd name="connsiteY7-18070" fmla="*/ 5416325 h 38590268"/>
                <a:gd name="connsiteX8-18071" fmla="*/ 6641559 w 15407640"/>
                <a:gd name="connsiteY8-18072" fmla="*/ 6008829 h 38590268"/>
                <a:gd name="connsiteX9-18073" fmla="*/ 9189720 w 15407640"/>
                <a:gd name="connsiteY9-18074" fmla="*/ 6662468 h 38590268"/>
                <a:gd name="connsiteX10-18075" fmla="*/ 9189720 w 15407640"/>
                <a:gd name="connsiteY10-18076" fmla="*/ 13520468 h 38590268"/>
                <a:gd name="connsiteX11-18077" fmla="*/ 9464040 w 15407640"/>
                <a:gd name="connsiteY11-18078" fmla="*/ 15074948 h 38590268"/>
                <a:gd name="connsiteX12-18079" fmla="*/ 9464040 w 15407640"/>
                <a:gd name="connsiteY12-18080" fmla="*/ 15897908 h 38590268"/>
                <a:gd name="connsiteX13-18081" fmla="*/ 9646920 w 15407640"/>
                <a:gd name="connsiteY13-18082" fmla="*/ 21018548 h 38590268"/>
                <a:gd name="connsiteX14-18083" fmla="*/ 9921240 w 15407640"/>
                <a:gd name="connsiteY14-18084" fmla="*/ 22298708 h 38590268"/>
                <a:gd name="connsiteX15-18085" fmla="*/ 10378440 w 15407640"/>
                <a:gd name="connsiteY15-18086" fmla="*/ 26322068 h 38590268"/>
                <a:gd name="connsiteX16-18087" fmla="*/ 11475720 w 15407640"/>
                <a:gd name="connsiteY16-18088" fmla="*/ 31442708 h 38590268"/>
                <a:gd name="connsiteX17-18089" fmla="*/ 12298680 w 15407640"/>
                <a:gd name="connsiteY17-18090" fmla="*/ 35740388 h 38590268"/>
                <a:gd name="connsiteX18-18091" fmla="*/ 13487400 w 15407640"/>
                <a:gd name="connsiteY18-18092" fmla="*/ 37203428 h 38590268"/>
                <a:gd name="connsiteX19-18093" fmla="*/ 15316200 w 15407640"/>
                <a:gd name="connsiteY19-18094" fmla="*/ 37752068 h 38590268"/>
                <a:gd name="connsiteX20-18095" fmla="*/ 15407640 w 15407640"/>
                <a:gd name="connsiteY20-18096" fmla="*/ 38026388 h 38590268"/>
                <a:gd name="connsiteX21-18097" fmla="*/ 13213080 w 15407640"/>
                <a:gd name="connsiteY21-18098" fmla="*/ 38392148 h 38590268"/>
                <a:gd name="connsiteX22-18099" fmla="*/ 12207240 w 15407640"/>
                <a:gd name="connsiteY22-18100" fmla="*/ 38392148 h 38590268"/>
                <a:gd name="connsiteX23-18101" fmla="*/ 10927080 w 15407640"/>
                <a:gd name="connsiteY23-18102" fmla="*/ 37203428 h 38590268"/>
                <a:gd name="connsiteX24-18103" fmla="*/ 10835640 w 15407640"/>
                <a:gd name="connsiteY24-18104" fmla="*/ 37843508 h 38590268"/>
                <a:gd name="connsiteX25-18105" fmla="*/ 9646920 w 15407640"/>
                <a:gd name="connsiteY25-18106" fmla="*/ 37843508 h 38590268"/>
                <a:gd name="connsiteX26-18107" fmla="*/ 9921240 w 15407640"/>
                <a:gd name="connsiteY26-18108" fmla="*/ 35466068 h 38590268"/>
                <a:gd name="connsiteX27-18109" fmla="*/ 7543800 w 15407640"/>
                <a:gd name="connsiteY27-18110" fmla="*/ 29431028 h 38590268"/>
                <a:gd name="connsiteX28-18111" fmla="*/ 6629400 w 15407640"/>
                <a:gd name="connsiteY28-18112" fmla="*/ 24859028 h 38590268"/>
                <a:gd name="connsiteX29-18113" fmla="*/ 5806440 w 15407640"/>
                <a:gd name="connsiteY29-18114" fmla="*/ 22938788 h 38590268"/>
                <a:gd name="connsiteX30-18115" fmla="*/ 5166360 w 15407640"/>
                <a:gd name="connsiteY30-18116" fmla="*/ 26413508 h 38590268"/>
                <a:gd name="connsiteX31-18117" fmla="*/ 5166360 w 15407640"/>
                <a:gd name="connsiteY31-18118" fmla="*/ 30436868 h 38590268"/>
                <a:gd name="connsiteX32-18119" fmla="*/ 4892040 w 15407640"/>
                <a:gd name="connsiteY32-18120" fmla="*/ 32448548 h 38590268"/>
                <a:gd name="connsiteX33-18121" fmla="*/ 4886554 w 15407640"/>
                <a:gd name="connsiteY33-18122" fmla="*/ 36286388 h 38590268"/>
                <a:gd name="connsiteX34-18123" fmla="*/ 4892040 w 15407640"/>
                <a:gd name="connsiteY34-18124" fmla="*/ 37752068 h 38590268"/>
                <a:gd name="connsiteX35-18125" fmla="*/ 4251960 w 15407640"/>
                <a:gd name="connsiteY35-18126" fmla="*/ 38117828 h 38590268"/>
                <a:gd name="connsiteX36-18127" fmla="*/ 4251960 w 15407640"/>
                <a:gd name="connsiteY36-18128" fmla="*/ 38117828 h 38590268"/>
                <a:gd name="connsiteX37-18129" fmla="*/ 3246120 w 15407640"/>
                <a:gd name="connsiteY37-18130" fmla="*/ 38575028 h 38590268"/>
                <a:gd name="connsiteX38-18131" fmla="*/ 777240 w 15407640"/>
                <a:gd name="connsiteY38-18132" fmla="*/ 38209268 h 38590268"/>
                <a:gd name="connsiteX39-18133" fmla="*/ 2514600 w 15407640"/>
                <a:gd name="connsiteY39-18134" fmla="*/ 36563348 h 38590268"/>
                <a:gd name="connsiteX40-18135" fmla="*/ 2294699 w 15407640"/>
                <a:gd name="connsiteY40-18136" fmla="*/ 35711839 h 38590268"/>
                <a:gd name="connsiteX41-18137" fmla="*/ 2606040 w 15407640"/>
                <a:gd name="connsiteY41-18138" fmla="*/ 34094468 h 38590268"/>
                <a:gd name="connsiteX42-18139" fmla="*/ 1874520 w 15407640"/>
                <a:gd name="connsiteY42-18140" fmla="*/ 32814308 h 38590268"/>
                <a:gd name="connsiteX43-18141" fmla="*/ 1848966 w 15407640"/>
                <a:gd name="connsiteY43-18142" fmla="*/ 22174018 h 38590268"/>
                <a:gd name="connsiteX44-18143" fmla="*/ 1502285 w 15407640"/>
                <a:gd name="connsiteY44-18144" fmla="*/ 21714024 h 38590268"/>
                <a:gd name="connsiteX45-18145" fmla="*/ 1417320 w 15407640"/>
                <a:gd name="connsiteY45-18146" fmla="*/ 21201428 h 38590268"/>
                <a:gd name="connsiteX46-18147" fmla="*/ 137160 w 15407640"/>
                <a:gd name="connsiteY46-18148" fmla="*/ 21201428 h 38590268"/>
                <a:gd name="connsiteX47-18149" fmla="*/ 594360 w 15407640"/>
                <a:gd name="connsiteY47-18150" fmla="*/ 12971828 h 38590268"/>
                <a:gd name="connsiteX48-18151" fmla="*/ 747979 w 15407640"/>
                <a:gd name="connsiteY48-18152" fmla="*/ 11383261 h 38590268"/>
                <a:gd name="connsiteX49-18153" fmla="*/ 1051560 w 15407640"/>
                <a:gd name="connsiteY49-18154" fmla="*/ 7851188 h 38590268"/>
                <a:gd name="connsiteX50-18155" fmla="*/ 3977640 w 15407640"/>
                <a:gd name="connsiteY50-18156" fmla="*/ 6845348 h 38590268"/>
                <a:gd name="connsiteX51-18157" fmla="*/ 3977640 w 15407640"/>
                <a:gd name="connsiteY51-18158" fmla="*/ 6113828 h 38590268"/>
                <a:gd name="connsiteX52-18159" fmla="*/ 3504920 w 15407640"/>
                <a:gd name="connsiteY52-18160" fmla="*/ 4565628 h 38590268"/>
                <a:gd name="connsiteX53-18161" fmla="*/ 3207765 w 15407640"/>
                <a:gd name="connsiteY53-18162" fmla="*/ 4565628 h 38590268"/>
                <a:gd name="connsiteX54-18163" fmla="*/ 2861083 w 15407640"/>
                <a:gd name="connsiteY54-18164" fmla="*/ 3441311 h 38590268"/>
                <a:gd name="connsiteX55-18165" fmla="*/ 3063240 w 15407640"/>
                <a:gd name="connsiteY55-18166" fmla="*/ 3462068 h 38590268"/>
                <a:gd name="connsiteX56-18167" fmla="*/ 2697480 w 15407640"/>
                <a:gd name="connsiteY56-18168" fmla="*/ 1816148 h 38590268"/>
                <a:gd name="connsiteX57-18169" fmla="*/ 2971800 w 15407640"/>
                <a:gd name="connsiteY57-18170" fmla="*/ 1450388 h 38590268"/>
                <a:gd name="connsiteX58-18171" fmla="*/ 3703023 w 15407640"/>
                <a:gd name="connsiteY58-18172" fmla="*/ 317199 h 38590268"/>
                <a:gd name="connsiteX59-18173" fmla="*/ 5023714 w 15407640"/>
                <a:gd name="connsiteY59-18174" fmla="*/ 83788 h 38590268"/>
                <a:gd name="connsiteX60-18175" fmla="*/ 5898671 w 15407640"/>
                <a:gd name="connsiteY60-18176" fmla="*/ 819929 h 38590268"/>
                <a:gd name="connsiteX0-18177" fmla="*/ 5898671 w 15407640"/>
                <a:gd name="connsiteY0-18178" fmla="*/ 819929 h 38590268"/>
                <a:gd name="connsiteX1-18179" fmla="*/ 6476473 w 15407640"/>
                <a:gd name="connsiteY1-18180" fmla="*/ 1071295 h 38590268"/>
                <a:gd name="connsiteX2-18181" fmla="*/ 6542507 w 15407640"/>
                <a:gd name="connsiteY2-18182" fmla="*/ 2435850 h 38590268"/>
                <a:gd name="connsiteX3-18183" fmla="*/ 6446520 w 15407640"/>
                <a:gd name="connsiteY3-18184" fmla="*/ 2913428 h 38590268"/>
                <a:gd name="connsiteX4-18185" fmla="*/ 6674576 w 15407640"/>
                <a:gd name="connsiteY4-18186" fmla="*/ 2855635 h 38590268"/>
                <a:gd name="connsiteX5-18187" fmla="*/ 6559016 w 15407640"/>
                <a:gd name="connsiteY5-18188" fmla="*/ 4087680 h 38590268"/>
                <a:gd name="connsiteX6-18189" fmla="*/ 6212335 w 15407640"/>
                <a:gd name="connsiteY6-18190" fmla="*/ 4565628 h 38590268"/>
                <a:gd name="connsiteX7-18191" fmla="*/ 6179317 w 15407640"/>
                <a:gd name="connsiteY7-18192" fmla="*/ 5416325 h 38590268"/>
                <a:gd name="connsiteX8-18193" fmla="*/ 6641559 w 15407640"/>
                <a:gd name="connsiteY8-18194" fmla="*/ 6008829 h 38590268"/>
                <a:gd name="connsiteX9-18195" fmla="*/ 9189720 w 15407640"/>
                <a:gd name="connsiteY9-18196" fmla="*/ 6662468 h 38590268"/>
                <a:gd name="connsiteX10-18197" fmla="*/ 9189720 w 15407640"/>
                <a:gd name="connsiteY10-18198" fmla="*/ 13520468 h 38590268"/>
                <a:gd name="connsiteX11-18199" fmla="*/ 9464040 w 15407640"/>
                <a:gd name="connsiteY11-18200" fmla="*/ 15074948 h 38590268"/>
                <a:gd name="connsiteX12-18201" fmla="*/ 9464040 w 15407640"/>
                <a:gd name="connsiteY12-18202" fmla="*/ 15897908 h 38590268"/>
                <a:gd name="connsiteX13-18203" fmla="*/ 9646920 w 15407640"/>
                <a:gd name="connsiteY13-18204" fmla="*/ 21018548 h 38590268"/>
                <a:gd name="connsiteX14-18205" fmla="*/ 9921240 w 15407640"/>
                <a:gd name="connsiteY14-18206" fmla="*/ 22298708 h 38590268"/>
                <a:gd name="connsiteX15-18207" fmla="*/ 10378440 w 15407640"/>
                <a:gd name="connsiteY15-18208" fmla="*/ 26322068 h 38590268"/>
                <a:gd name="connsiteX16-18209" fmla="*/ 11475720 w 15407640"/>
                <a:gd name="connsiteY16-18210" fmla="*/ 31442708 h 38590268"/>
                <a:gd name="connsiteX17-18211" fmla="*/ 12298680 w 15407640"/>
                <a:gd name="connsiteY17-18212" fmla="*/ 35740388 h 38590268"/>
                <a:gd name="connsiteX18-18213" fmla="*/ 13487400 w 15407640"/>
                <a:gd name="connsiteY18-18214" fmla="*/ 37203428 h 38590268"/>
                <a:gd name="connsiteX19-18215" fmla="*/ 15316200 w 15407640"/>
                <a:gd name="connsiteY19-18216" fmla="*/ 37752068 h 38590268"/>
                <a:gd name="connsiteX20-18217" fmla="*/ 15407640 w 15407640"/>
                <a:gd name="connsiteY20-18218" fmla="*/ 38026388 h 38590268"/>
                <a:gd name="connsiteX21-18219" fmla="*/ 13213080 w 15407640"/>
                <a:gd name="connsiteY21-18220" fmla="*/ 38392148 h 38590268"/>
                <a:gd name="connsiteX22-18221" fmla="*/ 12207240 w 15407640"/>
                <a:gd name="connsiteY22-18222" fmla="*/ 38392148 h 38590268"/>
                <a:gd name="connsiteX23-18223" fmla="*/ 10927080 w 15407640"/>
                <a:gd name="connsiteY23-18224" fmla="*/ 37203428 h 38590268"/>
                <a:gd name="connsiteX24-18225" fmla="*/ 10835640 w 15407640"/>
                <a:gd name="connsiteY24-18226" fmla="*/ 37843508 h 38590268"/>
                <a:gd name="connsiteX25-18227" fmla="*/ 9646920 w 15407640"/>
                <a:gd name="connsiteY25-18228" fmla="*/ 37843508 h 38590268"/>
                <a:gd name="connsiteX26-18229" fmla="*/ 9921240 w 15407640"/>
                <a:gd name="connsiteY26-18230" fmla="*/ 35466068 h 38590268"/>
                <a:gd name="connsiteX27-18231" fmla="*/ 7543800 w 15407640"/>
                <a:gd name="connsiteY27-18232" fmla="*/ 29431028 h 38590268"/>
                <a:gd name="connsiteX28-18233" fmla="*/ 6629400 w 15407640"/>
                <a:gd name="connsiteY28-18234" fmla="*/ 24859028 h 38590268"/>
                <a:gd name="connsiteX29-18235" fmla="*/ 5806440 w 15407640"/>
                <a:gd name="connsiteY29-18236" fmla="*/ 22938788 h 38590268"/>
                <a:gd name="connsiteX30-18237" fmla="*/ 5166360 w 15407640"/>
                <a:gd name="connsiteY30-18238" fmla="*/ 26413508 h 38590268"/>
                <a:gd name="connsiteX31-18239" fmla="*/ 5166360 w 15407640"/>
                <a:gd name="connsiteY31-18240" fmla="*/ 30436868 h 38590268"/>
                <a:gd name="connsiteX32-18241" fmla="*/ 4892040 w 15407640"/>
                <a:gd name="connsiteY32-18242" fmla="*/ 32448548 h 38590268"/>
                <a:gd name="connsiteX33-18243" fmla="*/ 4886554 w 15407640"/>
                <a:gd name="connsiteY33-18244" fmla="*/ 36286388 h 38590268"/>
                <a:gd name="connsiteX34-18245" fmla="*/ 4892040 w 15407640"/>
                <a:gd name="connsiteY34-18246" fmla="*/ 37752068 h 38590268"/>
                <a:gd name="connsiteX35-18247" fmla="*/ 4251960 w 15407640"/>
                <a:gd name="connsiteY35-18248" fmla="*/ 38117828 h 38590268"/>
                <a:gd name="connsiteX36-18249" fmla="*/ 4251960 w 15407640"/>
                <a:gd name="connsiteY36-18250" fmla="*/ 38117828 h 38590268"/>
                <a:gd name="connsiteX37-18251" fmla="*/ 3246120 w 15407640"/>
                <a:gd name="connsiteY37-18252" fmla="*/ 38575028 h 38590268"/>
                <a:gd name="connsiteX38-18253" fmla="*/ 777240 w 15407640"/>
                <a:gd name="connsiteY38-18254" fmla="*/ 38209268 h 38590268"/>
                <a:gd name="connsiteX39-18255" fmla="*/ 2514600 w 15407640"/>
                <a:gd name="connsiteY39-18256" fmla="*/ 36563348 h 38590268"/>
                <a:gd name="connsiteX40-18257" fmla="*/ 2294699 w 15407640"/>
                <a:gd name="connsiteY40-18258" fmla="*/ 35711839 h 38590268"/>
                <a:gd name="connsiteX41-18259" fmla="*/ 2606040 w 15407640"/>
                <a:gd name="connsiteY41-18260" fmla="*/ 34094468 h 38590268"/>
                <a:gd name="connsiteX42-18261" fmla="*/ 1874520 w 15407640"/>
                <a:gd name="connsiteY42-18262" fmla="*/ 32814308 h 38590268"/>
                <a:gd name="connsiteX43-18263" fmla="*/ 1848966 w 15407640"/>
                <a:gd name="connsiteY43-18264" fmla="*/ 22174018 h 38590268"/>
                <a:gd name="connsiteX44-18265" fmla="*/ 1502285 w 15407640"/>
                <a:gd name="connsiteY44-18266" fmla="*/ 21714024 h 38590268"/>
                <a:gd name="connsiteX45-18267" fmla="*/ 1417320 w 15407640"/>
                <a:gd name="connsiteY45-18268" fmla="*/ 21201428 h 38590268"/>
                <a:gd name="connsiteX46-18269" fmla="*/ 137160 w 15407640"/>
                <a:gd name="connsiteY46-18270" fmla="*/ 21201428 h 38590268"/>
                <a:gd name="connsiteX47-18271" fmla="*/ 594360 w 15407640"/>
                <a:gd name="connsiteY47-18272" fmla="*/ 12971828 h 38590268"/>
                <a:gd name="connsiteX48-18273" fmla="*/ 747979 w 15407640"/>
                <a:gd name="connsiteY48-18274" fmla="*/ 11383261 h 38590268"/>
                <a:gd name="connsiteX49-18275" fmla="*/ 1051560 w 15407640"/>
                <a:gd name="connsiteY49-18276" fmla="*/ 7851188 h 38590268"/>
                <a:gd name="connsiteX50-18277" fmla="*/ 3977640 w 15407640"/>
                <a:gd name="connsiteY50-18278" fmla="*/ 6845348 h 38590268"/>
                <a:gd name="connsiteX51-18279" fmla="*/ 3977640 w 15407640"/>
                <a:gd name="connsiteY51-18280" fmla="*/ 6113828 h 38590268"/>
                <a:gd name="connsiteX52-18281" fmla="*/ 3504920 w 15407640"/>
                <a:gd name="connsiteY52-18282" fmla="*/ 4565628 h 38590268"/>
                <a:gd name="connsiteX53-18283" fmla="*/ 3207765 w 15407640"/>
                <a:gd name="connsiteY53-18284" fmla="*/ 4565628 h 38590268"/>
                <a:gd name="connsiteX54-18285" fmla="*/ 2861083 w 15407640"/>
                <a:gd name="connsiteY54-18286" fmla="*/ 3441311 h 38590268"/>
                <a:gd name="connsiteX55-18287" fmla="*/ 3063240 w 15407640"/>
                <a:gd name="connsiteY55-18288" fmla="*/ 3462068 h 38590268"/>
                <a:gd name="connsiteX56-18289" fmla="*/ 2697480 w 15407640"/>
                <a:gd name="connsiteY56-18290" fmla="*/ 1816148 h 38590268"/>
                <a:gd name="connsiteX57-18291" fmla="*/ 2971800 w 15407640"/>
                <a:gd name="connsiteY57-18292" fmla="*/ 1450388 h 38590268"/>
                <a:gd name="connsiteX58-18293" fmla="*/ 3703023 w 15407640"/>
                <a:gd name="connsiteY58-18294" fmla="*/ 317199 h 38590268"/>
                <a:gd name="connsiteX59-18295" fmla="*/ 5023714 w 15407640"/>
                <a:gd name="connsiteY59-18296" fmla="*/ 83788 h 38590268"/>
                <a:gd name="connsiteX60-18297" fmla="*/ 5898671 w 15407640"/>
                <a:gd name="connsiteY60-18298" fmla="*/ 819929 h 38590268"/>
                <a:gd name="connsiteX0-18299" fmla="*/ 5898671 w 15407640"/>
                <a:gd name="connsiteY0-18300" fmla="*/ 819929 h 38590268"/>
                <a:gd name="connsiteX1-18301" fmla="*/ 6476473 w 15407640"/>
                <a:gd name="connsiteY1-18302" fmla="*/ 1071295 h 38590268"/>
                <a:gd name="connsiteX2-18303" fmla="*/ 6542507 w 15407640"/>
                <a:gd name="connsiteY2-18304" fmla="*/ 2435850 h 38590268"/>
                <a:gd name="connsiteX3-18305" fmla="*/ 6446520 w 15407640"/>
                <a:gd name="connsiteY3-18306" fmla="*/ 2913428 h 38590268"/>
                <a:gd name="connsiteX4-18307" fmla="*/ 6674576 w 15407640"/>
                <a:gd name="connsiteY4-18308" fmla="*/ 2855635 h 38590268"/>
                <a:gd name="connsiteX5-18309" fmla="*/ 6559016 w 15407640"/>
                <a:gd name="connsiteY5-18310" fmla="*/ 4087680 h 38590268"/>
                <a:gd name="connsiteX6-18311" fmla="*/ 6212335 w 15407640"/>
                <a:gd name="connsiteY6-18312" fmla="*/ 4565628 h 38590268"/>
                <a:gd name="connsiteX7-18313" fmla="*/ 6179317 w 15407640"/>
                <a:gd name="connsiteY7-18314" fmla="*/ 5416325 h 38590268"/>
                <a:gd name="connsiteX8-18315" fmla="*/ 6641559 w 15407640"/>
                <a:gd name="connsiteY8-18316" fmla="*/ 6008829 h 38590268"/>
                <a:gd name="connsiteX9-18317" fmla="*/ 9189720 w 15407640"/>
                <a:gd name="connsiteY9-18318" fmla="*/ 6662468 h 38590268"/>
                <a:gd name="connsiteX10-18319" fmla="*/ 9189720 w 15407640"/>
                <a:gd name="connsiteY10-18320" fmla="*/ 13520468 h 38590268"/>
                <a:gd name="connsiteX11-18321" fmla="*/ 9464040 w 15407640"/>
                <a:gd name="connsiteY11-18322" fmla="*/ 15074948 h 38590268"/>
                <a:gd name="connsiteX12-18323" fmla="*/ 9464040 w 15407640"/>
                <a:gd name="connsiteY12-18324" fmla="*/ 15897908 h 38590268"/>
                <a:gd name="connsiteX13-18325" fmla="*/ 9646920 w 15407640"/>
                <a:gd name="connsiteY13-18326" fmla="*/ 21018548 h 38590268"/>
                <a:gd name="connsiteX14-18327" fmla="*/ 9921240 w 15407640"/>
                <a:gd name="connsiteY14-18328" fmla="*/ 22298708 h 38590268"/>
                <a:gd name="connsiteX15-18329" fmla="*/ 10378440 w 15407640"/>
                <a:gd name="connsiteY15-18330" fmla="*/ 26322068 h 38590268"/>
                <a:gd name="connsiteX16-18331" fmla="*/ 11475720 w 15407640"/>
                <a:gd name="connsiteY16-18332" fmla="*/ 31442708 h 38590268"/>
                <a:gd name="connsiteX17-18333" fmla="*/ 12298680 w 15407640"/>
                <a:gd name="connsiteY17-18334" fmla="*/ 35740388 h 38590268"/>
                <a:gd name="connsiteX18-18335" fmla="*/ 13487400 w 15407640"/>
                <a:gd name="connsiteY18-18336" fmla="*/ 37203428 h 38590268"/>
                <a:gd name="connsiteX19-18337" fmla="*/ 15316200 w 15407640"/>
                <a:gd name="connsiteY19-18338" fmla="*/ 37752068 h 38590268"/>
                <a:gd name="connsiteX20-18339" fmla="*/ 15407640 w 15407640"/>
                <a:gd name="connsiteY20-18340" fmla="*/ 38026388 h 38590268"/>
                <a:gd name="connsiteX21-18341" fmla="*/ 13213080 w 15407640"/>
                <a:gd name="connsiteY21-18342" fmla="*/ 38392148 h 38590268"/>
                <a:gd name="connsiteX22-18343" fmla="*/ 12207240 w 15407640"/>
                <a:gd name="connsiteY22-18344" fmla="*/ 38392148 h 38590268"/>
                <a:gd name="connsiteX23-18345" fmla="*/ 10927080 w 15407640"/>
                <a:gd name="connsiteY23-18346" fmla="*/ 37203428 h 38590268"/>
                <a:gd name="connsiteX24-18347" fmla="*/ 10835640 w 15407640"/>
                <a:gd name="connsiteY24-18348" fmla="*/ 37843508 h 38590268"/>
                <a:gd name="connsiteX25-18349" fmla="*/ 9646920 w 15407640"/>
                <a:gd name="connsiteY25-18350" fmla="*/ 37843508 h 38590268"/>
                <a:gd name="connsiteX26-18351" fmla="*/ 9921240 w 15407640"/>
                <a:gd name="connsiteY26-18352" fmla="*/ 35466068 h 38590268"/>
                <a:gd name="connsiteX27-18353" fmla="*/ 7543800 w 15407640"/>
                <a:gd name="connsiteY27-18354" fmla="*/ 29431028 h 38590268"/>
                <a:gd name="connsiteX28-18355" fmla="*/ 6629400 w 15407640"/>
                <a:gd name="connsiteY28-18356" fmla="*/ 24859028 h 38590268"/>
                <a:gd name="connsiteX29-18357" fmla="*/ 5806440 w 15407640"/>
                <a:gd name="connsiteY29-18358" fmla="*/ 22938788 h 38590268"/>
                <a:gd name="connsiteX30-18359" fmla="*/ 5166360 w 15407640"/>
                <a:gd name="connsiteY30-18360" fmla="*/ 26413508 h 38590268"/>
                <a:gd name="connsiteX31-18361" fmla="*/ 5166360 w 15407640"/>
                <a:gd name="connsiteY31-18362" fmla="*/ 30436868 h 38590268"/>
                <a:gd name="connsiteX32-18363" fmla="*/ 4892040 w 15407640"/>
                <a:gd name="connsiteY32-18364" fmla="*/ 32448548 h 38590268"/>
                <a:gd name="connsiteX33-18365" fmla="*/ 4886554 w 15407640"/>
                <a:gd name="connsiteY33-18366" fmla="*/ 36286388 h 38590268"/>
                <a:gd name="connsiteX34-18367" fmla="*/ 4892040 w 15407640"/>
                <a:gd name="connsiteY34-18368" fmla="*/ 37752068 h 38590268"/>
                <a:gd name="connsiteX35-18369" fmla="*/ 4251960 w 15407640"/>
                <a:gd name="connsiteY35-18370" fmla="*/ 38117828 h 38590268"/>
                <a:gd name="connsiteX36-18371" fmla="*/ 4251960 w 15407640"/>
                <a:gd name="connsiteY36-18372" fmla="*/ 38117828 h 38590268"/>
                <a:gd name="connsiteX37-18373" fmla="*/ 3246120 w 15407640"/>
                <a:gd name="connsiteY37-18374" fmla="*/ 38575028 h 38590268"/>
                <a:gd name="connsiteX38-18375" fmla="*/ 777240 w 15407640"/>
                <a:gd name="connsiteY38-18376" fmla="*/ 38209268 h 38590268"/>
                <a:gd name="connsiteX39-18377" fmla="*/ 2514600 w 15407640"/>
                <a:gd name="connsiteY39-18378" fmla="*/ 36563348 h 38590268"/>
                <a:gd name="connsiteX40-18379" fmla="*/ 2294699 w 15407640"/>
                <a:gd name="connsiteY40-18380" fmla="*/ 35711839 h 38590268"/>
                <a:gd name="connsiteX41-18381" fmla="*/ 2606040 w 15407640"/>
                <a:gd name="connsiteY41-18382" fmla="*/ 34094468 h 38590268"/>
                <a:gd name="connsiteX42-18383" fmla="*/ 1874520 w 15407640"/>
                <a:gd name="connsiteY42-18384" fmla="*/ 32814308 h 38590268"/>
                <a:gd name="connsiteX43-18385" fmla="*/ 1848966 w 15407640"/>
                <a:gd name="connsiteY43-18386" fmla="*/ 22174018 h 38590268"/>
                <a:gd name="connsiteX44-18387" fmla="*/ 1502285 w 15407640"/>
                <a:gd name="connsiteY44-18388" fmla="*/ 21714024 h 38590268"/>
                <a:gd name="connsiteX45-18389" fmla="*/ 1417320 w 15407640"/>
                <a:gd name="connsiteY45-18390" fmla="*/ 21201428 h 38590268"/>
                <a:gd name="connsiteX46-18391" fmla="*/ 137160 w 15407640"/>
                <a:gd name="connsiteY46-18392" fmla="*/ 21201428 h 38590268"/>
                <a:gd name="connsiteX47-18393" fmla="*/ 594360 w 15407640"/>
                <a:gd name="connsiteY47-18394" fmla="*/ 12971828 h 38590268"/>
                <a:gd name="connsiteX48-18395" fmla="*/ 747979 w 15407640"/>
                <a:gd name="connsiteY48-18396" fmla="*/ 11383261 h 38590268"/>
                <a:gd name="connsiteX49-18397" fmla="*/ 1051560 w 15407640"/>
                <a:gd name="connsiteY49-18398" fmla="*/ 7851188 h 38590268"/>
                <a:gd name="connsiteX50-18399" fmla="*/ 3977640 w 15407640"/>
                <a:gd name="connsiteY50-18400" fmla="*/ 6845348 h 38590268"/>
                <a:gd name="connsiteX51-18401" fmla="*/ 3977640 w 15407640"/>
                <a:gd name="connsiteY51-18402" fmla="*/ 6113828 h 38590268"/>
                <a:gd name="connsiteX52-18403" fmla="*/ 3504920 w 15407640"/>
                <a:gd name="connsiteY52-18404" fmla="*/ 4565628 h 38590268"/>
                <a:gd name="connsiteX53-18405" fmla="*/ 3207765 w 15407640"/>
                <a:gd name="connsiteY53-18406" fmla="*/ 4565628 h 38590268"/>
                <a:gd name="connsiteX54-18407" fmla="*/ 2861083 w 15407640"/>
                <a:gd name="connsiteY54-18408" fmla="*/ 3441311 h 38590268"/>
                <a:gd name="connsiteX55-18409" fmla="*/ 3063240 w 15407640"/>
                <a:gd name="connsiteY55-18410" fmla="*/ 3462068 h 38590268"/>
                <a:gd name="connsiteX56-18411" fmla="*/ 2697480 w 15407640"/>
                <a:gd name="connsiteY56-18412" fmla="*/ 1816148 h 38590268"/>
                <a:gd name="connsiteX57-18413" fmla="*/ 2971800 w 15407640"/>
                <a:gd name="connsiteY57-18414" fmla="*/ 1450388 h 38590268"/>
                <a:gd name="connsiteX58-18415" fmla="*/ 3703023 w 15407640"/>
                <a:gd name="connsiteY58-18416" fmla="*/ 317199 h 38590268"/>
                <a:gd name="connsiteX59-18417" fmla="*/ 5023714 w 15407640"/>
                <a:gd name="connsiteY59-18418" fmla="*/ 83788 h 38590268"/>
                <a:gd name="connsiteX60-18419" fmla="*/ 5898671 w 15407640"/>
                <a:gd name="connsiteY60-18420" fmla="*/ 819929 h 38590268"/>
                <a:gd name="connsiteX0-18421" fmla="*/ 5898671 w 15407640"/>
                <a:gd name="connsiteY0-18422" fmla="*/ 819929 h 38590268"/>
                <a:gd name="connsiteX1-18423" fmla="*/ 6476473 w 15407640"/>
                <a:gd name="connsiteY1-18424" fmla="*/ 1071295 h 38590268"/>
                <a:gd name="connsiteX2-18425" fmla="*/ 6542507 w 15407640"/>
                <a:gd name="connsiteY2-18426" fmla="*/ 2435850 h 38590268"/>
                <a:gd name="connsiteX3-18427" fmla="*/ 6446520 w 15407640"/>
                <a:gd name="connsiteY3-18428" fmla="*/ 2913428 h 38590268"/>
                <a:gd name="connsiteX4-18429" fmla="*/ 6674576 w 15407640"/>
                <a:gd name="connsiteY4-18430" fmla="*/ 2855635 h 38590268"/>
                <a:gd name="connsiteX5-18431" fmla="*/ 6559016 w 15407640"/>
                <a:gd name="connsiteY5-18432" fmla="*/ 4087680 h 38590268"/>
                <a:gd name="connsiteX6-18433" fmla="*/ 6212335 w 15407640"/>
                <a:gd name="connsiteY6-18434" fmla="*/ 4565628 h 38590268"/>
                <a:gd name="connsiteX7-18435" fmla="*/ 6179317 w 15407640"/>
                <a:gd name="connsiteY7-18436" fmla="*/ 5416325 h 38590268"/>
                <a:gd name="connsiteX8-18437" fmla="*/ 6641559 w 15407640"/>
                <a:gd name="connsiteY8-18438" fmla="*/ 6008829 h 38590268"/>
                <a:gd name="connsiteX9-18439" fmla="*/ 9189720 w 15407640"/>
                <a:gd name="connsiteY9-18440" fmla="*/ 6662468 h 38590268"/>
                <a:gd name="connsiteX10-18441" fmla="*/ 9189720 w 15407640"/>
                <a:gd name="connsiteY10-18442" fmla="*/ 13520468 h 38590268"/>
                <a:gd name="connsiteX11-18443" fmla="*/ 9464040 w 15407640"/>
                <a:gd name="connsiteY11-18444" fmla="*/ 15074948 h 38590268"/>
                <a:gd name="connsiteX12-18445" fmla="*/ 9464040 w 15407640"/>
                <a:gd name="connsiteY12-18446" fmla="*/ 15897908 h 38590268"/>
                <a:gd name="connsiteX13-18447" fmla="*/ 9646920 w 15407640"/>
                <a:gd name="connsiteY13-18448" fmla="*/ 21018548 h 38590268"/>
                <a:gd name="connsiteX14-18449" fmla="*/ 9921240 w 15407640"/>
                <a:gd name="connsiteY14-18450" fmla="*/ 22298708 h 38590268"/>
                <a:gd name="connsiteX15-18451" fmla="*/ 10378440 w 15407640"/>
                <a:gd name="connsiteY15-18452" fmla="*/ 26322068 h 38590268"/>
                <a:gd name="connsiteX16-18453" fmla="*/ 11475720 w 15407640"/>
                <a:gd name="connsiteY16-18454" fmla="*/ 31442708 h 38590268"/>
                <a:gd name="connsiteX17-18455" fmla="*/ 12298680 w 15407640"/>
                <a:gd name="connsiteY17-18456" fmla="*/ 35740388 h 38590268"/>
                <a:gd name="connsiteX18-18457" fmla="*/ 13487400 w 15407640"/>
                <a:gd name="connsiteY18-18458" fmla="*/ 37203428 h 38590268"/>
                <a:gd name="connsiteX19-18459" fmla="*/ 15316200 w 15407640"/>
                <a:gd name="connsiteY19-18460" fmla="*/ 37752068 h 38590268"/>
                <a:gd name="connsiteX20-18461" fmla="*/ 15407640 w 15407640"/>
                <a:gd name="connsiteY20-18462" fmla="*/ 38026388 h 38590268"/>
                <a:gd name="connsiteX21-18463" fmla="*/ 13213080 w 15407640"/>
                <a:gd name="connsiteY21-18464" fmla="*/ 38392148 h 38590268"/>
                <a:gd name="connsiteX22-18465" fmla="*/ 12207240 w 15407640"/>
                <a:gd name="connsiteY22-18466" fmla="*/ 38392148 h 38590268"/>
                <a:gd name="connsiteX23-18467" fmla="*/ 10927080 w 15407640"/>
                <a:gd name="connsiteY23-18468" fmla="*/ 37203428 h 38590268"/>
                <a:gd name="connsiteX24-18469" fmla="*/ 10835640 w 15407640"/>
                <a:gd name="connsiteY24-18470" fmla="*/ 37843508 h 38590268"/>
                <a:gd name="connsiteX25-18471" fmla="*/ 9646920 w 15407640"/>
                <a:gd name="connsiteY25-18472" fmla="*/ 37843508 h 38590268"/>
                <a:gd name="connsiteX26-18473" fmla="*/ 9921240 w 15407640"/>
                <a:gd name="connsiteY26-18474" fmla="*/ 35466068 h 38590268"/>
                <a:gd name="connsiteX27-18475" fmla="*/ 7543800 w 15407640"/>
                <a:gd name="connsiteY27-18476" fmla="*/ 29431028 h 38590268"/>
                <a:gd name="connsiteX28-18477" fmla="*/ 6629400 w 15407640"/>
                <a:gd name="connsiteY28-18478" fmla="*/ 24859028 h 38590268"/>
                <a:gd name="connsiteX29-18479" fmla="*/ 5806440 w 15407640"/>
                <a:gd name="connsiteY29-18480" fmla="*/ 22938788 h 38590268"/>
                <a:gd name="connsiteX30-18481" fmla="*/ 5166360 w 15407640"/>
                <a:gd name="connsiteY30-18482" fmla="*/ 26413508 h 38590268"/>
                <a:gd name="connsiteX31-18483" fmla="*/ 5166360 w 15407640"/>
                <a:gd name="connsiteY31-18484" fmla="*/ 30436868 h 38590268"/>
                <a:gd name="connsiteX32-18485" fmla="*/ 4892040 w 15407640"/>
                <a:gd name="connsiteY32-18486" fmla="*/ 32448548 h 38590268"/>
                <a:gd name="connsiteX33-18487" fmla="*/ 4886554 w 15407640"/>
                <a:gd name="connsiteY33-18488" fmla="*/ 36286388 h 38590268"/>
                <a:gd name="connsiteX34-18489" fmla="*/ 4892040 w 15407640"/>
                <a:gd name="connsiteY34-18490" fmla="*/ 37752068 h 38590268"/>
                <a:gd name="connsiteX35-18491" fmla="*/ 4251960 w 15407640"/>
                <a:gd name="connsiteY35-18492" fmla="*/ 38117828 h 38590268"/>
                <a:gd name="connsiteX36-18493" fmla="*/ 4251960 w 15407640"/>
                <a:gd name="connsiteY36-18494" fmla="*/ 38117828 h 38590268"/>
                <a:gd name="connsiteX37-18495" fmla="*/ 3246120 w 15407640"/>
                <a:gd name="connsiteY37-18496" fmla="*/ 38575028 h 38590268"/>
                <a:gd name="connsiteX38-18497" fmla="*/ 777240 w 15407640"/>
                <a:gd name="connsiteY38-18498" fmla="*/ 38209268 h 38590268"/>
                <a:gd name="connsiteX39-18499" fmla="*/ 2514600 w 15407640"/>
                <a:gd name="connsiteY39-18500" fmla="*/ 36563348 h 38590268"/>
                <a:gd name="connsiteX40-18501" fmla="*/ 2294699 w 15407640"/>
                <a:gd name="connsiteY40-18502" fmla="*/ 35711839 h 38590268"/>
                <a:gd name="connsiteX41-18503" fmla="*/ 2606040 w 15407640"/>
                <a:gd name="connsiteY41-18504" fmla="*/ 34094468 h 38590268"/>
                <a:gd name="connsiteX42-18505" fmla="*/ 1874520 w 15407640"/>
                <a:gd name="connsiteY42-18506" fmla="*/ 32814308 h 38590268"/>
                <a:gd name="connsiteX43-18507" fmla="*/ 1848966 w 15407640"/>
                <a:gd name="connsiteY43-18508" fmla="*/ 22174018 h 38590268"/>
                <a:gd name="connsiteX44-18509" fmla="*/ 1502285 w 15407640"/>
                <a:gd name="connsiteY44-18510" fmla="*/ 21714024 h 38590268"/>
                <a:gd name="connsiteX45-18511" fmla="*/ 1417320 w 15407640"/>
                <a:gd name="connsiteY45-18512" fmla="*/ 21201428 h 38590268"/>
                <a:gd name="connsiteX46-18513" fmla="*/ 137160 w 15407640"/>
                <a:gd name="connsiteY46-18514" fmla="*/ 21201428 h 38590268"/>
                <a:gd name="connsiteX47-18515" fmla="*/ 594360 w 15407640"/>
                <a:gd name="connsiteY47-18516" fmla="*/ 12971828 h 38590268"/>
                <a:gd name="connsiteX48-18517" fmla="*/ 747979 w 15407640"/>
                <a:gd name="connsiteY48-18518" fmla="*/ 11383261 h 38590268"/>
                <a:gd name="connsiteX49-18519" fmla="*/ 1051560 w 15407640"/>
                <a:gd name="connsiteY49-18520" fmla="*/ 7851188 h 38590268"/>
                <a:gd name="connsiteX50-18521" fmla="*/ 3977640 w 15407640"/>
                <a:gd name="connsiteY50-18522" fmla="*/ 6845348 h 38590268"/>
                <a:gd name="connsiteX51-18523" fmla="*/ 3977640 w 15407640"/>
                <a:gd name="connsiteY51-18524" fmla="*/ 6113828 h 38590268"/>
                <a:gd name="connsiteX52-18525" fmla="*/ 3504920 w 15407640"/>
                <a:gd name="connsiteY52-18526" fmla="*/ 4565628 h 38590268"/>
                <a:gd name="connsiteX53-18527" fmla="*/ 3207765 w 15407640"/>
                <a:gd name="connsiteY53-18528" fmla="*/ 4565628 h 38590268"/>
                <a:gd name="connsiteX54-18529" fmla="*/ 2861083 w 15407640"/>
                <a:gd name="connsiteY54-18530" fmla="*/ 3441311 h 38590268"/>
                <a:gd name="connsiteX55-18531" fmla="*/ 3063240 w 15407640"/>
                <a:gd name="connsiteY55-18532" fmla="*/ 3462068 h 38590268"/>
                <a:gd name="connsiteX56-18533" fmla="*/ 2697480 w 15407640"/>
                <a:gd name="connsiteY56-18534" fmla="*/ 1816148 h 38590268"/>
                <a:gd name="connsiteX57-18535" fmla="*/ 2971800 w 15407640"/>
                <a:gd name="connsiteY57-18536" fmla="*/ 1450388 h 38590268"/>
                <a:gd name="connsiteX58-18537" fmla="*/ 3703023 w 15407640"/>
                <a:gd name="connsiteY58-18538" fmla="*/ 317199 h 38590268"/>
                <a:gd name="connsiteX59-18539" fmla="*/ 5023714 w 15407640"/>
                <a:gd name="connsiteY59-18540" fmla="*/ 83788 h 38590268"/>
                <a:gd name="connsiteX60-18541" fmla="*/ 5898671 w 15407640"/>
                <a:gd name="connsiteY60-18542" fmla="*/ 819929 h 38590268"/>
                <a:gd name="connsiteX0-18543" fmla="*/ 5898671 w 15407640"/>
                <a:gd name="connsiteY0-18544" fmla="*/ 819929 h 38590268"/>
                <a:gd name="connsiteX1-18545" fmla="*/ 6476473 w 15407640"/>
                <a:gd name="connsiteY1-18546" fmla="*/ 1071295 h 38590268"/>
                <a:gd name="connsiteX2-18547" fmla="*/ 6542507 w 15407640"/>
                <a:gd name="connsiteY2-18548" fmla="*/ 2435850 h 38590268"/>
                <a:gd name="connsiteX3-18549" fmla="*/ 6446520 w 15407640"/>
                <a:gd name="connsiteY3-18550" fmla="*/ 2913428 h 38590268"/>
                <a:gd name="connsiteX4-18551" fmla="*/ 6674576 w 15407640"/>
                <a:gd name="connsiteY4-18552" fmla="*/ 2855635 h 38590268"/>
                <a:gd name="connsiteX5-18553" fmla="*/ 6559016 w 15407640"/>
                <a:gd name="connsiteY5-18554" fmla="*/ 4087680 h 38590268"/>
                <a:gd name="connsiteX6-18555" fmla="*/ 6212335 w 15407640"/>
                <a:gd name="connsiteY6-18556" fmla="*/ 4565628 h 38590268"/>
                <a:gd name="connsiteX7-18557" fmla="*/ 6179317 w 15407640"/>
                <a:gd name="connsiteY7-18558" fmla="*/ 5416325 h 38590268"/>
                <a:gd name="connsiteX8-18559" fmla="*/ 6641559 w 15407640"/>
                <a:gd name="connsiteY8-18560" fmla="*/ 6008829 h 38590268"/>
                <a:gd name="connsiteX9-18561" fmla="*/ 9189720 w 15407640"/>
                <a:gd name="connsiteY9-18562" fmla="*/ 6662468 h 38590268"/>
                <a:gd name="connsiteX10-18563" fmla="*/ 9189720 w 15407640"/>
                <a:gd name="connsiteY10-18564" fmla="*/ 13520468 h 38590268"/>
                <a:gd name="connsiteX11-18565" fmla="*/ 9464040 w 15407640"/>
                <a:gd name="connsiteY11-18566" fmla="*/ 15074948 h 38590268"/>
                <a:gd name="connsiteX12-18567" fmla="*/ 9464040 w 15407640"/>
                <a:gd name="connsiteY12-18568" fmla="*/ 15897908 h 38590268"/>
                <a:gd name="connsiteX13-18569" fmla="*/ 9646920 w 15407640"/>
                <a:gd name="connsiteY13-18570" fmla="*/ 21018548 h 38590268"/>
                <a:gd name="connsiteX14-18571" fmla="*/ 9921240 w 15407640"/>
                <a:gd name="connsiteY14-18572" fmla="*/ 22298708 h 38590268"/>
                <a:gd name="connsiteX15-18573" fmla="*/ 10378440 w 15407640"/>
                <a:gd name="connsiteY15-18574" fmla="*/ 26322068 h 38590268"/>
                <a:gd name="connsiteX16-18575" fmla="*/ 11475720 w 15407640"/>
                <a:gd name="connsiteY16-18576" fmla="*/ 31442708 h 38590268"/>
                <a:gd name="connsiteX17-18577" fmla="*/ 12298680 w 15407640"/>
                <a:gd name="connsiteY17-18578" fmla="*/ 35740388 h 38590268"/>
                <a:gd name="connsiteX18-18579" fmla="*/ 13487400 w 15407640"/>
                <a:gd name="connsiteY18-18580" fmla="*/ 37203428 h 38590268"/>
                <a:gd name="connsiteX19-18581" fmla="*/ 15316200 w 15407640"/>
                <a:gd name="connsiteY19-18582" fmla="*/ 37752068 h 38590268"/>
                <a:gd name="connsiteX20-18583" fmla="*/ 15407640 w 15407640"/>
                <a:gd name="connsiteY20-18584" fmla="*/ 38026388 h 38590268"/>
                <a:gd name="connsiteX21-18585" fmla="*/ 13213080 w 15407640"/>
                <a:gd name="connsiteY21-18586" fmla="*/ 38392148 h 38590268"/>
                <a:gd name="connsiteX22-18587" fmla="*/ 12207240 w 15407640"/>
                <a:gd name="connsiteY22-18588" fmla="*/ 38392148 h 38590268"/>
                <a:gd name="connsiteX23-18589" fmla="*/ 10927080 w 15407640"/>
                <a:gd name="connsiteY23-18590" fmla="*/ 37203428 h 38590268"/>
                <a:gd name="connsiteX24-18591" fmla="*/ 10835640 w 15407640"/>
                <a:gd name="connsiteY24-18592" fmla="*/ 37843508 h 38590268"/>
                <a:gd name="connsiteX25-18593" fmla="*/ 9646920 w 15407640"/>
                <a:gd name="connsiteY25-18594" fmla="*/ 37843508 h 38590268"/>
                <a:gd name="connsiteX26-18595" fmla="*/ 9921240 w 15407640"/>
                <a:gd name="connsiteY26-18596" fmla="*/ 35466068 h 38590268"/>
                <a:gd name="connsiteX27-18597" fmla="*/ 7543800 w 15407640"/>
                <a:gd name="connsiteY27-18598" fmla="*/ 29431028 h 38590268"/>
                <a:gd name="connsiteX28-18599" fmla="*/ 6629400 w 15407640"/>
                <a:gd name="connsiteY28-18600" fmla="*/ 24859028 h 38590268"/>
                <a:gd name="connsiteX29-18601" fmla="*/ 5806440 w 15407640"/>
                <a:gd name="connsiteY29-18602" fmla="*/ 22938788 h 38590268"/>
                <a:gd name="connsiteX30-18603" fmla="*/ 5166360 w 15407640"/>
                <a:gd name="connsiteY30-18604" fmla="*/ 26413508 h 38590268"/>
                <a:gd name="connsiteX31-18605" fmla="*/ 5166360 w 15407640"/>
                <a:gd name="connsiteY31-18606" fmla="*/ 30436868 h 38590268"/>
                <a:gd name="connsiteX32-18607" fmla="*/ 4892040 w 15407640"/>
                <a:gd name="connsiteY32-18608" fmla="*/ 32448548 h 38590268"/>
                <a:gd name="connsiteX33-18609" fmla="*/ 4886554 w 15407640"/>
                <a:gd name="connsiteY33-18610" fmla="*/ 36286388 h 38590268"/>
                <a:gd name="connsiteX34-18611" fmla="*/ 4892040 w 15407640"/>
                <a:gd name="connsiteY34-18612" fmla="*/ 37752068 h 38590268"/>
                <a:gd name="connsiteX35-18613" fmla="*/ 4251960 w 15407640"/>
                <a:gd name="connsiteY35-18614" fmla="*/ 38117828 h 38590268"/>
                <a:gd name="connsiteX36-18615" fmla="*/ 4251960 w 15407640"/>
                <a:gd name="connsiteY36-18616" fmla="*/ 38117828 h 38590268"/>
                <a:gd name="connsiteX37-18617" fmla="*/ 3246120 w 15407640"/>
                <a:gd name="connsiteY37-18618" fmla="*/ 38575028 h 38590268"/>
                <a:gd name="connsiteX38-18619" fmla="*/ 777240 w 15407640"/>
                <a:gd name="connsiteY38-18620" fmla="*/ 38209268 h 38590268"/>
                <a:gd name="connsiteX39-18621" fmla="*/ 2514600 w 15407640"/>
                <a:gd name="connsiteY39-18622" fmla="*/ 36563348 h 38590268"/>
                <a:gd name="connsiteX40-18623" fmla="*/ 2294699 w 15407640"/>
                <a:gd name="connsiteY40-18624" fmla="*/ 35711839 h 38590268"/>
                <a:gd name="connsiteX41-18625" fmla="*/ 2606040 w 15407640"/>
                <a:gd name="connsiteY41-18626" fmla="*/ 34094468 h 38590268"/>
                <a:gd name="connsiteX42-18627" fmla="*/ 1874520 w 15407640"/>
                <a:gd name="connsiteY42-18628" fmla="*/ 32814308 h 38590268"/>
                <a:gd name="connsiteX43-18629" fmla="*/ 1848966 w 15407640"/>
                <a:gd name="connsiteY43-18630" fmla="*/ 22174018 h 38590268"/>
                <a:gd name="connsiteX44-18631" fmla="*/ 1502285 w 15407640"/>
                <a:gd name="connsiteY44-18632" fmla="*/ 21714024 h 38590268"/>
                <a:gd name="connsiteX45-18633" fmla="*/ 1417320 w 15407640"/>
                <a:gd name="connsiteY45-18634" fmla="*/ 21201428 h 38590268"/>
                <a:gd name="connsiteX46-18635" fmla="*/ 137160 w 15407640"/>
                <a:gd name="connsiteY46-18636" fmla="*/ 21201428 h 38590268"/>
                <a:gd name="connsiteX47-18637" fmla="*/ 594360 w 15407640"/>
                <a:gd name="connsiteY47-18638" fmla="*/ 12971828 h 38590268"/>
                <a:gd name="connsiteX48-18639" fmla="*/ 747979 w 15407640"/>
                <a:gd name="connsiteY48-18640" fmla="*/ 11383261 h 38590268"/>
                <a:gd name="connsiteX49-18641" fmla="*/ 1051560 w 15407640"/>
                <a:gd name="connsiteY49-18642" fmla="*/ 7851188 h 38590268"/>
                <a:gd name="connsiteX50-18643" fmla="*/ 3977640 w 15407640"/>
                <a:gd name="connsiteY50-18644" fmla="*/ 6845348 h 38590268"/>
                <a:gd name="connsiteX51-18645" fmla="*/ 3977640 w 15407640"/>
                <a:gd name="connsiteY51-18646" fmla="*/ 6113828 h 38590268"/>
                <a:gd name="connsiteX52-18647" fmla="*/ 3504920 w 15407640"/>
                <a:gd name="connsiteY52-18648" fmla="*/ 4565628 h 38590268"/>
                <a:gd name="connsiteX53-18649" fmla="*/ 3207765 w 15407640"/>
                <a:gd name="connsiteY53-18650" fmla="*/ 4565628 h 38590268"/>
                <a:gd name="connsiteX54-18651" fmla="*/ 2861083 w 15407640"/>
                <a:gd name="connsiteY54-18652" fmla="*/ 3441311 h 38590268"/>
                <a:gd name="connsiteX55-18653" fmla="*/ 3063240 w 15407640"/>
                <a:gd name="connsiteY55-18654" fmla="*/ 3462068 h 38590268"/>
                <a:gd name="connsiteX56-18655" fmla="*/ 2697480 w 15407640"/>
                <a:gd name="connsiteY56-18656" fmla="*/ 1816148 h 38590268"/>
                <a:gd name="connsiteX57-18657" fmla="*/ 2971800 w 15407640"/>
                <a:gd name="connsiteY57-18658" fmla="*/ 1450388 h 38590268"/>
                <a:gd name="connsiteX58-18659" fmla="*/ 3703023 w 15407640"/>
                <a:gd name="connsiteY58-18660" fmla="*/ 317199 h 38590268"/>
                <a:gd name="connsiteX59-18661" fmla="*/ 5023714 w 15407640"/>
                <a:gd name="connsiteY59-18662" fmla="*/ 83788 h 38590268"/>
                <a:gd name="connsiteX60-18663" fmla="*/ 5898671 w 15407640"/>
                <a:gd name="connsiteY60-18664" fmla="*/ 819929 h 38590268"/>
                <a:gd name="connsiteX0-18665" fmla="*/ 5898671 w 15407640"/>
                <a:gd name="connsiteY0-18666" fmla="*/ 819929 h 38590268"/>
                <a:gd name="connsiteX1-18667" fmla="*/ 6476473 w 15407640"/>
                <a:gd name="connsiteY1-18668" fmla="*/ 1071295 h 38590268"/>
                <a:gd name="connsiteX2-18669" fmla="*/ 6542507 w 15407640"/>
                <a:gd name="connsiteY2-18670" fmla="*/ 2435850 h 38590268"/>
                <a:gd name="connsiteX3-18671" fmla="*/ 6446520 w 15407640"/>
                <a:gd name="connsiteY3-18672" fmla="*/ 2913428 h 38590268"/>
                <a:gd name="connsiteX4-18673" fmla="*/ 6674576 w 15407640"/>
                <a:gd name="connsiteY4-18674" fmla="*/ 2855635 h 38590268"/>
                <a:gd name="connsiteX5-18675" fmla="*/ 6559016 w 15407640"/>
                <a:gd name="connsiteY5-18676" fmla="*/ 4087680 h 38590268"/>
                <a:gd name="connsiteX6-18677" fmla="*/ 6212335 w 15407640"/>
                <a:gd name="connsiteY6-18678" fmla="*/ 4565628 h 38590268"/>
                <a:gd name="connsiteX7-18679" fmla="*/ 6179317 w 15407640"/>
                <a:gd name="connsiteY7-18680" fmla="*/ 5416325 h 38590268"/>
                <a:gd name="connsiteX8-18681" fmla="*/ 6641559 w 15407640"/>
                <a:gd name="connsiteY8-18682" fmla="*/ 6008829 h 38590268"/>
                <a:gd name="connsiteX9-18683" fmla="*/ 9189720 w 15407640"/>
                <a:gd name="connsiteY9-18684" fmla="*/ 6662468 h 38590268"/>
                <a:gd name="connsiteX10-18685" fmla="*/ 9189720 w 15407640"/>
                <a:gd name="connsiteY10-18686" fmla="*/ 13520468 h 38590268"/>
                <a:gd name="connsiteX11-18687" fmla="*/ 9464040 w 15407640"/>
                <a:gd name="connsiteY11-18688" fmla="*/ 15074948 h 38590268"/>
                <a:gd name="connsiteX12-18689" fmla="*/ 9464040 w 15407640"/>
                <a:gd name="connsiteY12-18690" fmla="*/ 15897908 h 38590268"/>
                <a:gd name="connsiteX13-18691" fmla="*/ 9646920 w 15407640"/>
                <a:gd name="connsiteY13-18692" fmla="*/ 21018548 h 38590268"/>
                <a:gd name="connsiteX14-18693" fmla="*/ 9921240 w 15407640"/>
                <a:gd name="connsiteY14-18694" fmla="*/ 22298708 h 38590268"/>
                <a:gd name="connsiteX15-18695" fmla="*/ 10378440 w 15407640"/>
                <a:gd name="connsiteY15-18696" fmla="*/ 26322068 h 38590268"/>
                <a:gd name="connsiteX16-18697" fmla="*/ 11475720 w 15407640"/>
                <a:gd name="connsiteY16-18698" fmla="*/ 31442708 h 38590268"/>
                <a:gd name="connsiteX17-18699" fmla="*/ 12298680 w 15407640"/>
                <a:gd name="connsiteY17-18700" fmla="*/ 35740388 h 38590268"/>
                <a:gd name="connsiteX18-18701" fmla="*/ 13487400 w 15407640"/>
                <a:gd name="connsiteY18-18702" fmla="*/ 37203428 h 38590268"/>
                <a:gd name="connsiteX19-18703" fmla="*/ 15316200 w 15407640"/>
                <a:gd name="connsiteY19-18704" fmla="*/ 37752068 h 38590268"/>
                <a:gd name="connsiteX20-18705" fmla="*/ 15407640 w 15407640"/>
                <a:gd name="connsiteY20-18706" fmla="*/ 38026388 h 38590268"/>
                <a:gd name="connsiteX21-18707" fmla="*/ 13213080 w 15407640"/>
                <a:gd name="connsiteY21-18708" fmla="*/ 38392148 h 38590268"/>
                <a:gd name="connsiteX22-18709" fmla="*/ 12207240 w 15407640"/>
                <a:gd name="connsiteY22-18710" fmla="*/ 38392148 h 38590268"/>
                <a:gd name="connsiteX23-18711" fmla="*/ 10927080 w 15407640"/>
                <a:gd name="connsiteY23-18712" fmla="*/ 37203428 h 38590268"/>
                <a:gd name="connsiteX24-18713" fmla="*/ 10835640 w 15407640"/>
                <a:gd name="connsiteY24-18714" fmla="*/ 37843508 h 38590268"/>
                <a:gd name="connsiteX25-18715" fmla="*/ 9646920 w 15407640"/>
                <a:gd name="connsiteY25-18716" fmla="*/ 37843508 h 38590268"/>
                <a:gd name="connsiteX26-18717" fmla="*/ 9921240 w 15407640"/>
                <a:gd name="connsiteY26-18718" fmla="*/ 35466068 h 38590268"/>
                <a:gd name="connsiteX27-18719" fmla="*/ 7543800 w 15407640"/>
                <a:gd name="connsiteY27-18720" fmla="*/ 29431028 h 38590268"/>
                <a:gd name="connsiteX28-18721" fmla="*/ 6629400 w 15407640"/>
                <a:gd name="connsiteY28-18722" fmla="*/ 24859028 h 38590268"/>
                <a:gd name="connsiteX29-18723" fmla="*/ 5806440 w 15407640"/>
                <a:gd name="connsiteY29-18724" fmla="*/ 22938788 h 38590268"/>
                <a:gd name="connsiteX30-18725" fmla="*/ 5166360 w 15407640"/>
                <a:gd name="connsiteY30-18726" fmla="*/ 26413508 h 38590268"/>
                <a:gd name="connsiteX31-18727" fmla="*/ 5166360 w 15407640"/>
                <a:gd name="connsiteY31-18728" fmla="*/ 30436868 h 38590268"/>
                <a:gd name="connsiteX32-18729" fmla="*/ 4892040 w 15407640"/>
                <a:gd name="connsiteY32-18730" fmla="*/ 32448548 h 38590268"/>
                <a:gd name="connsiteX33-18731" fmla="*/ 4886554 w 15407640"/>
                <a:gd name="connsiteY33-18732" fmla="*/ 36286388 h 38590268"/>
                <a:gd name="connsiteX34-18733" fmla="*/ 4892040 w 15407640"/>
                <a:gd name="connsiteY34-18734" fmla="*/ 37752068 h 38590268"/>
                <a:gd name="connsiteX35-18735" fmla="*/ 4251960 w 15407640"/>
                <a:gd name="connsiteY35-18736" fmla="*/ 38117828 h 38590268"/>
                <a:gd name="connsiteX36-18737" fmla="*/ 4251960 w 15407640"/>
                <a:gd name="connsiteY36-18738" fmla="*/ 38117828 h 38590268"/>
                <a:gd name="connsiteX37-18739" fmla="*/ 3246120 w 15407640"/>
                <a:gd name="connsiteY37-18740" fmla="*/ 38575028 h 38590268"/>
                <a:gd name="connsiteX38-18741" fmla="*/ 777240 w 15407640"/>
                <a:gd name="connsiteY38-18742" fmla="*/ 38209268 h 38590268"/>
                <a:gd name="connsiteX39-18743" fmla="*/ 2514600 w 15407640"/>
                <a:gd name="connsiteY39-18744" fmla="*/ 36563348 h 38590268"/>
                <a:gd name="connsiteX40-18745" fmla="*/ 2294699 w 15407640"/>
                <a:gd name="connsiteY40-18746" fmla="*/ 35711839 h 38590268"/>
                <a:gd name="connsiteX41-18747" fmla="*/ 2606040 w 15407640"/>
                <a:gd name="connsiteY41-18748" fmla="*/ 34094468 h 38590268"/>
                <a:gd name="connsiteX42-18749" fmla="*/ 1874520 w 15407640"/>
                <a:gd name="connsiteY42-18750" fmla="*/ 32814308 h 38590268"/>
                <a:gd name="connsiteX43-18751" fmla="*/ 1848966 w 15407640"/>
                <a:gd name="connsiteY43-18752" fmla="*/ 22174018 h 38590268"/>
                <a:gd name="connsiteX44-18753" fmla="*/ 1502285 w 15407640"/>
                <a:gd name="connsiteY44-18754" fmla="*/ 21714024 h 38590268"/>
                <a:gd name="connsiteX45-18755" fmla="*/ 1417320 w 15407640"/>
                <a:gd name="connsiteY45-18756" fmla="*/ 21201428 h 38590268"/>
                <a:gd name="connsiteX46-18757" fmla="*/ 137160 w 15407640"/>
                <a:gd name="connsiteY46-18758" fmla="*/ 21201428 h 38590268"/>
                <a:gd name="connsiteX47-18759" fmla="*/ 594360 w 15407640"/>
                <a:gd name="connsiteY47-18760" fmla="*/ 12971828 h 38590268"/>
                <a:gd name="connsiteX48-18761" fmla="*/ 747979 w 15407640"/>
                <a:gd name="connsiteY48-18762" fmla="*/ 11383261 h 38590268"/>
                <a:gd name="connsiteX49-18763" fmla="*/ 1051560 w 15407640"/>
                <a:gd name="connsiteY49-18764" fmla="*/ 7851188 h 38590268"/>
                <a:gd name="connsiteX50-18765" fmla="*/ 3977640 w 15407640"/>
                <a:gd name="connsiteY50-18766" fmla="*/ 6845348 h 38590268"/>
                <a:gd name="connsiteX51-18767" fmla="*/ 3977640 w 15407640"/>
                <a:gd name="connsiteY51-18768" fmla="*/ 6113828 h 38590268"/>
                <a:gd name="connsiteX52-18769" fmla="*/ 3504920 w 15407640"/>
                <a:gd name="connsiteY52-18770" fmla="*/ 4565628 h 38590268"/>
                <a:gd name="connsiteX53-18771" fmla="*/ 3207765 w 15407640"/>
                <a:gd name="connsiteY53-18772" fmla="*/ 4565628 h 38590268"/>
                <a:gd name="connsiteX54-18773" fmla="*/ 2861083 w 15407640"/>
                <a:gd name="connsiteY54-18774" fmla="*/ 3441311 h 38590268"/>
                <a:gd name="connsiteX55-18775" fmla="*/ 3063240 w 15407640"/>
                <a:gd name="connsiteY55-18776" fmla="*/ 3462068 h 38590268"/>
                <a:gd name="connsiteX56-18777" fmla="*/ 2697480 w 15407640"/>
                <a:gd name="connsiteY56-18778" fmla="*/ 1816148 h 38590268"/>
                <a:gd name="connsiteX57-18779" fmla="*/ 2971800 w 15407640"/>
                <a:gd name="connsiteY57-18780" fmla="*/ 1450388 h 38590268"/>
                <a:gd name="connsiteX58-18781" fmla="*/ 3703023 w 15407640"/>
                <a:gd name="connsiteY58-18782" fmla="*/ 317199 h 38590268"/>
                <a:gd name="connsiteX59-18783" fmla="*/ 5023714 w 15407640"/>
                <a:gd name="connsiteY59-18784" fmla="*/ 83788 h 38590268"/>
                <a:gd name="connsiteX60-18785" fmla="*/ 5898671 w 15407640"/>
                <a:gd name="connsiteY60-18786" fmla="*/ 819929 h 38590268"/>
                <a:gd name="connsiteX0-18787" fmla="*/ 5898671 w 15758160"/>
                <a:gd name="connsiteY0-18788" fmla="*/ 819929 h 38590268"/>
                <a:gd name="connsiteX1-18789" fmla="*/ 6476473 w 15758160"/>
                <a:gd name="connsiteY1-18790" fmla="*/ 1071295 h 38590268"/>
                <a:gd name="connsiteX2-18791" fmla="*/ 6542507 w 15758160"/>
                <a:gd name="connsiteY2-18792" fmla="*/ 2435850 h 38590268"/>
                <a:gd name="connsiteX3-18793" fmla="*/ 6446520 w 15758160"/>
                <a:gd name="connsiteY3-18794" fmla="*/ 2913428 h 38590268"/>
                <a:gd name="connsiteX4-18795" fmla="*/ 6674576 w 15758160"/>
                <a:gd name="connsiteY4-18796" fmla="*/ 2855635 h 38590268"/>
                <a:gd name="connsiteX5-18797" fmla="*/ 6559016 w 15758160"/>
                <a:gd name="connsiteY5-18798" fmla="*/ 4087680 h 38590268"/>
                <a:gd name="connsiteX6-18799" fmla="*/ 6212335 w 15758160"/>
                <a:gd name="connsiteY6-18800" fmla="*/ 4565628 h 38590268"/>
                <a:gd name="connsiteX7-18801" fmla="*/ 6179317 w 15758160"/>
                <a:gd name="connsiteY7-18802" fmla="*/ 5416325 h 38590268"/>
                <a:gd name="connsiteX8-18803" fmla="*/ 6641559 w 15758160"/>
                <a:gd name="connsiteY8-18804" fmla="*/ 6008829 h 38590268"/>
                <a:gd name="connsiteX9-18805" fmla="*/ 9189720 w 15758160"/>
                <a:gd name="connsiteY9-18806" fmla="*/ 6662468 h 38590268"/>
                <a:gd name="connsiteX10-18807" fmla="*/ 9189720 w 15758160"/>
                <a:gd name="connsiteY10-18808" fmla="*/ 13520468 h 38590268"/>
                <a:gd name="connsiteX11-18809" fmla="*/ 9464040 w 15758160"/>
                <a:gd name="connsiteY11-18810" fmla="*/ 15074948 h 38590268"/>
                <a:gd name="connsiteX12-18811" fmla="*/ 9464040 w 15758160"/>
                <a:gd name="connsiteY12-18812" fmla="*/ 15897908 h 38590268"/>
                <a:gd name="connsiteX13-18813" fmla="*/ 9646920 w 15758160"/>
                <a:gd name="connsiteY13-18814" fmla="*/ 21018548 h 38590268"/>
                <a:gd name="connsiteX14-18815" fmla="*/ 9921240 w 15758160"/>
                <a:gd name="connsiteY14-18816" fmla="*/ 22298708 h 38590268"/>
                <a:gd name="connsiteX15-18817" fmla="*/ 10378440 w 15758160"/>
                <a:gd name="connsiteY15-18818" fmla="*/ 26322068 h 38590268"/>
                <a:gd name="connsiteX16-18819" fmla="*/ 11475720 w 15758160"/>
                <a:gd name="connsiteY16-18820" fmla="*/ 31442708 h 38590268"/>
                <a:gd name="connsiteX17-18821" fmla="*/ 12298680 w 15758160"/>
                <a:gd name="connsiteY17-18822" fmla="*/ 35740388 h 38590268"/>
                <a:gd name="connsiteX18-18823" fmla="*/ 13487400 w 15758160"/>
                <a:gd name="connsiteY18-18824" fmla="*/ 37203428 h 38590268"/>
                <a:gd name="connsiteX19-18825" fmla="*/ 15316200 w 15758160"/>
                <a:gd name="connsiteY19-18826" fmla="*/ 37752068 h 38590268"/>
                <a:gd name="connsiteX20-18827" fmla="*/ 15407640 w 15758160"/>
                <a:gd name="connsiteY20-18828" fmla="*/ 38026388 h 38590268"/>
                <a:gd name="connsiteX21-18829" fmla="*/ 13213080 w 15758160"/>
                <a:gd name="connsiteY21-18830" fmla="*/ 38392148 h 38590268"/>
                <a:gd name="connsiteX22-18831" fmla="*/ 12207240 w 15758160"/>
                <a:gd name="connsiteY22-18832" fmla="*/ 38392148 h 38590268"/>
                <a:gd name="connsiteX23-18833" fmla="*/ 10927080 w 15758160"/>
                <a:gd name="connsiteY23-18834" fmla="*/ 37203428 h 38590268"/>
                <a:gd name="connsiteX24-18835" fmla="*/ 10835640 w 15758160"/>
                <a:gd name="connsiteY24-18836" fmla="*/ 37843508 h 38590268"/>
                <a:gd name="connsiteX25-18837" fmla="*/ 9646920 w 15758160"/>
                <a:gd name="connsiteY25-18838" fmla="*/ 37843508 h 38590268"/>
                <a:gd name="connsiteX26-18839" fmla="*/ 9921240 w 15758160"/>
                <a:gd name="connsiteY26-18840" fmla="*/ 35466068 h 38590268"/>
                <a:gd name="connsiteX27-18841" fmla="*/ 7543800 w 15758160"/>
                <a:gd name="connsiteY27-18842" fmla="*/ 29431028 h 38590268"/>
                <a:gd name="connsiteX28-18843" fmla="*/ 6629400 w 15758160"/>
                <a:gd name="connsiteY28-18844" fmla="*/ 24859028 h 38590268"/>
                <a:gd name="connsiteX29-18845" fmla="*/ 5806440 w 15758160"/>
                <a:gd name="connsiteY29-18846" fmla="*/ 22938788 h 38590268"/>
                <a:gd name="connsiteX30-18847" fmla="*/ 5166360 w 15758160"/>
                <a:gd name="connsiteY30-18848" fmla="*/ 26413508 h 38590268"/>
                <a:gd name="connsiteX31-18849" fmla="*/ 5166360 w 15758160"/>
                <a:gd name="connsiteY31-18850" fmla="*/ 30436868 h 38590268"/>
                <a:gd name="connsiteX32-18851" fmla="*/ 4892040 w 15758160"/>
                <a:gd name="connsiteY32-18852" fmla="*/ 32448548 h 38590268"/>
                <a:gd name="connsiteX33-18853" fmla="*/ 4886554 w 15758160"/>
                <a:gd name="connsiteY33-18854" fmla="*/ 36286388 h 38590268"/>
                <a:gd name="connsiteX34-18855" fmla="*/ 4892040 w 15758160"/>
                <a:gd name="connsiteY34-18856" fmla="*/ 37752068 h 38590268"/>
                <a:gd name="connsiteX35-18857" fmla="*/ 4251960 w 15758160"/>
                <a:gd name="connsiteY35-18858" fmla="*/ 38117828 h 38590268"/>
                <a:gd name="connsiteX36-18859" fmla="*/ 4251960 w 15758160"/>
                <a:gd name="connsiteY36-18860" fmla="*/ 38117828 h 38590268"/>
                <a:gd name="connsiteX37-18861" fmla="*/ 3246120 w 15758160"/>
                <a:gd name="connsiteY37-18862" fmla="*/ 38575028 h 38590268"/>
                <a:gd name="connsiteX38-18863" fmla="*/ 777240 w 15758160"/>
                <a:gd name="connsiteY38-18864" fmla="*/ 38209268 h 38590268"/>
                <a:gd name="connsiteX39-18865" fmla="*/ 2514600 w 15758160"/>
                <a:gd name="connsiteY39-18866" fmla="*/ 36563348 h 38590268"/>
                <a:gd name="connsiteX40-18867" fmla="*/ 2294699 w 15758160"/>
                <a:gd name="connsiteY40-18868" fmla="*/ 35711839 h 38590268"/>
                <a:gd name="connsiteX41-18869" fmla="*/ 2606040 w 15758160"/>
                <a:gd name="connsiteY41-18870" fmla="*/ 34094468 h 38590268"/>
                <a:gd name="connsiteX42-18871" fmla="*/ 1874520 w 15758160"/>
                <a:gd name="connsiteY42-18872" fmla="*/ 32814308 h 38590268"/>
                <a:gd name="connsiteX43-18873" fmla="*/ 1848966 w 15758160"/>
                <a:gd name="connsiteY43-18874" fmla="*/ 22174018 h 38590268"/>
                <a:gd name="connsiteX44-18875" fmla="*/ 1502285 w 15758160"/>
                <a:gd name="connsiteY44-18876" fmla="*/ 21714024 h 38590268"/>
                <a:gd name="connsiteX45-18877" fmla="*/ 1417320 w 15758160"/>
                <a:gd name="connsiteY45-18878" fmla="*/ 21201428 h 38590268"/>
                <a:gd name="connsiteX46-18879" fmla="*/ 137160 w 15758160"/>
                <a:gd name="connsiteY46-18880" fmla="*/ 21201428 h 38590268"/>
                <a:gd name="connsiteX47-18881" fmla="*/ 594360 w 15758160"/>
                <a:gd name="connsiteY47-18882" fmla="*/ 12971828 h 38590268"/>
                <a:gd name="connsiteX48-18883" fmla="*/ 747979 w 15758160"/>
                <a:gd name="connsiteY48-18884" fmla="*/ 11383261 h 38590268"/>
                <a:gd name="connsiteX49-18885" fmla="*/ 1051560 w 15758160"/>
                <a:gd name="connsiteY49-18886" fmla="*/ 7851188 h 38590268"/>
                <a:gd name="connsiteX50-18887" fmla="*/ 3977640 w 15758160"/>
                <a:gd name="connsiteY50-18888" fmla="*/ 6845348 h 38590268"/>
                <a:gd name="connsiteX51-18889" fmla="*/ 3977640 w 15758160"/>
                <a:gd name="connsiteY51-18890" fmla="*/ 6113828 h 38590268"/>
                <a:gd name="connsiteX52-18891" fmla="*/ 3504920 w 15758160"/>
                <a:gd name="connsiteY52-18892" fmla="*/ 4565628 h 38590268"/>
                <a:gd name="connsiteX53-18893" fmla="*/ 3207765 w 15758160"/>
                <a:gd name="connsiteY53-18894" fmla="*/ 4565628 h 38590268"/>
                <a:gd name="connsiteX54-18895" fmla="*/ 2861083 w 15758160"/>
                <a:gd name="connsiteY54-18896" fmla="*/ 3441311 h 38590268"/>
                <a:gd name="connsiteX55-18897" fmla="*/ 3063240 w 15758160"/>
                <a:gd name="connsiteY55-18898" fmla="*/ 3462068 h 38590268"/>
                <a:gd name="connsiteX56-18899" fmla="*/ 2697480 w 15758160"/>
                <a:gd name="connsiteY56-18900" fmla="*/ 1816148 h 38590268"/>
                <a:gd name="connsiteX57-18901" fmla="*/ 2971800 w 15758160"/>
                <a:gd name="connsiteY57-18902" fmla="*/ 1450388 h 38590268"/>
                <a:gd name="connsiteX58-18903" fmla="*/ 3703023 w 15758160"/>
                <a:gd name="connsiteY58-18904" fmla="*/ 317199 h 38590268"/>
                <a:gd name="connsiteX59-18905" fmla="*/ 5023714 w 15758160"/>
                <a:gd name="connsiteY59-18906" fmla="*/ 83788 h 38590268"/>
                <a:gd name="connsiteX60-18907" fmla="*/ 5898671 w 15758160"/>
                <a:gd name="connsiteY60-18908" fmla="*/ 819929 h 38590268"/>
                <a:gd name="connsiteX0-18909" fmla="*/ 5898671 w 15636240"/>
                <a:gd name="connsiteY0-18910" fmla="*/ 819929 h 38590268"/>
                <a:gd name="connsiteX1-18911" fmla="*/ 6476473 w 15636240"/>
                <a:gd name="connsiteY1-18912" fmla="*/ 1071295 h 38590268"/>
                <a:gd name="connsiteX2-18913" fmla="*/ 6542507 w 15636240"/>
                <a:gd name="connsiteY2-18914" fmla="*/ 2435850 h 38590268"/>
                <a:gd name="connsiteX3-18915" fmla="*/ 6446520 w 15636240"/>
                <a:gd name="connsiteY3-18916" fmla="*/ 2913428 h 38590268"/>
                <a:gd name="connsiteX4-18917" fmla="*/ 6674576 w 15636240"/>
                <a:gd name="connsiteY4-18918" fmla="*/ 2855635 h 38590268"/>
                <a:gd name="connsiteX5-18919" fmla="*/ 6559016 w 15636240"/>
                <a:gd name="connsiteY5-18920" fmla="*/ 4087680 h 38590268"/>
                <a:gd name="connsiteX6-18921" fmla="*/ 6212335 w 15636240"/>
                <a:gd name="connsiteY6-18922" fmla="*/ 4565628 h 38590268"/>
                <a:gd name="connsiteX7-18923" fmla="*/ 6179317 w 15636240"/>
                <a:gd name="connsiteY7-18924" fmla="*/ 5416325 h 38590268"/>
                <a:gd name="connsiteX8-18925" fmla="*/ 6641559 w 15636240"/>
                <a:gd name="connsiteY8-18926" fmla="*/ 6008829 h 38590268"/>
                <a:gd name="connsiteX9-18927" fmla="*/ 9189720 w 15636240"/>
                <a:gd name="connsiteY9-18928" fmla="*/ 6662468 h 38590268"/>
                <a:gd name="connsiteX10-18929" fmla="*/ 9189720 w 15636240"/>
                <a:gd name="connsiteY10-18930" fmla="*/ 13520468 h 38590268"/>
                <a:gd name="connsiteX11-18931" fmla="*/ 9464040 w 15636240"/>
                <a:gd name="connsiteY11-18932" fmla="*/ 15074948 h 38590268"/>
                <a:gd name="connsiteX12-18933" fmla="*/ 9464040 w 15636240"/>
                <a:gd name="connsiteY12-18934" fmla="*/ 15897908 h 38590268"/>
                <a:gd name="connsiteX13-18935" fmla="*/ 9646920 w 15636240"/>
                <a:gd name="connsiteY13-18936" fmla="*/ 21018548 h 38590268"/>
                <a:gd name="connsiteX14-18937" fmla="*/ 9921240 w 15636240"/>
                <a:gd name="connsiteY14-18938" fmla="*/ 22298708 h 38590268"/>
                <a:gd name="connsiteX15-18939" fmla="*/ 10378440 w 15636240"/>
                <a:gd name="connsiteY15-18940" fmla="*/ 26322068 h 38590268"/>
                <a:gd name="connsiteX16-18941" fmla="*/ 11475720 w 15636240"/>
                <a:gd name="connsiteY16-18942" fmla="*/ 31442708 h 38590268"/>
                <a:gd name="connsiteX17-18943" fmla="*/ 12298680 w 15636240"/>
                <a:gd name="connsiteY17-18944" fmla="*/ 35740388 h 38590268"/>
                <a:gd name="connsiteX18-18945" fmla="*/ 13487400 w 15636240"/>
                <a:gd name="connsiteY18-18946" fmla="*/ 37203428 h 38590268"/>
                <a:gd name="connsiteX19-18947" fmla="*/ 15316200 w 15636240"/>
                <a:gd name="connsiteY19-18948" fmla="*/ 37752068 h 38590268"/>
                <a:gd name="connsiteX20-18949" fmla="*/ 14989833 w 15636240"/>
                <a:gd name="connsiteY20-18950" fmla="*/ 38081855 h 38590268"/>
                <a:gd name="connsiteX21-18951" fmla="*/ 13213080 w 15636240"/>
                <a:gd name="connsiteY21-18952" fmla="*/ 38392148 h 38590268"/>
                <a:gd name="connsiteX22-18953" fmla="*/ 12207240 w 15636240"/>
                <a:gd name="connsiteY22-18954" fmla="*/ 38392148 h 38590268"/>
                <a:gd name="connsiteX23-18955" fmla="*/ 10927080 w 15636240"/>
                <a:gd name="connsiteY23-18956" fmla="*/ 37203428 h 38590268"/>
                <a:gd name="connsiteX24-18957" fmla="*/ 10835640 w 15636240"/>
                <a:gd name="connsiteY24-18958" fmla="*/ 37843508 h 38590268"/>
                <a:gd name="connsiteX25-18959" fmla="*/ 9646920 w 15636240"/>
                <a:gd name="connsiteY25-18960" fmla="*/ 37843508 h 38590268"/>
                <a:gd name="connsiteX26-18961" fmla="*/ 9921240 w 15636240"/>
                <a:gd name="connsiteY26-18962" fmla="*/ 35466068 h 38590268"/>
                <a:gd name="connsiteX27-18963" fmla="*/ 7543800 w 15636240"/>
                <a:gd name="connsiteY27-18964" fmla="*/ 29431028 h 38590268"/>
                <a:gd name="connsiteX28-18965" fmla="*/ 6629400 w 15636240"/>
                <a:gd name="connsiteY28-18966" fmla="*/ 24859028 h 38590268"/>
                <a:gd name="connsiteX29-18967" fmla="*/ 5806440 w 15636240"/>
                <a:gd name="connsiteY29-18968" fmla="*/ 22938788 h 38590268"/>
                <a:gd name="connsiteX30-18969" fmla="*/ 5166360 w 15636240"/>
                <a:gd name="connsiteY30-18970" fmla="*/ 26413508 h 38590268"/>
                <a:gd name="connsiteX31-18971" fmla="*/ 5166360 w 15636240"/>
                <a:gd name="connsiteY31-18972" fmla="*/ 30436868 h 38590268"/>
                <a:gd name="connsiteX32-18973" fmla="*/ 4892040 w 15636240"/>
                <a:gd name="connsiteY32-18974" fmla="*/ 32448548 h 38590268"/>
                <a:gd name="connsiteX33-18975" fmla="*/ 4886554 w 15636240"/>
                <a:gd name="connsiteY33-18976" fmla="*/ 36286388 h 38590268"/>
                <a:gd name="connsiteX34-18977" fmla="*/ 4892040 w 15636240"/>
                <a:gd name="connsiteY34-18978" fmla="*/ 37752068 h 38590268"/>
                <a:gd name="connsiteX35-18979" fmla="*/ 4251960 w 15636240"/>
                <a:gd name="connsiteY35-18980" fmla="*/ 38117828 h 38590268"/>
                <a:gd name="connsiteX36-18981" fmla="*/ 4251960 w 15636240"/>
                <a:gd name="connsiteY36-18982" fmla="*/ 38117828 h 38590268"/>
                <a:gd name="connsiteX37-18983" fmla="*/ 3246120 w 15636240"/>
                <a:gd name="connsiteY37-18984" fmla="*/ 38575028 h 38590268"/>
                <a:gd name="connsiteX38-18985" fmla="*/ 777240 w 15636240"/>
                <a:gd name="connsiteY38-18986" fmla="*/ 38209268 h 38590268"/>
                <a:gd name="connsiteX39-18987" fmla="*/ 2514600 w 15636240"/>
                <a:gd name="connsiteY39-18988" fmla="*/ 36563348 h 38590268"/>
                <a:gd name="connsiteX40-18989" fmla="*/ 2294699 w 15636240"/>
                <a:gd name="connsiteY40-18990" fmla="*/ 35711839 h 38590268"/>
                <a:gd name="connsiteX41-18991" fmla="*/ 2606040 w 15636240"/>
                <a:gd name="connsiteY41-18992" fmla="*/ 34094468 h 38590268"/>
                <a:gd name="connsiteX42-18993" fmla="*/ 1874520 w 15636240"/>
                <a:gd name="connsiteY42-18994" fmla="*/ 32814308 h 38590268"/>
                <a:gd name="connsiteX43-18995" fmla="*/ 1848966 w 15636240"/>
                <a:gd name="connsiteY43-18996" fmla="*/ 22174018 h 38590268"/>
                <a:gd name="connsiteX44-18997" fmla="*/ 1502285 w 15636240"/>
                <a:gd name="connsiteY44-18998" fmla="*/ 21714024 h 38590268"/>
                <a:gd name="connsiteX45-18999" fmla="*/ 1417320 w 15636240"/>
                <a:gd name="connsiteY45-19000" fmla="*/ 21201428 h 38590268"/>
                <a:gd name="connsiteX46-19001" fmla="*/ 137160 w 15636240"/>
                <a:gd name="connsiteY46-19002" fmla="*/ 21201428 h 38590268"/>
                <a:gd name="connsiteX47-19003" fmla="*/ 594360 w 15636240"/>
                <a:gd name="connsiteY47-19004" fmla="*/ 12971828 h 38590268"/>
                <a:gd name="connsiteX48-19005" fmla="*/ 747979 w 15636240"/>
                <a:gd name="connsiteY48-19006" fmla="*/ 11383261 h 38590268"/>
                <a:gd name="connsiteX49-19007" fmla="*/ 1051560 w 15636240"/>
                <a:gd name="connsiteY49-19008" fmla="*/ 7851188 h 38590268"/>
                <a:gd name="connsiteX50-19009" fmla="*/ 3977640 w 15636240"/>
                <a:gd name="connsiteY50-19010" fmla="*/ 6845348 h 38590268"/>
                <a:gd name="connsiteX51-19011" fmla="*/ 3977640 w 15636240"/>
                <a:gd name="connsiteY51-19012" fmla="*/ 6113828 h 38590268"/>
                <a:gd name="connsiteX52-19013" fmla="*/ 3504920 w 15636240"/>
                <a:gd name="connsiteY52-19014" fmla="*/ 4565628 h 38590268"/>
                <a:gd name="connsiteX53-19015" fmla="*/ 3207765 w 15636240"/>
                <a:gd name="connsiteY53-19016" fmla="*/ 4565628 h 38590268"/>
                <a:gd name="connsiteX54-19017" fmla="*/ 2861083 w 15636240"/>
                <a:gd name="connsiteY54-19018" fmla="*/ 3441311 h 38590268"/>
                <a:gd name="connsiteX55-19019" fmla="*/ 3063240 w 15636240"/>
                <a:gd name="connsiteY55-19020" fmla="*/ 3462068 h 38590268"/>
                <a:gd name="connsiteX56-19021" fmla="*/ 2697480 w 15636240"/>
                <a:gd name="connsiteY56-19022" fmla="*/ 1816148 h 38590268"/>
                <a:gd name="connsiteX57-19023" fmla="*/ 2971800 w 15636240"/>
                <a:gd name="connsiteY57-19024" fmla="*/ 1450388 h 38590268"/>
                <a:gd name="connsiteX58-19025" fmla="*/ 3703023 w 15636240"/>
                <a:gd name="connsiteY58-19026" fmla="*/ 317199 h 38590268"/>
                <a:gd name="connsiteX59-19027" fmla="*/ 5023714 w 15636240"/>
                <a:gd name="connsiteY59-19028" fmla="*/ 83788 h 38590268"/>
                <a:gd name="connsiteX60-19029" fmla="*/ 5898671 w 15636240"/>
                <a:gd name="connsiteY60-19030" fmla="*/ 819929 h 38590268"/>
                <a:gd name="connsiteX0-19031" fmla="*/ 5898671 w 15636240"/>
                <a:gd name="connsiteY0-19032" fmla="*/ 819929 h 38590268"/>
                <a:gd name="connsiteX1-19033" fmla="*/ 6476473 w 15636240"/>
                <a:gd name="connsiteY1-19034" fmla="*/ 1071295 h 38590268"/>
                <a:gd name="connsiteX2-19035" fmla="*/ 6542507 w 15636240"/>
                <a:gd name="connsiteY2-19036" fmla="*/ 2435850 h 38590268"/>
                <a:gd name="connsiteX3-19037" fmla="*/ 6446520 w 15636240"/>
                <a:gd name="connsiteY3-19038" fmla="*/ 2913428 h 38590268"/>
                <a:gd name="connsiteX4-19039" fmla="*/ 6674576 w 15636240"/>
                <a:gd name="connsiteY4-19040" fmla="*/ 2855635 h 38590268"/>
                <a:gd name="connsiteX5-19041" fmla="*/ 6559016 w 15636240"/>
                <a:gd name="connsiteY5-19042" fmla="*/ 4087680 h 38590268"/>
                <a:gd name="connsiteX6-19043" fmla="*/ 6212335 w 15636240"/>
                <a:gd name="connsiteY6-19044" fmla="*/ 4565628 h 38590268"/>
                <a:gd name="connsiteX7-19045" fmla="*/ 6179317 w 15636240"/>
                <a:gd name="connsiteY7-19046" fmla="*/ 5416325 h 38590268"/>
                <a:gd name="connsiteX8-19047" fmla="*/ 6641559 w 15636240"/>
                <a:gd name="connsiteY8-19048" fmla="*/ 6008829 h 38590268"/>
                <a:gd name="connsiteX9-19049" fmla="*/ 9189720 w 15636240"/>
                <a:gd name="connsiteY9-19050" fmla="*/ 6662468 h 38590268"/>
                <a:gd name="connsiteX10-19051" fmla="*/ 9189720 w 15636240"/>
                <a:gd name="connsiteY10-19052" fmla="*/ 13520468 h 38590268"/>
                <a:gd name="connsiteX11-19053" fmla="*/ 9464040 w 15636240"/>
                <a:gd name="connsiteY11-19054" fmla="*/ 15074948 h 38590268"/>
                <a:gd name="connsiteX12-19055" fmla="*/ 9464040 w 15636240"/>
                <a:gd name="connsiteY12-19056" fmla="*/ 15897908 h 38590268"/>
                <a:gd name="connsiteX13-19057" fmla="*/ 9646920 w 15636240"/>
                <a:gd name="connsiteY13-19058" fmla="*/ 21018548 h 38590268"/>
                <a:gd name="connsiteX14-19059" fmla="*/ 9921240 w 15636240"/>
                <a:gd name="connsiteY14-19060" fmla="*/ 22298708 h 38590268"/>
                <a:gd name="connsiteX15-19061" fmla="*/ 10378440 w 15636240"/>
                <a:gd name="connsiteY15-19062" fmla="*/ 26322068 h 38590268"/>
                <a:gd name="connsiteX16-19063" fmla="*/ 11475720 w 15636240"/>
                <a:gd name="connsiteY16-19064" fmla="*/ 31442708 h 38590268"/>
                <a:gd name="connsiteX17-19065" fmla="*/ 12298680 w 15636240"/>
                <a:gd name="connsiteY17-19066" fmla="*/ 35740388 h 38590268"/>
                <a:gd name="connsiteX18-19067" fmla="*/ 13487400 w 15636240"/>
                <a:gd name="connsiteY18-19068" fmla="*/ 37203428 h 38590268"/>
                <a:gd name="connsiteX19-19069" fmla="*/ 15316200 w 15636240"/>
                <a:gd name="connsiteY19-19070" fmla="*/ 37752068 h 38590268"/>
                <a:gd name="connsiteX20-19071" fmla="*/ 15088885 w 15636240"/>
                <a:gd name="connsiteY20-19072" fmla="*/ 38171629 h 38590268"/>
                <a:gd name="connsiteX21-19073" fmla="*/ 13213080 w 15636240"/>
                <a:gd name="connsiteY21-19074" fmla="*/ 38392148 h 38590268"/>
                <a:gd name="connsiteX22-19075" fmla="*/ 12207240 w 15636240"/>
                <a:gd name="connsiteY22-19076" fmla="*/ 38392148 h 38590268"/>
                <a:gd name="connsiteX23-19077" fmla="*/ 10927080 w 15636240"/>
                <a:gd name="connsiteY23-19078" fmla="*/ 37203428 h 38590268"/>
                <a:gd name="connsiteX24-19079" fmla="*/ 10835640 w 15636240"/>
                <a:gd name="connsiteY24-19080" fmla="*/ 37843508 h 38590268"/>
                <a:gd name="connsiteX25-19081" fmla="*/ 9646920 w 15636240"/>
                <a:gd name="connsiteY25-19082" fmla="*/ 37843508 h 38590268"/>
                <a:gd name="connsiteX26-19083" fmla="*/ 9921240 w 15636240"/>
                <a:gd name="connsiteY26-19084" fmla="*/ 35466068 h 38590268"/>
                <a:gd name="connsiteX27-19085" fmla="*/ 7543800 w 15636240"/>
                <a:gd name="connsiteY27-19086" fmla="*/ 29431028 h 38590268"/>
                <a:gd name="connsiteX28-19087" fmla="*/ 6629400 w 15636240"/>
                <a:gd name="connsiteY28-19088" fmla="*/ 24859028 h 38590268"/>
                <a:gd name="connsiteX29-19089" fmla="*/ 5806440 w 15636240"/>
                <a:gd name="connsiteY29-19090" fmla="*/ 22938788 h 38590268"/>
                <a:gd name="connsiteX30-19091" fmla="*/ 5166360 w 15636240"/>
                <a:gd name="connsiteY30-19092" fmla="*/ 26413508 h 38590268"/>
                <a:gd name="connsiteX31-19093" fmla="*/ 5166360 w 15636240"/>
                <a:gd name="connsiteY31-19094" fmla="*/ 30436868 h 38590268"/>
                <a:gd name="connsiteX32-19095" fmla="*/ 4892040 w 15636240"/>
                <a:gd name="connsiteY32-19096" fmla="*/ 32448548 h 38590268"/>
                <a:gd name="connsiteX33-19097" fmla="*/ 4886554 w 15636240"/>
                <a:gd name="connsiteY33-19098" fmla="*/ 36286388 h 38590268"/>
                <a:gd name="connsiteX34-19099" fmla="*/ 4892040 w 15636240"/>
                <a:gd name="connsiteY34-19100" fmla="*/ 37752068 h 38590268"/>
                <a:gd name="connsiteX35-19101" fmla="*/ 4251960 w 15636240"/>
                <a:gd name="connsiteY35-19102" fmla="*/ 38117828 h 38590268"/>
                <a:gd name="connsiteX36-19103" fmla="*/ 4251960 w 15636240"/>
                <a:gd name="connsiteY36-19104" fmla="*/ 38117828 h 38590268"/>
                <a:gd name="connsiteX37-19105" fmla="*/ 3246120 w 15636240"/>
                <a:gd name="connsiteY37-19106" fmla="*/ 38575028 h 38590268"/>
                <a:gd name="connsiteX38-19107" fmla="*/ 777240 w 15636240"/>
                <a:gd name="connsiteY38-19108" fmla="*/ 38209268 h 38590268"/>
                <a:gd name="connsiteX39-19109" fmla="*/ 2514600 w 15636240"/>
                <a:gd name="connsiteY39-19110" fmla="*/ 36563348 h 38590268"/>
                <a:gd name="connsiteX40-19111" fmla="*/ 2294699 w 15636240"/>
                <a:gd name="connsiteY40-19112" fmla="*/ 35711839 h 38590268"/>
                <a:gd name="connsiteX41-19113" fmla="*/ 2606040 w 15636240"/>
                <a:gd name="connsiteY41-19114" fmla="*/ 34094468 h 38590268"/>
                <a:gd name="connsiteX42-19115" fmla="*/ 1874520 w 15636240"/>
                <a:gd name="connsiteY42-19116" fmla="*/ 32814308 h 38590268"/>
                <a:gd name="connsiteX43-19117" fmla="*/ 1848966 w 15636240"/>
                <a:gd name="connsiteY43-19118" fmla="*/ 22174018 h 38590268"/>
                <a:gd name="connsiteX44-19119" fmla="*/ 1502285 w 15636240"/>
                <a:gd name="connsiteY44-19120" fmla="*/ 21714024 h 38590268"/>
                <a:gd name="connsiteX45-19121" fmla="*/ 1417320 w 15636240"/>
                <a:gd name="connsiteY45-19122" fmla="*/ 21201428 h 38590268"/>
                <a:gd name="connsiteX46-19123" fmla="*/ 137160 w 15636240"/>
                <a:gd name="connsiteY46-19124" fmla="*/ 21201428 h 38590268"/>
                <a:gd name="connsiteX47-19125" fmla="*/ 594360 w 15636240"/>
                <a:gd name="connsiteY47-19126" fmla="*/ 12971828 h 38590268"/>
                <a:gd name="connsiteX48-19127" fmla="*/ 747979 w 15636240"/>
                <a:gd name="connsiteY48-19128" fmla="*/ 11383261 h 38590268"/>
                <a:gd name="connsiteX49-19129" fmla="*/ 1051560 w 15636240"/>
                <a:gd name="connsiteY49-19130" fmla="*/ 7851188 h 38590268"/>
                <a:gd name="connsiteX50-19131" fmla="*/ 3977640 w 15636240"/>
                <a:gd name="connsiteY50-19132" fmla="*/ 6845348 h 38590268"/>
                <a:gd name="connsiteX51-19133" fmla="*/ 3977640 w 15636240"/>
                <a:gd name="connsiteY51-19134" fmla="*/ 6113828 h 38590268"/>
                <a:gd name="connsiteX52-19135" fmla="*/ 3504920 w 15636240"/>
                <a:gd name="connsiteY52-19136" fmla="*/ 4565628 h 38590268"/>
                <a:gd name="connsiteX53-19137" fmla="*/ 3207765 w 15636240"/>
                <a:gd name="connsiteY53-19138" fmla="*/ 4565628 h 38590268"/>
                <a:gd name="connsiteX54-19139" fmla="*/ 2861083 w 15636240"/>
                <a:gd name="connsiteY54-19140" fmla="*/ 3441311 h 38590268"/>
                <a:gd name="connsiteX55-19141" fmla="*/ 3063240 w 15636240"/>
                <a:gd name="connsiteY55-19142" fmla="*/ 3462068 h 38590268"/>
                <a:gd name="connsiteX56-19143" fmla="*/ 2697480 w 15636240"/>
                <a:gd name="connsiteY56-19144" fmla="*/ 1816148 h 38590268"/>
                <a:gd name="connsiteX57-19145" fmla="*/ 2971800 w 15636240"/>
                <a:gd name="connsiteY57-19146" fmla="*/ 1450388 h 38590268"/>
                <a:gd name="connsiteX58-19147" fmla="*/ 3703023 w 15636240"/>
                <a:gd name="connsiteY58-19148" fmla="*/ 317199 h 38590268"/>
                <a:gd name="connsiteX59-19149" fmla="*/ 5023714 w 15636240"/>
                <a:gd name="connsiteY59-19150" fmla="*/ 83788 h 38590268"/>
                <a:gd name="connsiteX60-19151" fmla="*/ 5898671 w 15636240"/>
                <a:gd name="connsiteY60-19152" fmla="*/ 819929 h 38590268"/>
                <a:gd name="connsiteX0-19153" fmla="*/ 5898671 w 15636240"/>
                <a:gd name="connsiteY0-19154" fmla="*/ 819929 h 38590268"/>
                <a:gd name="connsiteX1-19155" fmla="*/ 6476473 w 15636240"/>
                <a:gd name="connsiteY1-19156" fmla="*/ 1071295 h 38590268"/>
                <a:gd name="connsiteX2-19157" fmla="*/ 6542507 w 15636240"/>
                <a:gd name="connsiteY2-19158" fmla="*/ 2435850 h 38590268"/>
                <a:gd name="connsiteX3-19159" fmla="*/ 6446520 w 15636240"/>
                <a:gd name="connsiteY3-19160" fmla="*/ 2913428 h 38590268"/>
                <a:gd name="connsiteX4-19161" fmla="*/ 6674576 w 15636240"/>
                <a:gd name="connsiteY4-19162" fmla="*/ 2855635 h 38590268"/>
                <a:gd name="connsiteX5-19163" fmla="*/ 6559016 w 15636240"/>
                <a:gd name="connsiteY5-19164" fmla="*/ 4087680 h 38590268"/>
                <a:gd name="connsiteX6-19165" fmla="*/ 6212335 w 15636240"/>
                <a:gd name="connsiteY6-19166" fmla="*/ 4565628 h 38590268"/>
                <a:gd name="connsiteX7-19167" fmla="*/ 6179317 w 15636240"/>
                <a:gd name="connsiteY7-19168" fmla="*/ 5416325 h 38590268"/>
                <a:gd name="connsiteX8-19169" fmla="*/ 6641559 w 15636240"/>
                <a:gd name="connsiteY8-19170" fmla="*/ 6008829 h 38590268"/>
                <a:gd name="connsiteX9-19171" fmla="*/ 9189720 w 15636240"/>
                <a:gd name="connsiteY9-19172" fmla="*/ 6662468 h 38590268"/>
                <a:gd name="connsiteX10-19173" fmla="*/ 9189720 w 15636240"/>
                <a:gd name="connsiteY10-19174" fmla="*/ 13520468 h 38590268"/>
                <a:gd name="connsiteX11-19175" fmla="*/ 9464040 w 15636240"/>
                <a:gd name="connsiteY11-19176" fmla="*/ 15074948 h 38590268"/>
                <a:gd name="connsiteX12-19177" fmla="*/ 9464040 w 15636240"/>
                <a:gd name="connsiteY12-19178" fmla="*/ 15897908 h 38590268"/>
                <a:gd name="connsiteX13-19179" fmla="*/ 9646920 w 15636240"/>
                <a:gd name="connsiteY13-19180" fmla="*/ 21018548 h 38590268"/>
                <a:gd name="connsiteX14-19181" fmla="*/ 9921240 w 15636240"/>
                <a:gd name="connsiteY14-19182" fmla="*/ 22298708 h 38590268"/>
                <a:gd name="connsiteX15-19183" fmla="*/ 10378440 w 15636240"/>
                <a:gd name="connsiteY15-19184" fmla="*/ 26322068 h 38590268"/>
                <a:gd name="connsiteX16-19185" fmla="*/ 11475720 w 15636240"/>
                <a:gd name="connsiteY16-19186" fmla="*/ 31442708 h 38590268"/>
                <a:gd name="connsiteX17-19187" fmla="*/ 12298680 w 15636240"/>
                <a:gd name="connsiteY17-19188" fmla="*/ 35740388 h 38590268"/>
                <a:gd name="connsiteX18-19189" fmla="*/ 13487400 w 15636240"/>
                <a:gd name="connsiteY18-19190" fmla="*/ 37203428 h 38590268"/>
                <a:gd name="connsiteX19-19191" fmla="*/ 15316200 w 15636240"/>
                <a:gd name="connsiteY19-19192" fmla="*/ 37752068 h 38590268"/>
                <a:gd name="connsiteX20-19193" fmla="*/ 15204446 w 15636240"/>
                <a:gd name="connsiteY20-19194" fmla="*/ 38207538 h 38590268"/>
                <a:gd name="connsiteX21-19195" fmla="*/ 13213080 w 15636240"/>
                <a:gd name="connsiteY21-19196" fmla="*/ 38392148 h 38590268"/>
                <a:gd name="connsiteX22-19197" fmla="*/ 12207240 w 15636240"/>
                <a:gd name="connsiteY22-19198" fmla="*/ 38392148 h 38590268"/>
                <a:gd name="connsiteX23-19199" fmla="*/ 10927080 w 15636240"/>
                <a:gd name="connsiteY23-19200" fmla="*/ 37203428 h 38590268"/>
                <a:gd name="connsiteX24-19201" fmla="*/ 10835640 w 15636240"/>
                <a:gd name="connsiteY24-19202" fmla="*/ 37843508 h 38590268"/>
                <a:gd name="connsiteX25-19203" fmla="*/ 9646920 w 15636240"/>
                <a:gd name="connsiteY25-19204" fmla="*/ 37843508 h 38590268"/>
                <a:gd name="connsiteX26-19205" fmla="*/ 9921240 w 15636240"/>
                <a:gd name="connsiteY26-19206" fmla="*/ 35466068 h 38590268"/>
                <a:gd name="connsiteX27-19207" fmla="*/ 7543800 w 15636240"/>
                <a:gd name="connsiteY27-19208" fmla="*/ 29431028 h 38590268"/>
                <a:gd name="connsiteX28-19209" fmla="*/ 6629400 w 15636240"/>
                <a:gd name="connsiteY28-19210" fmla="*/ 24859028 h 38590268"/>
                <a:gd name="connsiteX29-19211" fmla="*/ 5806440 w 15636240"/>
                <a:gd name="connsiteY29-19212" fmla="*/ 22938788 h 38590268"/>
                <a:gd name="connsiteX30-19213" fmla="*/ 5166360 w 15636240"/>
                <a:gd name="connsiteY30-19214" fmla="*/ 26413508 h 38590268"/>
                <a:gd name="connsiteX31-19215" fmla="*/ 5166360 w 15636240"/>
                <a:gd name="connsiteY31-19216" fmla="*/ 30436868 h 38590268"/>
                <a:gd name="connsiteX32-19217" fmla="*/ 4892040 w 15636240"/>
                <a:gd name="connsiteY32-19218" fmla="*/ 32448548 h 38590268"/>
                <a:gd name="connsiteX33-19219" fmla="*/ 4886554 w 15636240"/>
                <a:gd name="connsiteY33-19220" fmla="*/ 36286388 h 38590268"/>
                <a:gd name="connsiteX34-19221" fmla="*/ 4892040 w 15636240"/>
                <a:gd name="connsiteY34-19222" fmla="*/ 37752068 h 38590268"/>
                <a:gd name="connsiteX35-19223" fmla="*/ 4251960 w 15636240"/>
                <a:gd name="connsiteY35-19224" fmla="*/ 38117828 h 38590268"/>
                <a:gd name="connsiteX36-19225" fmla="*/ 4251960 w 15636240"/>
                <a:gd name="connsiteY36-19226" fmla="*/ 38117828 h 38590268"/>
                <a:gd name="connsiteX37-19227" fmla="*/ 3246120 w 15636240"/>
                <a:gd name="connsiteY37-19228" fmla="*/ 38575028 h 38590268"/>
                <a:gd name="connsiteX38-19229" fmla="*/ 777240 w 15636240"/>
                <a:gd name="connsiteY38-19230" fmla="*/ 38209268 h 38590268"/>
                <a:gd name="connsiteX39-19231" fmla="*/ 2514600 w 15636240"/>
                <a:gd name="connsiteY39-19232" fmla="*/ 36563348 h 38590268"/>
                <a:gd name="connsiteX40-19233" fmla="*/ 2294699 w 15636240"/>
                <a:gd name="connsiteY40-19234" fmla="*/ 35711839 h 38590268"/>
                <a:gd name="connsiteX41-19235" fmla="*/ 2606040 w 15636240"/>
                <a:gd name="connsiteY41-19236" fmla="*/ 34094468 h 38590268"/>
                <a:gd name="connsiteX42-19237" fmla="*/ 1874520 w 15636240"/>
                <a:gd name="connsiteY42-19238" fmla="*/ 32814308 h 38590268"/>
                <a:gd name="connsiteX43-19239" fmla="*/ 1848966 w 15636240"/>
                <a:gd name="connsiteY43-19240" fmla="*/ 22174018 h 38590268"/>
                <a:gd name="connsiteX44-19241" fmla="*/ 1502285 w 15636240"/>
                <a:gd name="connsiteY44-19242" fmla="*/ 21714024 h 38590268"/>
                <a:gd name="connsiteX45-19243" fmla="*/ 1417320 w 15636240"/>
                <a:gd name="connsiteY45-19244" fmla="*/ 21201428 h 38590268"/>
                <a:gd name="connsiteX46-19245" fmla="*/ 137160 w 15636240"/>
                <a:gd name="connsiteY46-19246" fmla="*/ 21201428 h 38590268"/>
                <a:gd name="connsiteX47-19247" fmla="*/ 594360 w 15636240"/>
                <a:gd name="connsiteY47-19248" fmla="*/ 12971828 h 38590268"/>
                <a:gd name="connsiteX48-19249" fmla="*/ 747979 w 15636240"/>
                <a:gd name="connsiteY48-19250" fmla="*/ 11383261 h 38590268"/>
                <a:gd name="connsiteX49-19251" fmla="*/ 1051560 w 15636240"/>
                <a:gd name="connsiteY49-19252" fmla="*/ 7851188 h 38590268"/>
                <a:gd name="connsiteX50-19253" fmla="*/ 3977640 w 15636240"/>
                <a:gd name="connsiteY50-19254" fmla="*/ 6845348 h 38590268"/>
                <a:gd name="connsiteX51-19255" fmla="*/ 3977640 w 15636240"/>
                <a:gd name="connsiteY51-19256" fmla="*/ 6113828 h 38590268"/>
                <a:gd name="connsiteX52-19257" fmla="*/ 3504920 w 15636240"/>
                <a:gd name="connsiteY52-19258" fmla="*/ 4565628 h 38590268"/>
                <a:gd name="connsiteX53-19259" fmla="*/ 3207765 w 15636240"/>
                <a:gd name="connsiteY53-19260" fmla="*/ 4565628 h 38590268"/>
                <a:gd name="connsiteX54-19261" fmla="*/ 2861083 w 15636240"/>
                <a:gd name="connsiteY54-19262" fmla="*/ 3441311 h 38590268"/>
                <a:gd name="connsiteX55-19263" fmla="*/ 3063240 w 15636240"/>
                <a:gd name="connsiteY55-19264" fmla="*/ 3462068 h 38590268"/>
                <a:gd name="connsiteX56-19265" fmla="*/ 2697480 w 15636240"/>
                <a:gd name="connsiteY56-19266" fmla="*/ 1816148 h 38590268"/>
                <a:gd name="connsiteX57-19267" fmla="*/ 2971800 w 15636240"/>
                <a:gd name="connsiteY57-19268" fmla="*/ 1450388 h 38590268"/>
                <a:gd name="connsiteX58-19269" fmla="*/ 3703023 w 15636240"/>
                <a:gd name="connsiteY58-19270" fmla="*/ 317199 h 38590268"/>
                <a:gd name="connsiteX59-19271" fmla="*/ 5023714 w 15636240"/>
                <a:gd name="connsiteY59-19272" fmla="*/ 83788 h 38590268"/>
                <a:gd name="connsiteX60-19273" fmla="*/ 5898671 w 15636240"/>
                <a:gd name="connsiteY60-19274" fmla="*/ 819929 h 38590268"/>
                <a:gd name="connsiteX0-19275" fmla="*/ 5898671 w 15636240"/>
                <a:gd name="connsiteY0-19276" fmla="*/ 819929 h 38590268"/>
                <a:gd name="connsiteX1-19277" fmla="*/ 6476473 w 15636240"/>
                <a:gd name="connsiteY1-19278" fmla="*/ 1071295 h 38590268"/>
                <a:gd name="connsiteX2-19279" fmla="*/ 6542507 w 15636240"/>
                <a:gd name="connsiteY2-19280" fmla="*/ 2435850 h 38590268"/>
                <a:gd name="connsiteX3-19281" fmla="*/ 6446520 w 15636240"/>
                <a:gd name="connsiteY3-19282" fmla="*/ 2913428 h 38590268"/>
                <a:gd name="connsiteX4-19283" fmla="*/ 6674576 w 15636240"/>
                <a:gd name="connsiteY4-19284" fmla="*/ 2855635 h 38590268"/>
                <a:gd name="connsiteX5-19285" fmla="*/ 6559016 w 15636240"/>
                <a:gd name="connsiteY5-19286" fmla="*/ 4087680 h 38590268"/>
                <a:gd name="connsiteX6-19287" fmla="*/ 6212335 w 15636240"/>
                <a:gd name="connsiteY6-19288" fmla="*/ 4565628 h 38590268"/>
                <a:gd name="connsiteX7-19289" fmla="*/ 6179317 w 15636240"/>
                <a:gd name="connsiteY7-19290" fmla="*/ 5416325 h 38590268"/>
                <a:gd name="connsiteX8-19291" fmla="*/ 6641559 w 15636240"/>
                <a:gd name="connsiteY8-19292" fmla="*/ 6008829 h 38590268"/>
                <a:gd name="connsiteX9-19293" fmla="*/ 9189720 w 15636240"/>
                <a:gd name="connsiteY9-19294" fmla="*/ 6662468 h 38590268"/>
                <a:gd name="connsiteX10-19295" fmla="*/ 9189720 w 15636240"/>
                <a:gd name="connsiteY10-19296" fmla="*/ 13520468 h 38590268"/>
                <a:gd name="connsiteX11-19297" fmla="*/ 9464040 w 15636240"/>
                <a:gd name="connsiteY11-19298" fmla="*/ 15074948 h 38590268"/>
                <a:gd name="connsiteX12-19299" fmla="*/ 9464040 w 15636240"/>
                <a:gd name="connsiteY12-19300" fmla="*/ 15897908 h 38590268"/>
                <a:gd name="connsiteX13-19301" fmla="*/ 9646920 w 15636240"/>
                <a:gd name="connsiteY13-19302" fmla="*/ 21018548 h 38590268"/>
                <a:gd name="connsiteX14-19303" fmla="*/ 9921240 w 15636240"/>
                <a:gd name="connsiteY14-19304" fmla="*/ 22298708 h 38590268"/>
                <a:gd name="connsiteX15-19305" fmla="*/ 10378440 w 15636240"/>
                <a:gd name="connsiteY15-19306" fmla="*/ 26322068 h 38590268"/>
                <a:gd name="connsiteX16-19307" fmla="*/ 11475720 w 15636240"/>
                <a:gd name="connsiteY16-19308" fmla="*/ 31442708 h 38590268"/>
                <a:gd name="connsiteX17-19309" fmla="*/ 12298680 w 15636240"/>
                <a:gd name="connsiteY17-19310" fmla="*/ 35740388 h 38590268"/>
                <a:gd name="connsiteX18-19311" fmla="*/ 13487400 w 15636240"/>
                <a:gd name="connsiteY18-19312" fmla="*/ 37203428 h 38590268"/>
                <a:gd name="connsiteX19-19313" fmla="*/ 15316200 w 15636240"/>
                <a:gd name="connsiteY19-19314" fmla="*/ 37752068 h 38590268"/>
                <a:gd name="connsiteX20-19315" fmla="*/ 15204446 w 15636240"/>
                <a:gd name="connsiteY20-19316" fmla="*/ 38207538 h 38590268"/>
                <a:gd name="connsiteX21-19317" fmla="*/ 13213080 w 15636240"/>
                <a:gd name="connsiteY21-19318" fmla="*/ 38392148 h 38590268"/>
                <a:gd name="connsiteX22-19319" fmla="*/ 12207240 w 15636240"/>
                <a:gd name="connsiteY22-19320" fmla="*/ 38392148 h 38590268"/>
                <a:gd name="connsiteX23-19321" fmla="*/ 10927080 w 15636240"/>
                <a:gd name="connsiteY23-19322" fmla="*/ 37203428 h 38590268"/>
                <a:gd name="connsiteX24-19323" fmla="*/ 10835640 w 15636240"/>
                <a:gd name="connsiteY24-19324" fmla="*/ 37843508 h 38590268"/>
                <a:gd name="connsiteX25-19325" fmla="*/ 9646920 w 15636240"/>
                <a:gd name="connsiteY25-19326" fmla="*/ 37843508 h 38590268"/>
                <a:gd name="connsiteX26-19327" fmla="*/ 9921240 w 15636240"/>
                <a:gd name="connsiteY26-19328" fmla="*/ 35466068 h 38590268"/>
                <a:gd name="connsiteX27-19329" fmla="*/ 7543800 w 15636240"/>
                <a:gd name="connsiteY27-19330" fmla="*/ 29431028 h 38590268"/>
                <a:gd name="connsiteX28-19331" fmla="*/ 6629400 w 15636240"/>
                <a:gd name="connsiteY28-19332" fmla="*/ 24859028 h 38590268"/>
                <a:gd name="connsiteX29-19333" fmla="*/ 5806440 w 15636240"/>
                <a:gd name="connsiteY29-19334" fmla="*/ 22938788 h 38590268"/>
                <a:gd name="connsiteX30-19335" fmla="*/ 5166360 w 15636240"/>
                <a:gd name="connsiteY30-19336" fmla="*/ 26413508 h 38590268"/>
                <a:gd name="connsiteX31-19337" fmla="*/ 5166360 w 15636240"/>
                <a:gd name="connsiteY31-19338" fmla="*/ 30436868 h 38590268"/>
                <a:gd name="connsiteX32-19339" fmla="*/ 4892040 w 15636240"/>
                <a:gd name="connsiteY32-19340" fmla="*/ 32448548 h 38590268"/>
                <a:gd name="connsiteX33-19341" fmla="*/ 4886554 w 15636240"/>
                <a:gd name="connsiteY33-19342" fmla="*/ 36286388 h 38590268"/>
                <a:gd name="connsiteX34-19343" fmla="*/ 4892040 w 15636240"/>
                <a:gd name="connsiteY34-19344" fmla="*/ 37752068 h 38590268"/>
                <a:gd name="connsiteX35-19345" fmla="*/ 4251960 w 15636240"/>
                <a:gd name="connsiteY35-19346" fmla="*/ 38117828 h 38590268"/>
                <a:gd name="connsiteX36-19347" fmla="*/ 4251960 w 15636240"/>
                <a:gd name="connsiteY36-19348" fmla="*/ 38117828 h 38590268"/>
                <a:gd name="connsiteX37-19349" fmla="*/ 3246120 w 15636240"/>
                <a:gd name="connsiteY37-19350" fmla="*/ 38575028 h 38590268"/>
                <a:gd name="connsiteX38-19351" fmla="*/ 777240 w 15636240"/>
                <a:gd name="connsiteY38-19352" fmla="*/ 38209268 h 38590268"/>
                <a:gd name="connsiteX39-19353" fmla="*/ 2514600 w 15636240"/>
                <a:gd name="connsiteY39-19354" fmla="*/ 36563348 h 38590268"/>
                <a:gd name="connsiteX40-19355" fmla="*/ 2294699 w 15636240"/>
                <a:gd name="connsiteY40-19356" fmla="*/ 35711839 h 38590268"/>
                <a:gd name="connsiteX41-19357" fmla="*/ 2606040 w 15636240"/>
                <a:gd name="connsiteY41-19358" fmla="*/ 34094468 h 38590268"/>
                <a:gd name="connsiteX42-19359" fmla="*/ 1874520 w 15636240"/>
                <a:gd name="connsiteY42-19360" fmla="*/ 32814308 h 38590268"/>
                <a:gd name="connsiteX43-19361" fmla="*/ 1848966 w 15636240"/>
                <a:gd name="connsiteY43-19362" fmla="*/ 22174018 h 38590268"/>
                <a:gd name="connsiteX44-19363" fmla="*/ 1502285 w 15636240"/>
                <a:gd name="connsiteY44-19364" fmla="*/ 21714024 h 38590268"/>
                <a:gd name="connsiteX45-19365" fmla="*/ 1417320 w 15636240"/>
                <a:gd name="connsiteY45-19366" fmla="*/ 21201428 h 38590268"/>
                <a:gd name="connsiteX46-19367" fmla="*/ 137160 w 15636240"/>
                <a:gd name="connsiteY46-19368" fmla="*/ 21201428 h 38590268"/>
                <a:gd name="connsiteX47-19369" fmla="*/ 594360 w 15636240"/>
                <a:gd name="connsiteY47-19370" fmla="*/ 12971828 h 38590268"/>
                <a:gd name="connsiteX48-19371" fmla="*/ 747979 w 15636240"/>
                <a:gd name="connsiteY48-19372" fmla="*/ 11383261 h 38590268"/>
                <a:gd name="connsiteX49-19373" fmla="*/ 1051560 w 15636240"/>
                <a:gd name="connsiteY49-19374" fmla="*/ 7851188 h 38590268"/>
                <a:gd name="connsiteX50-19375" fmla="*/ 3977640 w 15636240"/>
                <a:gd name="connsiteY50-19376" fmla="*/ 6845348 h 38590268"/>
                <a:gd name="connsiteX51-19377" fmla="*/ 3977640 w 15636240"/>
                <a:gd name="connsiteY51-19378" fmla="*/ 6113828 h 38590268"/>
                <a:gd name="connsiteX52-19379" fmla="*/ 3504920 w 15636240"/>
                <a:gd name="connsiteY52-19380" fmla="*/ 4565628 h 38590268"/>
                <a:gd name="connsiteX53-19381" fmla="*/ 3207765 w 15636240"/>
                <a:gd name="connsiteY53-19382" fmla="*/ 4565628 h 38590268"/>
                <a:gd name="connsiteX54-19383" fmla="*/ 2861083 w 15636240"/>
                <a:gd name="connsiteY54-19384" fmla="*/ 3441311 h 38590268"/>
                <a:gd name="connsiteX55-19385" fmla="*/ 3063240 w 15636240"/>
                <a:gd name="connsiteY55-19386" fmla="*/ 3462068 h 38590268"/>
                <a:gd name="connsiteX56-19387" fmla="*/ 2697480 w 15636240"/>
                <a:gd name="connsiteY56-19388" fmla="*/ 1816148 h 38590268"/>
                <a:gd name="connsiteX57-19389" fmla="*/ 2971800 w 15636240"/>
                <a:gd name="connsiteY57-19390" fmla="*/ 1450388 h 38590268"/>
                <a:gd name="connsiteX58-19391" fmla="*/ 3703023 w 15636240"/>
                <a:gd name="connsiteY58-19392" fmla="*/ 317199 h 38590268"/>
                <a:gd name="connsiteX59-19393" fmla="*/ 5023714 w 15636240"/>
                <a:gd name="connsiteY59-19394" fmla="*/ 83788 h 38590268"/>
                <a:gd name="connsiteX60-19395" fmla="*/ 5898671 w 15636240"/>
                <a:gd name="connsiteY60-19396" fmla="*/ 819929 h 38590268"/>
                <a:gd name="connsiteX0-19397" fmla="*/ 5898671 w 15636240"/>
                <a:gd name="connsiteY0-19398" fmla="*/ 819929 h 38590268"/>
                <a:gd name="connsiteX1-19399" fmla="*/ 6476473 w 15636240"/>
                <a:gd name="connsiteY1-19400" fmla="*/ 1071295 h 38590268"/>
                <a:gd name="connsiteX2-19401" fmla="*/ 6542507 w 15636240"/>
                <a:gd name="connsiteY2-19402" fmla="*/ 2435850 h 38590268"/>
                <a:gd name="connsiteX3-19403" fmla="*/ 6446520 w 15636240"/>
                <a:gd name="connsiteY3-19404" fmla="*/ 2913428 h 38590268"/>
                <a:gd name="connsiteX4-19405" fmla="*/ 6674576 w 15636240"/>
                <a:gd name="connsiteY4-19406" fmla="*/ 2855635 h 38590268"/>
                <a:gd name="connsiteX5-19407" fmla="*/ 6559016 w 15636240"/>
                <a:gd name="connsiteY5-19408" fmla="*/ 4087680 h 38590268"/>
                <a:gd name="connsiteX6-19409" fmla="*/ 6212335 w 15636240"/>
                <a:gd name="connsiteY6-19410" fmla="*/ 4565628 h 38590268"/>
                <a:gd name="connsiteX7-19411" fmla="*/ 6179317 w 15636240"/>
                <a:gd name="connsiteY7-19412" fmla="*/ 5416325 h 38590268"/>
                <a:gd name="connsiteX8-19413" fmla="*/ 6641559 w 15636240"/>
                <a:gd name="connsiteY8-19414" fmla="*/ 6008829 h 38590268"/>
                <a:gd name="connsiteX9-19415" fmla="*/ 9189720 w 15636240"/>
                <a:gd name="connsiteY9-19416" fmla="*/ 6662468 h 38590268"/>
                <a:gd name="connsiteX10-19417" fmla="*/ 9189720 w 15636240"/>
                <a:gd name="connsiteY10-19418" fmla="*/ 13520468 h 38590268"/>
                <a:gd name="connsiteX11-19419" fmla="*/ 9464040 w 15636240"/>
                <a:gd name="connsiteY11-19420" fmla="*/ 15074948 h 38590268"/>
                <a:gd name="connsiteX12-19421" fmla="*/ 9464040 w 15636240"/>
                <a:gd name="connsiteY12-19422" fmla="*/ 15897908 h 38590268"/>
                <a:gd name="connsiteX13-19423" fmla="*/ 9646920 w 15636240"/>
                <a:gd name="connsiteY13-19424" fmla="*/ 21018548 h 38590268"/>
                <a:gd name="connsiteX14-19425" fmla="*/ 9921240 w 15636240"/>
                <a:gd name="connsiteY14-19426" fmla="*/ 22298708 h 38590268"/>
                <a:gd name="connsiteX15-19427" fmla="*/ 10378440 w 15636240"/>
                <a:gd name="connsiteY15-19428" fmla="*/ 26322068 h 38590268"/>
                <a:gd name="connsiteX16-19429" fmla="*/ 11475720 w 15636240"/>
                <a:gd name="connsiteY16-19430" fmla="*/ 31442708 h 38590268"/>
                <a:gd name="connsiteX17-19431" fmla="*/ 12298680 w 15636240"/>
                <a:gd name="connsiteY17-19432" fmla="*/ 35740388 h 38590268"/>
                <a:gd name="connsiteX18-19433" fmla="*/ 13487400 w 15636240"/>
                <a:gd name="connsiteY18-19434" fmla="*/ 37203428 h 38590268"/>
                <a:gd name="connsiteX19-19435" fmla="*/ 15316200 w 15636240"/>
                <a:gd name="connsiteY19-19436" fmla="*/ 37752068 h 38590268"/>
                <a:gd name="connsiteX20-19437" fmla="*/ 15204446 w 15636240"/>
                <a:gd name="connsiteY20-19438" fmla="*/ 38207538 h 38590268"/>
                <a:gd name="connsiteX21-19439" fmla="*/ 13213080 w 15636240"/>
                <a:gd name="connsiteY21-19440" fmla="*/ 38392148 h 38590268"/>
                <a:gd name="connsiteX22-19441" fmla="*/ 12207240 w 15636240"/>
                <a:gd name="connsiteY22-19442" fmla="*/ 38392148 h 38590268"/>
                <a:gd name="connsiteX23-19443" fmla="*/ 10927080 w 15636240"/>
                <a:gd name="connsiteY23-19444" fmla="*/ 37203428 h 38590268"/>
                <a:gd name="connsiteX24-19445" fmla="*/ 10835640 w 15636240"/>
                <a:gd name="connsiteY24-19446" fmla="*/ 37843508 h 38590268"/>
                <a:gd name="connsiteX25-19447" fmla="*/ 9646920 w 15636240"/>
                <a:gd name="connsiteY25-19448" fmla="*/ 37843508 h 38590268"/>
                <a:gd name="connsiteX26-19449" fmla="*/ 9921240 w 15636240"/>
                <a:gd name="connsiteY26-19450" fmla="*/ 35466068 h 38590268"/>
                <a:gd name="connsiteX27-19451" fmla="*/ 7543800 w 15636240"/>
                <a:gd name="connsiteY27-19452" fmla="*/ 29431028 h 38590268"/>
                <a:gd name="connsiteX28-19453" fmla="*/ 6629400 w 15636240"/>
                <a:gd name="connsiteY28-19454" fmla="*/ 24859028 h 38590268"/>
                <a:gd name="connsiteX29-19455" fmla="*/ 5806440 w 15636240"/>
                <a:gd name="connsiteY29-19456" fmla="*/ 22938788 h 38590268"/>
                <a:gd name="connsiteX30-19457" fmla="*/ 5166360 w 15636240"/>
                <a:gd name="connsiteY30-19458" fmla="*/ 26413508 h 38590268"/>
                <a:gd name="connsiteX31-19459" fmla="*/ 5166360 w 15636240"/>
                <a:gd name="connsiteY31-19460" fmla="*/ 30436868 h 38590268"/>
                <a:gd name="connsiteX32-19461" fmla="*/ 4892040 w 15636240"/>
                <a:gd name="connsiteY32-19462" fmla="*/ 32448548 h 38590268"/>
                <a:gd name="connsiteX33-19463" fmla="*/ 4886554 w 15636240"/>
                <a:gd name="connsiteY33-19464" fmla="*/ 36286388 h 38590268"/>
                <a:gd name="connsiteX34-19465" fmla="*/ 4892040 w 15636240"/>
                <a:gd name="connsiteY34-19466" fmla="*/ 37752068 h 38590268"/>
                <a:gd name="connsiteX35-19467" fmla="*/ 4251960 w 15636240"/>
                <a:gd name="connsiteY35-19468" fmla="*/ 38117828 h 38590268"/>
                <a:gd name="connsiteX36-19469" fmla="*/ 4251960 w 15636240"/>
                <a:gd name="connsiteY36-19470" fmla="*/ 38117828 h 38590268"/>
                <a:gd name="connsiteX37-19471" fmla="*/ 3246120 w 15636240"/>
                <a:gd name="connsiteY37-19472" fmla="*/ 38575028 h 38590268"/>
                <a:gd name="connsiteX38-19473" fmla="*/ 777240 w 15636240"/>
                <a:gd name="connsiteY38-19474" fmla="*/ 38209268 h 38590268"/>
                <a:gd name="connsiteX39-19475" fmla="*/ 2514600 w 15636240"/>
                <a:gd name="connsiteY39-19476" fmla="*/ 36563348 h 38590268"/>
                <a:gd name="connsiteX40-19477" fmla="*/ 2294699 w 15636240"/>
                <a:gd name="connsiteY40-19478" fmla="*/ 35711839 h 38590268"/>
                <a:gd name="connsiteX41-19479" fmla="*/ 2606040 w 15636240"/>
                <a:gd name="connsiteY41-19480" fmla="*/ 34094468 h 38590268"/>
                <a:gd name="connsiteX42-19481" fmla="*/ 1874520 w 15636240"/>
                <a:gd name="connsiteY42-19482" fmla="*/ 32814308 h 38590268"/>
                <a:gd name="connsiteX43-19483" fmla="*/ 1848966 w 15636240"/>
                <a:gd name="connsiteY43-19484" fmla="*/ 22174018 h 38590268"/>
                <a:gd name="connsiteX44-19485" fmla="*/ 1502285 w 15636240"/>
                <a:gd name="connsiteY44-19486" fmla="*/ 21714024 h 38590268"/>
                <a:gd name="connsiteX45-19487" fmla="*/ 1417320 w 15636240"/>
                <a:gd name="connsiteY45-19488" fmla="*/ 21201428 h 38590268"/>
                <a:gd name="connsiteX46-19489" fmla="*/ 137160 w 15636240"/>
                <a:gd name="connsiteY46-19490" fmla="*/ 21201428 h 38590268"/>
                <a:gd name="connsiteX47-19491" fmla="*/ 594360 w 15636240"/>
                <a:gd name="connsiteY47-19492" fmla="*/ 12971828 h 38590268"/>
                <a:gd name="connsiteX48-19493" fmla="*/ 747979 w 15636240"/>
                <a:gd name="connsiteY48-19494" fmla="*/ 11383261 h 38590268"/>
                <a:gd name="connsiteX49-19495" fmla="*/ 1051560 w 15636240"/>
                <a:gd name="connsiteY49-19496" fmla="*/ 7851188 h 38590268"/>
                <a:gd name="connsiteX50-19497" fmla="*/ 3977640 w 15636240"/>
                <a:gd name="connsiteY50-19498" fmla="*/ 6845348 h 38590268"/>
                <a:gd name="connsiteX51-19499" fmla="*/ 3977640 w 15636240"/>
                <a:gd name="connsiteY51-19500" fmla="*/ 6113828 h 38590268"/>
                <a:gd name="connsiteX52-19501" fmla="*/ 3504920 w 15636240"/>
                <a:gd name="connsiteY52-19502" fmla="*/ 4565628 h 38590268"/>
                <a:gd name="connsiteX53-19503" fmla="*/ 3207765 w 15636240"/>
                <a:gd name="connsiteY53-19504" fmla="*/ 4565628 h 38590268"/>
                <a:gd name="connsiteX54-19505" fmla="*/ 2861083 w 15636240"/>
                <a:gd name="connsiteY54-19506" fmla="*/ 3441311 h 38590268"/>
                <a:gd name="connsiteX55-19507" fmla="*/ 3063240 w 15636240"/>
                <a:gd name="connsiteY55-19508" fmla="*/ 3462068 h 38590268"/>
                <a:gd name="connsiteX56-19509" fmla="*/ 2697480 w 15636240"/>
                <a:gd name="connsiteY56-19510" fmla="*/ 1816148 h 38590268"/>
                <a:gd name="connsiteX57-19511" fmla="*/ 2971800 w 15636240"/>
                <a:gd name="connsiteY57-19512" fmla="*/ 1450388 h 38590268"/>
                <a:gd name="connsiteX58-19513" fmla="*/ 3703023 w 15636240"/>
                <a:gd name="connsiteY58-19514" fmla="*/ 317199 h 38590268"/>
                <a:gd name="connsiteX59-19515" fmla="*/ 5023714 w 15636240"/>
                <a:gd name="connsiteY59-19516" fmla="*/ 83788 h 38590268"/>
                <a:gd name="connsiteX60-19517" fmla="*/ 5898671 w 15636240"/>
                <a:gd name="connsiteY60-19518" fmla="*/ 819929 h 38590268"/>
                <a:gd name="connsiteX0-19519" fmla="*/ 5898671 w 15636240"/>
                <a:gd name="connsiteY0-19520" fmla="*/ 819929 h 38590268"/>
                <a:gd name="connsiteX1-19521" fmla="*/ 6476473 w 15636240"/>
                <a:gd name="connsiteY1-19522" fmla="*/ 1071295 h 38590268"/>
                <a:gd name="connsiteX2-19523" fmla="*/ 6542507 w 15636240"/>
                <a:gd name="connsiteY2-19524" fmla="*/ 2435850 h 38590268"/>
                <a:gd name="connsiteX3-19525" fmla="*/ 6446520 w 15636240"/>
                <a:gd name="connsiteY3-19526" fmla="*/ 2913428 h 38590268"/>
                <a:gd name="connsiteX4-19527" fmla="*/ 6674576 w 15636240"/>
                <a:gd name="connsiteY4-19528" fmla="*/ 2855635 h 38590268"/>
                <a:gd name="connsiteX5-19529" fmla="*/ 6559016 w 15636240"/>
                <a:gd name="connsiteY5-19530" fmla="*/ 4087680 h 38590268"/>
                <a:gd name="connsiteX6-19531" fmla="*/ 6212335 w 15636240"/>
                <a:gd name="connsiteY6-19532" fmla="*/ 4565628 h 38590268"/>
                <a:gd name="connsiteX7-19533" fmla="*/ 6179317 w 15636240"/>
                <a:gd name="connsiteY7-19534" fmla="*/ 5416325 h 38590268"/>
                <a:gd name="connsiteX8-19535" fmla="*/ 6641559 w 15636240"/>
                <a:gd name="connsiteY8-19536" fmla="*/ 6008829 h 38590268"/>
                <a:gd name="connsiteX9-19537" fmla="*/ 9189720 w 15636240"/>
                <a:gd name="connsiteY9-19538" fmla="*/ 6662468 h 38590268"/>
                <a:gd name="connsiteX10-19539" fmla="*/ 9189720 w 15636240"/>
                <a:gd name="connsiteY10-19540" fmla="*/ 13520468 h 38590268"/>
                <a:gd name="connsiteX11-19541" fmla="*/ 9464040 w 15636240"/>
                <a:gd name="connsiteY11-19542" fmla="*/ 15074948 h 38590268"/>
                <a:gd name="connsiteX12-19543" fmla="*/ 9464040 w 15636240"/>
                <a:gd name="connsiteY12-19544" fmla="*/ 15897908 h 38590268"/>
                <a:gd name="connsiteX13-19545" fmla="*/ 9646920 w 15636240"/>
                <a:gd name="connsiteY13-19546" fmla="*/ 21018548 h 38590268"/>
                <a:gd name="connsiteX14-19547" fmla="*/ 9921240 w 15636240"/>
                <a:gd name="connsiteY14-19548" fmla="*/ 22298708 h 38590268"/>
                <a:gd name="connsiteX15-19549" fmla="*/ 10378440 w 15636240"/>
                <a:gd name="connsiteY15-19550" fmla="*/ 26322068 h 38590268"/>
                <a:gd name="connsiteX16-19551" fmla="*/ 11475720 w 15636240"/>
                <a:gd name="connsiteY16-19552" fmla="*/ 31442708 h 38590268"/>
                <a:gd name="connsiteX17-19553" fmla="*/ 12298680 w 15636240"/>
                <a:gd name="connsiteY17-19554" fmla="*/ 35740388 h 38590268"/>
                <a:gd name="connsiteX18-19555" fmla="*/ 13487400 w 15636240"/>
                <a:gd name="connsiteY18-19556" fmla="*/ 37203428 h 38590268"/>
                <a:gd name="connsiteX19-19557" fmla="*/ 15316200 w 15636240"/>
                <a:gd name="connsiteY19-19558" fmla="*/ 37752068 h 38590268"/>
                <a:gd name="connsiteX20-19559" fmla="*/ 15204446 w 15636240"/>
                <a:gd name="connsiteY20-19560" fmla="*/ 38207538 h 38590268"/>
                <a:gd name="connsiteX21-19561" fmla="*/ 13213080 w 15636240"/>
                <a:gd name="connsiteY21-19562" fmla="*/ 38392148 h 38590268"/>
                <a:gd name="connsiteX22-19563" fmla="*/ 12207240 w 15636240"/>
                <a:gd name="connsiteY22-19564" fmla="*/ 38392148 h 38590268"/>
                <a:gd name="connsiteX23-19565" fmla="*/ 10927080 w 15636240"/>
                <a:gd name="connsiteY23-19566" fmla="*/ 37203428 h 38590268"/>
                <a:gd name="connsiteX24-19567" fmla="*/ 10835640 w 15636240"/>
                <a:gd name="connsiteY24-19568" fmla="*/ 37843508 h 38590268"/>
                <a:gd name="connsiteX25-19569" fmla="*/ 9646920 w 15636240"/>
                <a:gd name="connsiteY25-19570" fmla="*/ 37843508 h 38590268"/>
                <a:gd name="connsiteX26-19571" fmla="*/ 9921240 w 15636240"/>
                <a:gd name="connsiteY26-19572" fmla="*/ 35466068 h 38590268"/>
                <a:gd name="connsiteX27-19573" fmla="*/ 7543800 w 15636240"/>
                <a:gd name="connsiteY27-19574" fmla="*/ 29431028 h 38590268"/>
                <a:gd name="connsiteX28-19575" fmla="*/ 6629400 w 15636240"/>
                <a:gd name="connsiteY28-19576" fmla="*/ 24859028 h 38590268"/>
                <a:gd name="connsiteX29-19577" fmla="*/ 5806440 w 15636240"/>
                <a:gd name="connsiteY29-19578" fmla="*/ 22938788 h 38590268"/>
                <a:gd name="connsiteX30-19579" fmla="*/ 5166360 w 15636240"/>
                <a:gd name="connsiteY30-19580" fmla="*/ 26413508 h 38590268"/>
                <a:gd name="connsiteX31-19581" fmla="*/ 5166360 w 15636240"/>
                <a:gd name="connsiteY31-19582" fmla="*/ 30436868 h 38590268"/>
                <a:gd name="connsiteX32-19583" fmla="*/ 4892040 w 15636240"/>
                <a:gd name="connsiteY32-19584" fmla="*/ 32448548 h 38590268"/>
                <a:gd name="connsiteX33-19585" fmla="*/ 4886554 w 15636240"/>
                <a:gd name="connsiteY33-19586" fmla="*/ 36286388 h 38590268"/>
                <a:gd name="connsiteX34-19587" fmla="*/ 4892040 w 15636240"/>
                <a:gd name="connsiteY34-19588" fmla="*/ 37752068 h 38590268"/>
                <a:gd name="connsiteX35-19589" fmla="*/ 4251960 w 15636240"/>
                <a:gd name="connsiteY35-19590" fmla="*/ 38117828 h 38590268"/>
                <a:gd name="connsiteX36-19591" fmla="*/ 4251960 w 15636240"/>
                <a:gd name="connsiteY36-19592" fmla="*/ 38117828 h 38590268"/>
                <a:gd name="connsiteX37-19593" fmla="*/ 3246120 w 15636240"/>
                <a:gd name="connsiteY37-19594" fmla="*/ 38575028 h 38590268"/>
                <a:gd name="connsiteX38-19595" fmla="*/ 777240 w 15636240"/>
                <a:gd name="connsiteY38-19596" fmla="*/ 38209268 h 38590268"/>
                <a:gd name="connsiteX39-19597" fmla="*/ 2514600 w 15636240"/>
                <a:gd name="connsiteY39-19598" fmla="*/ 36563348 h 38590268"/>
                <a:gd name="connsiteX40-19599" fmla="*/ 2294699 w 15636240"/>
                <a:gd name="connsiteY40-19600" fmla="*/ 35711839 h 38590268"/>
                <a:gd name="connsiteX41-19601" fmla="*/ 2606040 w 15636240"/>
                <a:gd name="connsiteY41-19602" fmla="*/ 34094468 h 38590268"/>
                <a:gd name="connsiteX42-19603" fmla="*/ 1874520 w 15636240"/>
                <a:gd name="connsiteY42-19604" fmla="*/ 32814308 h 38590268"/>
                <a:gd name="connsiteX43-19605" fmla="*/ 1848966 w 15636240"/>
                <a:gd name="connsiteY43-19606" fmla="*/ 22174018 h 38590268"/>
                <a:gd name="connsiteX44-19607" fmla="*/ 1502285 w 15636240"/>
                <a:gd name="connsiteY44-19608" fmla="*/ 21714024 h 38590268"/>
                <a:gd name="connsiteX45-19609" fmla="*/ 1417320 w 15636240"/>
                <a:gd name="connsiteY45-19610" fmla="*/ 21201428 h 38590268"/>
                <a:gd name="connsiteX46-19611" fmla="*/ 137160 w 15636240"/>
                <a:gd name="connsiteY46-19612" fmla="*/ 21201428 h 38590268"/>
                <a:gd name="connsiteX47-19613" fmla="*/ 594360 w 15636240"/>
                <a:gd name="connsiteY47-19614" fmla="*/ 12971828 h 38590268"/>
                <a:gd name="connsiteX48-19615" fmla="*/ 747979 w 15636240"/>
                <a:gd name="connsiteY48-19616" fmla="*/ 11383261 h 38590268"/>
                <a:gd name="connsiteX49-19617" fmla="*/ 1051560 w 15636240"/>
                <a:gd name="connsiteY49-19618" fmla="*/ 7851188 h 38590268"/>
                <a:gd name="connsiteX50-19619" fmla="*/ 3977640 w 15636240"/>
                <a:gd name="connsiteY50-19620" fmla="*/ 6845348 h 38590268"/>
                <a:gd name="connsiteX51-19621" fmla="*/ 3977640 w 15636240"/>
                <a:gd name="connsiteY51-19622" fmla="*/ 6113828 h 38590268"/>
                <a:gd name="connsiteX52-19623" fmla="*/ 3504920 w 15636240"/>
                <a:gd name="connsiteY52-19624" fmla="*/ 4565628 h 38590268"/>
                <a:gd name="connsiteX53-19625" fmla="*/ 3207765 w 15636240"/>
                <a:gd name="connsiteY53-19626" fmla="*/ 4565628 h 38590268"/>
                <a:gd name="connsiteX54-19627" fmla="*/ 2861083 w 15636240"/>
                <a:gd name="connsiteY54-19628" fmla="*/ 3441311 h 38590268"/>
                <a:gd name="connsiteX55-19629" fmla="*/ 3063240 w 15636240"/>
                <a:gd name="connsiteY55-19630" fmla="*/ 3462068 h 38590268"/>
                <a:gd name="connsiteX56-19631" fmla="*/ 2697480 w 15636240"/>
                <a:gd name="connsiteY56-19632" fmla="*/ 1816148 h 38590268"/>
                <a:gd name="connsiteX57-19633" fmla="*/ 2971800 w 15636240"/>
                <a:gd name="connsiteY57-19634" fmla="*/ 1450388 h 38590268"/>
                <a:gd name="connsiteX58-19635" fmla="*/ 3703023 w 15636240"/>
                <a:gd name="connsiteY58-19636" fmla="*/ 317199 h 38590268"/>
                <a:gd name="connsiteX59-19637" fmla="*/ 5023714 w 15636240"/>
                <a:gd name="connsiteY59-19638" fmla="*/ 83788 h 38590268"/>
                <a:gd name="connsiteX60-19639" fmla="*/ 5898671 w 15636240"/>
                <a:gd name="connsiteY60-19640" fmla="*/ 819929 h 38590268"/>
                <a:gd name="connsiteX0-19641" fmla="*/ 5898671 w 15636240"/>
                <a:gd name="connsiteY0-19642" fmla="*/ 819929 h 38590268"/>
                <a:gd name="connsiteX1-19643" fmla="*/ 6476473 w 15636240"/>
                <a:gd name="connsiteY1-19644" fmla="*/ 1071295 h 38590268"/>
                <a:gd name="connsiteX2-19645" fmla="*/ 6542507 w 15636240"/>
                <a:gd name="connsiteY2-19646" fmla="*/ 2435850 h 38590268"/>
                <a:gd name="connsiteX3-19647" fmla="*/ 6446520 w 15636240"/>
                <a:gd name="connsiteY3-19648" fmla="*/ 2913428 h 38590268"/>
                <a:gd name="connsiteX4-19649" fmla="*/ 6674576 w 15636240"/>
                <a:gd name="connsiteY4-19650" fmla="*/ 2855635 h 38590268"/>
                <a:gd name="connsiteX5-19651" fmla="*/ 6559016 w 15636240"/>
                <a:gd name="connsiteY5-19652" fmla="*/ 4087680 h 38590268"/>
                <a:gd name="connsiteX6-19653" fmla="*/ 6212335 w 15636240"/>
                <a:gd name="connsiteY6-19654" fmla="*/ 4565628 h 38590268"/>
                <a:gd name="connsiteX7-19655" fmla="*/ 6179317 w 15636240"/>
                <a:gd name="connsiteY7-19656" fmla="*/ 5416325 h 38590268"/>
                <a:gd name="connsiteX8-19657" fmla="*/ 6641559 w 15636240"/>
                <a:gd name="connsiteY8-19658" fmla="*/ 6008829 h 38590268"/>
                <a:gd name="connsiteX9-19659" fmla="*/ 9189720 w 15636240"/>
                <a:gd name="connsiteY9-19660" fmla="*/ 6662468 h 38590268"/>
                <a:gd name="connsiteX10-19661" fmla="*/ 9189720 w 15636240"/>
                <a:gd name="connsiteY10-19662" fmla="*/ 13520468 h 38590268"/>
                <a:gd name="connsiteX11-19663" fmla="*/ 9464040 w 15636240"/>
                <a:gd name="connsiteY11-19664" fmla="*/ 15074948 h 38590268"/>
                <a:gd name="connsiteX12-19665" fmla="*/ 9464040 w 15636240"/>
                <a:gd name="connsiteY12-19666" fmla="*/ 15897908 h 38590268"/>
                <a:gd name="connsiteX13-19667" fmla="*/ 9646920 w 15636240"/>
                <a:gd name="connsiteY13-19668" fmla="*/ 21018548 h 38590268"/>
                <a:gd name="connsiteX14-19669" fmla="*/ 9921240 w 15636240"/>
                <a:gd name="connsiteY14-19670" fmla="*/ 22298708 h 38590268"/>
                <a:gd name="connsiteX15-19671" fmla="*/ 10378440 w 15636240"/>
                <a:gd name="connsiteY15-19672" fmla="*/ 26322068 h 38590268"/>
                <a:gd name="connsiteX16-19673" fmla="*/ 11475720 w 15636240"/>
                <a:gd name="connsiteY16-19674" fmla="*/ 31442708 h 38590268"/>
                <a:gd name="connsiteX17-19675" fmla="*/ 12298680 w 15636240"/>
                <a:gd name="connsiteY17-19676" fmla="*/ 35740388 h 38590268"/>
                <a:gd name="connsiteX18-19677" fmla="*/ 13487400 w 15636240"/>
                <a:gd name="connsiteY18-19678" fmla="*/ 37203428 h 38590268"/>
                <a:gd name="connsiteX19-19679" fmla="*/ 15316200 w 15636240"/>
                <a:gd name="connsiteY19-19680" fmla="*/ 37752068 h 38590268"/>
                <a:gd name="connsiteX20-19681" fmla="*/ 15204446 w 15636240"/>
                <a:gd name="connsiteY20-19682" fmla="*/ 38207538 h 38590268"/>
                <a:gd name="connsiteX21-19683" fmla="*/ 13213080 w 15636240"/>
                <a:gd name="connsiteY21-19684" fmla="*/ 38392148 h 38590268"/>
                <a:gd name="connsiteX22-19685" fmla="*/ 12207240 w 15636240"/>
                <a:gd name="connsiteY22-19686" fmla="*/ 38392148 h 38590268"/>
                <a:gd name="connsiteX23-19687" fmla="*/ 10927080 w 15636240"/>
                <a:gd name="connsiteY23-19688" fmla="*/ 37203428 h 38590268"/>
                <a:gd name="connsiteX24-19689" fmla="*/ 10835640 w 15636240"/>
                <a:gd name="connsiteY24-19690" fmla="*/ 37843508 h 38590268"/>
                <a:gd name="connsiteX25-19691" fmla="*/ 9646920 w 15636240"/>
                <a:gd name="connsiteY25-19692" fmla="*/ 37843508 h 38590268"/>
                <a:gd name="connsiteX26-19693" fmla="*/ 9921240 w 15636240"/>
                <a:gd name="connsiteY26-19694" fmla="*/ 35466068 h 38590268"/>
                <a:gd name="connsiteX27-19695" fmla="*/ 7543800 w 15636240"/>
                <a:gd name="connsiteY27-19696" fmla="*/ 29431028 h 38590268"/>
                <a:gd name="connsiteX28-19697" fmla="*/ 6629400 w 15636240"/>
                <a:gd name="connsiteY28-19698" fmla="*/ 24859028 h 38590268"/>
                <a:gd name="connsiteX29-19699" fmla="*/ 5806440 w 15636240"/>
                <a:gd name="connsiteY29-19700" fmla="*/ 22938788 h 38590268"/>
                <a:gd name="connsiteX30-19701" fmla="*/ 5166360 w 15636240"/>
                <a:gd name="connsiteY30-19702" fmla="*/ 26413508 h 38590268"/>
                <a:gd name="connsiteX31-19703" fmla="*/ 5166360 w 15636240"/>
                <a:gd name="connsiteY31-19704" fmla="*/ 30436868 h 38590268"/>
                <a:gd name="connsiteX32-19705" fmla="*/ 4892040 w 15636240"/>
                <a:gd name="connsiteY32-19706" fmla="*/ 32448548 h 38590268"/>
                <a:gd name="connsiteX33-19707" fmla="*/ 4886554 w 15636240"/>
                <a:gd name="connsiteY33-19708" fmla="*/ 36286388 h 38590268"/>
                <a:gd name="connsiteX34-19709" fmla="*/ 4892040 w 15636240"/>
                <a:gd name="connsiteY34-19710" fmla="*/ 37752068 h 38590268"/>
                <a:gd name="connsiteX35-19711" fmla="*/ 4251960 w 15636240"/>
                <a:gd name="connsiteY35-19712" fmla="*/ 38117828 h 38590268"/>
                <a:gd name="connsiteX36-19713" fmla="*/ 4251960 w 15636240"/>
                <a:gd name="connsiteY36-19714" fmla="*/ 38117828 h 38590268"/>
                <a:gd name="connsiteX37-19715" fmla="*/ 3246120 w 15636240"/>
                <a:gd name="connsiteY37-19716" fmla="*/ 38575028 h 38590268"/>
                <a:gd name="connsiteX38-19717" fmla="*/ 777240 w 15636240"/>
                <a:gd name="connsiteY38-19718" fmla="*/ 38209268 h 38590268"/>
                <a:gd name="connsiteX39-19719" fmla="*/ 2514600 w 15636240"/>
                <a:gd name="connsiteY39-19720" fmla="*/ 36563348 h 38590268"/>
                <a:gd name="connsiteX40-19721" fmla="*/ 2294699 w 15636240"/>
                <a:gd name="connsiteY40-19722" fmla="*/ 35711839 h 38590268"/>
                <a:gd name="connsiteX41-19723" fmla="*/ 2606040 w 15636240"/>
                <a:gd name="connsiteY41-19724" fmla="*/ 34094468 h 38590268"/>
                <a:gd name="connsiteX42-19725" fmla="*/ 1874520 w 15636240"/>
                <a:gd name="connsiteY42-19726" fmla="*/ 32814308 h 38590268"/>
                <a:gd name="connsiteX43-19727" fmla="*/ 1848966 w 15636240"/>
                <a:gd name="connsiteY43-19728" fmla="*/ 22174018 h 38590268"/>
                <a:gd name="connsiteX44-19729" fmla="*/ 1502285 w 15636240"/>
                <a:gd name="connsiteY44-19730" fmla="*/ 21714024 h 38590268"/>
                <a:gd name="connsiteX45-19731" fmla="*/ 1417320 w 15636240"/>
                <a:gd name="connsiteY45-19732" fmla="*/ 21201428 h 38590268"/>
                <a:gd name="connsiteX46-19733" fmla="*/ 137160 w 15636240"/>
                <a:gd name="connsiteY46-19734" fmla="*/ 21201428 h 38590268"/>
                <a:gd name="connsiteX47-19735" fmla="*/ 594360 w 15636240"/>
                <a:gd name="connsiteY47-19736" fmla="*/ 12971828 h 38590268"/>
                <a:gd name="connsiteX48-19737" fmla="*/ 747979 w 15636240"/>
                <a:gd name="connsiteY48-19738" fmla="*/ 11383261 h 38590268"/>
                <a:gd name="connsiteX49-19739" fmla="*/ 1051560 w 15636240"/>
                <a:gd name="connsiteY49-19740" fmla="*/ 7851188 h 38590268"/>
                <a:gd name="connsiteX50-19741" fmla="*/ 3977640 w 15636240"/>
                <a:gd name="connsiteY50-19742" fmla="*/ 6845348 h 38590268"/>
                <a:gd name="connsiteX51-19743" fmla="*/ 3977640 w 15636240"/>
                <a:gd name="connsiteY51-19744" fmla="*/ 6113828 h 38590268"/>
                <a:gd name="connsiteX52-19745" fmla="*/ 3504920 w 15636240"/>
                <a:gd name="connsiteY52-19746" fmla="*/ 4565628 h 38590268"/>
                <a:gd name="connsiteX53-19747" fmla="*/ 3207765 w 15636240"/>
                <a:gd name="connsiteY53-19748" fmla="*/ 4565628 h 38590268"/>
                <a:gd name="connsiteX54-19749" fmla="*/ 2861083 w 15636240"/>
                <a:gd name="connsiteY54-19750" fmla="*/ 3441311 h 38590268"/>
                <a:gd name="connsiteX55-19751" fmla="*/ 3063240 w 15636240"/>
                <a:gd name="connsiteY55-19752" fmla="*/ 3462068 h 38590268"/>
                <a:gd name="connsiteX56-19753" fmla="*/ 2697480 w 15636240"/>
                <a:gd name="connsiteY56-19754" fmla="*/ 1816148 h 38590268"/>
                <a:gd name="connsiteX57-19755" fmla="*/ 2971800 w 15636240"/>
                <a:gd name="connsiteY57-19756" fmla="*/ 1450388 h 38590268"/>
                <a:gd name="connsiteX58-19757" fmla="*/ 3703023 w 15636240"/>
                <a:gd name="connsiteY58-19758" fmla="*/ 317199 h 38590268"/>
                <a:gd name="connsiteX59-19759" fmla="*/ 5023714 w 15636240"/>
                <a:gd name="connsiteY59-19760" fmla="*/ 83788 h 38590268"/>
                <a:gd name="connsiteX60-19761" fmla="*/ 5898671 w 15636240"/>
                <a:gd name="connsiteY60-19762" fmla="*/ 819929 h 38590268"/>
                <a:gd name="connsiteX0-19763" fmla="*/ 5898671 w 15636240"/>
                <a:gd name="connsiteY0-19764" fmla="*/ 819929 h 38590268"/>
                <a:gd name="connsiteX1-19765" fmla="*/ 6476473 w 15636240"/>
                <a:gd name="connsiteY1-19766" fmla="*/ 1071295 h 38590268"/>
                <a:gd name="connsiteX2-19767" fmla="*/ 6542507 w 15636240"/>
                <a:gd name="connsiteY2-19768" fmla="*/ 2435850 h 38590268"/>
                <a:gd name="connsiteX3-19769" fmla="*/ 6446520 w 15636240"/>
                <a:gd name="connsiteY3-19770" fmla="*/ 2913428 h 38590268"/>
                <a:gd name="connsiteX4-19771" fmla="*/ 6674576 w 15636240"/>
                <a:gd name="connsiteY4-19772" fmla="*/ 2855635 h 38590268"/>
                <a:gd name="connsiteX5-19773" fmla="*/ 6559016 w 15636240"/>
                <a:gd name="connsiteY5-19774" fmla="*/ 4087680 h 38590268"/>
                <a:gd name="connsiteX6-19775" fmla="*/ 6212335 w 15636240"/>
                <a:gd name="connsiteY6-19776" fmla="*/ 4565628 h 38590268"/>
                <a:gd name="connsiteX7-19777" fmla="*/ 6179317 w 15636240"/>
                <a:gd name="connsiteY7-19778" fmla="*/ 5416325 h 38590268"/>
                <a:gd name="connsiteX8-19779" fmla="*/ 6641559 w 15636240"/>
                <a:gd name="connsiteY8-19780" fmla="*/ 6008829 h 38590268"/>
                <a:gd name="connsiteX9-19781" fmla="*/ 9189720 w 15636240"/>
                <a:gd name="connsiteY9-19782" fmla="*/ 6662468 h 38590268"/>
                <a:gd name="connsiteX10-19783" fmla="*/ 9189720 w 15636240"/>
                <a:gd name="connsiteY10-19784" fmla="*/ 13520468 h 38590268"/>
                <a:gd name="connsiteX11-19785" fmla="*/ 9464040 w 15636240"/>
                <a:gd name="connsiteY11-19786" fmla="*/ 15074948 h 38590268"/>
                <a:gd name="connsiteX12-19787" fmla="*/ 9464040 w 15636240"/>
                <a:gd name="connsiteY12-19788" fmla="*/ 15897908 h 38590268"/>
                <a:gd name="connsiteX13-19789" fmla="*/ 9646920 w 15636240"/>
                <a:gd name="connsiteY13-19790" fmla="*/ 21018548 h 38590268"/>
                <a:gd name="connsiteX14-19791" fmla="*/ 9921240 w 15636240"/>
                <a:gd name="connsiteY14-19792" fmla="*/ 22298708 h 38590268"/>
                <a:gd name="connsiteX15-19793" fmla="*/ 10378440 w 15636240"/>
                <a:gd name="connsiteY15-19794" fmla="*/ 26322068 h 38590268"/>
                <a:gd name="connsiteX16-19795" fmla="*/ 11475720 w 15636240"/>
                <a:gd name="connsiteY16-19796" fmla="*/ 31442708 h 38590268"/>
                <a:gd name="connsiteX17-19797" fmla="*/ 12298680 w 15636240"/>
                <a:gd name="connsiteY17-19798" fmla="*/ 35740388 h 38590268"/>
                <a:gd name="connsiteX18-19799" fmla="*/ 13487400 w 15636240"/>
                <a:gd name="connsiteY18-19800" fmla="*/ 37203428 h 38590268"/>
                <a:gd name="connsiteX19-19801" fmla="*/ 15316200 w 15636240"/>
                <a:gd name="connsiteY19-19802" fmla="*/ 37752068 h 38590268"/>
                <a:gd name="connsiteX20-19803" fmla="*/ 15204446 w 15636240"/>
                <a:gd name="connsiteY20-19804" fmla="*/ 38207538 h 38590268"/>
                <a:gd name="connsiteX21-19805" fmla="*/ 13213080 w 15636240"/>
                <a:gd name="connsiteY21-19806" fmla="*/ 38392148 h 38590268"/>
                <a:gd name="connsiteX22-19807" fmla="*/ 12207240 w 15636240"/>
                <a:gd name="connsiteY22-19808" fmla="*/ 38392148 h 38590268"/>
                <a:gd name="connsiteX23-19809" fmla="*/ 10927080 w 15636240"/>
                <a:gd name="connsiteY23-19810" fmla="*/ 37203428 h 38590268"/>
                <a:gd name="connsiteX24-19811" fmla="*/ 10835640 w 15636240"/>
                <a:gd name="connsiteY24-19812" fmla="*/ 37843508 h 38590268"/>
                <a:gd name="connsiteX25-19813" fmla="*/ 9646920 w 15636240"/>
                <a:gd name="connsiteY25-19814" fmla="*/ 37843508 h 38590268"/>
                <a:gd name="connsiteX26-19815" fmla="*/ 9921240 w 15636240"/>
                <a:gd name="connsiteY26-19816" fmla="*/ 35466068 h 38590268"/>
                <a:gd name="connsiteX27-19817" fmla="*/ 7543800 w 15636240"/>
                <a:gd name="connsiteY27-19818" fmla="*/ 29431028 h 38590268"/>
                <a:gd name="connsiteX28-19819" fmla="*/ 6629400 w 15636240"/>
                <a:gd name="connsiteY28-19820" fmla="*/ 24859028 h 38590268"/>
                <a:gd name="connsiteX29-19821" fmla="*/ 5806440 w 15636240"/>
                <a:gd name="connsiteY29-19822" fmla="*/ 22938788 h 38590268"/>
                <a:gd name="connsiteX30-19823" fmla="*/ 5166360 w 15636240"/>
                <a:gd name="connsiteY30-19824" fmla="*/ 26413508 h 38590268"/>
                <a:gd name="connsiteX31-19825" fmla="*/ 5166360 w 15636240"/>
                <a:gd name="connsiteY31-19826" fmla="*/ 30436868 h 38590268"/>
                <a:gd name="connsiteX32-19827" fmla="*/ 4892040 w 15636240"/>
                <a:gd name="connsiteY32-19828" fmla="*/ 32448548 h 38590268"/>
                <a:gd name="connsiteX33-19829" fmla="*/ 4886554 w 15636240"/>
                <a:gd name="connsiteY33-19830" fmla="*/ 36286388 h 38590268"/>
                <a:gd name="connsiteX34-19831" fmla="*/ 4892040 w 15636240"/>
                <a:gd name="connsiteY34-19832" fmla="*/ 37752068 h 38590268"/>
                <a:gd name="connsiteX35-19833" fmla="*/ 4251960 w 15636240"/>
                <a:gd name="connsiteY35-19834" fmla="*/ 38117828 h 38590268"/>
                <a:gd name="connsiteX36-19835" fmla="*/ 4251960 w 15636240"/>
                <a:gd name="connsiteY36-19836" fmla="*/ 38117828 h 38590268"/>
                <a:gd name="connsiteX37-19837" fmla="*/ 3246120 w 15636240"/>
                <a:gd name="connsiteY37-19838" fmla="*/ 38575028 h 38590268"/>
                <a:gd name="connsiteX38-19839" fmla="*/ 777240 w 15636240"/>
                <a:gd name="connsiteY38-19840" fmla="*/ 38209268 h 38590268"/>
                <a:gd name="connsiteX39-19841" fmla="*/ 2514600 w 15636240"/>
                <a:gd name="connsiteY39-19842" fmla="*/ 36563348 h 38590268"/>
                <a:gd name="connsiteX40-19843" fmla="*/ 2294699 w 15636240"/>
                <a:gd name="connsiteY40-19844" fmla="*/ 35711839 h 38590268"/>
                <a:gd name="connsiteX41-19845" fmla="*/ 2606040 w 15636240"/>
                <a:gd name="connsiteY41-19846" fmla="*/ 34094468 h 38590268"/>
                <a:gd name="connsiteX42-19847" fmla="*/ 1874520 w 15636240"/>
                <a:gd name="connsiteY42-19848" fmla="*/ 32814308 h 38590268"/>
                <a:gd name="connsiteX43-19849" fmla="*/ 1848966 w 15636240"/>
                <a:gd name="connsiteY43-19850" fmla="*/ 22174018 h 38590268"/>
                <a:gd name="connsiteX44-19851" fmla="*/ 1502285 w 15636240"/>
                <a:gd name="connsiteY44-19852" fmla="*/ 21714024 h 38590268"/>
                <a:gd name="connsiteX45-19853" fmla="*/ 1417320 w 15636240"/>
                <a:gd name="connsiteY45-19854" fmla="*/ 21201428 h 38590268"/>
                <a:gd name="connsiteX46-19855" fmla="*/ 137160 w 15636240"/>
                <a:gd name="connsiteY46-19856" fmla="*/ 21201428 h 38590268"/>
                <a:gd name="connsiteX47-19857" fmla="*/ 594360 w 15636240"/>
                <a:gd name="connsiteY47-19858" fmla="*/ 12971828 h 38590268"/>
                <a:gd name="connsiteX48-19859" fmla="*/ 747979 w 15636240"/>
                <a:gd name="connsiteY48-19860" fmla="*/ 11383261 h 38590268"/>
                <a:gd name="connsiteX49-19861" fmla="*/ 1051560 w 15636240"/>
                <a:gd name="connsiteY49-19862" fmla="*/ 7851188 h 38590268"/>
                <a:gd name="connsiteX50-19863" fmla="*/ 3977640 w 15636240"/>
                <a:gd name="connsiteY50-19864" fmla="*/ 6845348 h 38590268"/>
                <a:gd name="connsiteX51-19865" fmla="*/ 3977640 w 15636240"/>
                <a:gd name="connsiteY51-19866" fmla="*/ 6113828 h 38590268"/>
                <a:gd name="connsiteX52-19867" fmla="*/ 3504920 w 15636240"/>
                <a:gd name="connsiteY52-19868" fmla="*/ 4565628 h 38590268"/>
                <a:gd name="connsiteX53-19869" fmla="*/ 3207765 w 15636240"/>
                <a:gd name="connsiteY53-19870" fmla="*/ 4565628 h 38590268"/>
                <a:gd name="connsiteX54-19871" fmla="*/ 2861083 w 15636240"/>
                <a:gd name="connsiteY54-19872" fmla="*/ 3441311 h 38590268"/>
                <a:gd name="connsiteX55-19873" fmla="*/ 3063240 w 15636240"/>
                <a:gd name="connsiteY55-19874" fmla="*/ 3462068 h 38590268"/>
                <a:gd name="connsiteX56-19875" fmla="*/ 2697480 w 15636240"/>
                <a:gd name="connsiteY56-19876" fmla="*/ 1816148 h 38590268"/>
                <a:gd name="connsiteX57-19877" fmla="*/ 2971800 w 15636240"/>
                <a:gd name="connsiteY57-19878" fmla="*/ 1450388 h 38590268"/>
                <a:gd name="connsiteX58-19879" fmla="*/ 3703023 w 15636240"/>
                <a:gd name="connsiteY58-19880" fmla="*/ 317199 h 38590268"/>
                <a:gd name="connsiteX59-19881" fmla="*/ 5023714 w 15636240"/>
                <a:gd name="connsiteY59-19882" fmla="*/ 83788 h 38590268"/>
                <a:gd name="connsiteX60-19883" fmla="*/ 5898671 w 15636240"/>
                <a:gd name="connsiteY60-19884" fmla="*/ 819929 h 38590268"/>
                <a:gd name="connsiteX0-19885" fmla="*/ 5898671 w 15636240"/>
                <a:gd name="connsiteY0-19886" fmla="*/ 819929 h 38590268"/>
                <a:gd name="connsiteX1-19887" fmla="*/ 6476473 w 15636240"/>
                <a:gd name="connsiteY1-19888" fmla="*/ 1071295 h 38590268"/>
                <a:gd name="connsiteX2-19889" fmla="*/ 6542507 w 15636240"/>
                <a:gd name="connsiteY2-19890" fmla="*/ 2435850 h 38590268"/>
                <a:gd name="connsiteX3-19891" fmla="*/ 6446520 w 15636240"/>
                <a:gd name="connsiteY3-19892" fmla="*/ 2913428 h 38590268"/>
                <a:gd name="connsiteX4-19893" fmla="*/ 6674576 w 15636240"/>
                <a:gd name="connsiteY4-19894" fmla="*/ 2855635 h 38590268"/>
                <a:gd name="connsiteX5-19895" fmla="*/ 6559016 w 15636240"/>
                <a:gd name="connsiteY5-19896" fmla="*/ 4087680 h 38590268"/>
                <a:gd name="connsiteX6-19897" fmla="*/ 6212335 w 15636240"/>
                <a:gd name="connsiteY6-19898" fmla="*/ 4565628 h 38590268"/>
                <a:gd name="connsiteX7-19899" fmla="*/ 6179317 w 15636240"/>
                <a:gd name="connsiteY7-19900" fmla="*/ 5416325 h 38590268"/>
                <a:gd name="connsiteX8-19901" fmla="*/ 6641559 w 15636240"/>
                <a:gd name="connsiteY8-19902" fmla="*/ 6008829 h 38590268"/>
                <a:gd name="connsiteX9-19903" fmla="*/ 9189720 w 15636240"/>
                <a:gd name="connsiteY9-19904" fmla="*/ 6662468 h 38590268"/>
                <a:gd name="connsiteX10-19905" fmla="*/ 9189720 w 15636240"/>
                <a:gd name="connsiteY10-19906" fmla="*/ 13520468 h 38590268"/>
                <a:gd name="connsiteX11-19907" fmla="*/ 9464040 w 15636240"/>
                <a:gd name="connsiteY11-19908" fmla="*/ 15074948 h 38590268"/>
                <a:gd name="connsiteX12-19909" fmla="*/ 9464040 w 15636240"/>
                <a:gd name="connsiteY12-19910" fmla="*/ 15897908 h 38590268"/>
                <a:gd name="connsiteX13-19911" fmla="*/ 9646920 w 15636240"/>
                <a:gd name="connsiteY13-19912" fmla="*/ 21018548 h 38590268"/>
                <a:gd name="connsiteX14-19913" fmla="*/ 9921240 w 15636240"/>
                <a:gd name="connsiteY14-19914" fmla="*/ 22298708 h 38590268"/>
                <a:gd name="connsiteX15-19915" fmla="*/ 10378440 w 15636240"/>
                <a:gd name="connsiteY15-19916" fmla="*/ 26322068 h 38590268"/>
                <a:gd name="connsiteX16-19917" fmla="*/ 11475720 w 15636240"/>
                <a:gd name="connsiteY16-19918" fmla="*/ 31442708 h 38590268"/>
                <a:gd name="connsiteX17-19919" fmla="*/ 12298680 w 15636240"/>
                <a:gd name="connsiteY17-19920" fmla="*/ 35740388 h 38590268"/>
                <a:gd name="connsiteX18-19921" fmla="*/ 13487400 w 15636240"/>
                <a:gd name="connsiteY18-19922" fmla="*/ 37203428 h 38590268"/>
                <a:gd name="connsiteX19-19923" fmla="*/ 15316200 w 15636240"/>
                <a:gd name="connsiteY19-19924" fmla="*/ 37752068 h 38590268"/>
                <a:gd name="connsiteX20-19925" fmla="*/ 15204446 w 15636240"/>
                <a:gd name="connsiteY20-19926" fmla="*/ 38207538 h 38590268"/>
                <a:gd name="connsiteX21-19927" fmla="*/ 13213080 w 15636240"/>
                <a:gd name="connsiteY21-19928" fmla="*/ 38392148 h 38590268"/>
                <a:gd name="connsiteX22-19929" fmla="*/ 12207240 w 15636240"/>
                <a:gd name="connsiteY22-19930" fmla="*/ 38392148 h 38590268"/>
                <a:gd name="connsiteX23-19931" fmla="*/ 10927080 w 15636240"/>
                <a:gd name="connsiteY23-19932" fmla="*/ 37203428 h 38590268"/>
                <a:gd name="connsiteX24-19933" fmla="*/ 10835640 w 15636240"/>
                <a:gd name="connsiteY24-19934" fmla="*/ 37843508 h 38590268"/>
                <a:gd name="connsiteX25-19935" fmla="*/ 9646920 w 15636240"/>
                <a:gd name="connsiteY25-19936" fmla="*/ 37843508 h 38590268"/>
                <a:gd name="connsiteX26-19937" fmla="*/ 9921240 w 15636240"/>
                <a:gd name="connsiteY26-19938" fmla="*/ 35466068 h 38590268"/>
                <a:gd name="connsiteX27-19939" fmla="*/ 7543800 w 15636240"/>
                <a:gd name="connsiteY27-19940" fmla="*/ 29431028 h 38590268"/>
                <a:gd name="connsiteX28-19941" fmla="*/ 6629400 w 15636240"/>
                <a:gd name="connsiteY28-19942" fmla="*/ 24859028 h 38590268"/>
                <a:gd name="connsiteX29-19943" fmla="*/ 5806440 w 15636240"/>
                <a:gd name="connsiteY29-19944" fmla="*/ 22938788 h 38590268"/>
                <a:gd name="connsiteX30-19945" fmla="*/ 5166360 w 15636240"/>
                <a:gd name="connsiteY30-19946" fmla="*/ 26413508 h 38590268"/>
                <a:gd name="connsiteX31-19947" fmla="*/ 5166360 w 15636240"/>
                <a:gd name="connsiteY31-19948" fmla="*/ 30436868 h 38590268"/>
                <a:gd name="connsiteX32-19949" fmla="*/ 4892040 w 15636240"/>
                <a:gd name="connsiteY32-19950" fmla="*/ 32448548 h 38590268"/>
                <a:gd name="connsiteX33-19951" fmla="*/ 4886554 w 15636240"/>
                <a:gd name="connsiteY33-19952" fmla="*/ 36286388 h 38590268"/>
                <a:gd name="connsiteX34-19953" fmla="*/ 4892040 w 15636240"/>
                <a:gd name="connsiteY34-19954" fmla="*/ 37752068 h 38590268"/>
                <a:gd name="connsiteX35-19955" fmla="*/ 4251960 w 15636240"/>
                <a:gd name="connsiteY35-19956" fmla="*/ 38117828 h 38590268"/>
                <a:gd name="connsiteX36-19957" fmla="*/ 4251960 w 15636240"/>
                <a:gd name="connsiteY36-19958" fmla="*/ 38117828 h 38590268"/>
                <a:gd name="connsiteX37-19959" fmla="*/ 3246120 w 15636240"/>
                <a:gd name="connsiteY37-19960" fmla="*/ 38575028 h 38590268"/>
                <a:gd name="connsiteX38-19961" fmla="*/ 777240 w 15636240"/>
                <a:gd name="connsiteY38-19962" fmla="*/ 38209268 h 38590268"/>
                <a:gd name="connsiteX39-19963" fmla="*/ 2514600 w 15636240"/>
                <a:gd name="connsiteY39-19964" fmla="*/ 36563348 h 38590268"/>
                <a:gd name="connsiteX40-19965" fmla="*/ 2294699 w 15636240"/>
                <a:gd name="connsiteY40-19966" fmla="*/ 35711839 h 38590268"/>
                <a:gd name="connsiteX41-19967" fmla="*/ 2606040 w 15636240"/>
                <a:gd name="connsiteY41-19968" fmla="*/ 34094468 h 38590268"/>
                <a:gd name="connsiteX42-19969" fmla="*/ 1874520 w 15636240"/>
                <a:gd name="connsiteY42-19970" fmla="*/ 32814308 h 38590268"/>
                <a:gd name="connsiteX43-19971" fmla="*/ 1848966 w 15636240"/>
                <a:gd name="connsiteY43-19972" fmla="*/ 22174018 h 38590268"/>
                <a:gd name="connsiteX44-19973" fmla="*/ 1502285 w 15636240"/>
                <a:gd name="connsiteY44-19974" fmla="*/ 21714024 h 38590268"/>
                <a:gd name="connsiteX45-19975" fmla="*/ 1417320 w 15636240"/>
                <a:gd name="connsiteY45-19976" fmla="*/ 21201428 h 38590268"/>
                <a:gd name="connsiteX46-19977" fmla="*/ 137160 w 15636240"/>
                <a:gd name="connsiteY46-19978" fmla="*/ 21201428 h 38590268"/>
                <a:gd name="connsiteX47-19979" fmla="*/ 594360 w 15636240"/>
                <a:gd name="connsiteY47-19980" fmla="*/ 12971828 h 38590268"/>
                <a:gd name="connsiteX48-19981" fmla="*/ 747979 w 15636240"/>
                <a:gd name="connsiteY48-19982" fmla="*/ 11383261 h 38590268"/>
                <a:gd name="connsiteX49-19983" fmla="*/ 1051560 w 15636240"/>
                <a:gd name="connsiteY49-19984" fmla="*/ 7851188 h 38590268"/>
                <a:gd name="connsiteX50-19985" fmla="*/ 3977640 w 15636240"/>
                <a:gd name="connsiteY50-19986" fmla="*/ 6845348 h 38590268"/>
                <a:gd name="connsiteX51-19987" fmla="*/ 3977640 w 15636240"/>
                <a:gd name="connsiteY51-19988" fmla="*/ 6113828 h 38590268"/>
                <a:gd name="connsiteX52-19989" fmla="*/ 3504920 w 15636240"/>
                <a:gd name="connsiteY52-19990" fmla="*/ 4565628 h 38590268"/>
                <a:gd name="connsiteX53-19991" fmla="*/ 3207765 w 15636240"/>
                <a:gd name="connsiteY53-19992" fmla="*/ 4565628 h 38590268"/>
                <a:gd name="connsiteX54-19993" fmla="*/ 2861083 w 15636240"/>
                <a:gd name="connsiteY54-19994" fmla="*/ 3441311 h 38590268"/>
                <a:gd name="connsiteX55-19995" fmla="*/ 3063240 w 15636240"/>
                <a:gd name="connsiteY55-19996" fmla="*/ 3462068 h 38590268"/>
                <a:gd name="connsiteX56-19997" fmla="*/ 2697480 w 15636240"/>
                <a:gd name="connsiteY56-19998" fmla="*/ 1816148 h 38590268"/>
                <a:gd name="connsiteX57-19999" fmla="*/ 2971800 w 15636240"/>
                <a:gd name="connsiteY57-20000" fmla="*/ 1450388 h 38590268"/>
                <a:gd name="connsiteX58-20001" fmla="*/ 3703023 w 15636240"/>
                <a:gd name="connsiteY58-20002" fmla="*/ 317199 h 38590268"/>
                <a:gd name="connsiteX59-20003" fmla="*/ 5023714 w 15636240"/>
                <a:gd name="connsiteY59-20004" fmla="*/ 83788 h 38590268"/>
                <a:gd name="connsiteX60-20005" fmla="*/ 5898671 w 15636240"/>
                <a:gd name="connsiteY60-20006" fmla="*/ 819929 h 38590268"/>
                <a:gd name="connsiteX0-20007" fmla="*/ 5898671 w 15636240"/>
                <a:gd name="connsiteY0-20008" fmla="*/ 819929 h 38590268"/>
                <a:gd name="connsiteX1-20009" fmla="*/ 6476473 w 15636240"/>
                <a:gd name="connsiteY1-20010" fmla="*/ 1071295 h 38590268"/>
                <a:gd name="connsiteX2-20011" fmla="*/ 6542507 w 15636240"/>
                <a:gd name="connsiteY2-20012" fmla="*/ 2435850 h 38590268"/>
                <a:gd name="connsiteX3-20013" fmla="*/ 6446520 w 15636240"/>
                <a:gd name="connsiteY3-20014" fmla="*/ 2913428 h 38590268"/>
                <a:gd name="connsiteX4-20015" fmla="*/ 6674576 w 15636240"/>
                <a:gd name="connsiteY4-20016" fmla="*/ 2855635 h 38590268"/>
                <a:gd name="connsiteX5-20017" fmla="*/ 6559016 w 15636240"/>
                <a:gd name="connsiteY5-20018" fmla="*/ 4087680 h 38590268"/>
                <a:gd name="connsiteX6-20019" fmla="*/ 6212335 w 15636240"/>
                <a:gd name="connsiteY6-20020" fmla="*/ 4565628 h 38590268"/>
                <a:gd name="connsiteX7-20021" fmla="*/ 6179317 w 15636240"/>
                <a:gd name="connsiteY7-20022" fmla="*/ 5416325 h 38590268"/>
                <a:gd name="connsiteX8-20023" fmla="*/ 6641559 w 15636240"/>
                <a:gd name="connsiteY8-20024" fmla="*/ 6008829 h 38590268"/>
                <a:gd name="connsiteX9-20025" fmla="*/ 9189720 w 15636240"/>
                <a:gd name="connsiteY9-20026" fmla="*/ 6662468 h 38590268"/>
                <a:gd name="connsiteX10-20027" fmla="*/ 9189720 w 15636240"/>
                <a:gd name="connsiteY10-20028" fmla="*/ 13520468 h 38590268"/>
                <a:gd name="connsiteX11-20029" fmla="*/ 9464040 w 15636240"/>
                <a:gd name="connsiteY11-20030" fmla="*/ 15074948 h 38590268"/>
                <a:gd name="connsiteX12-20031" fmla="*/ 9464040 w 15636240"/>
                <a:gd name="connsiteY12-20032" fmla="*/ 15897908 h 38590268"/>
                <a:gd name="connsiteX13-20033" fmla="*/ 9646920 w 15636240"/>
                <a:gd name="connsiteY13-20034" fmla="*/ 21018548 h 38590268"/>
                <a:gd name="connsiteX14-20035" fmla="*/ 9921240 w 15636240"/>
                <a:gd name="connsiteY14-20036" fmla="*/ 22298708 h 38590268"/>
                <a:gd name="connsiteX15-20037" fmla="*/ 10378440 w 15636240"/>
                <a:gd name="connsiteY15-20038" fmla="*/ 26322068 h 38590268"/>
                <a:gd name="connsiteX16-20039" fmla="*/ 11475720 w 15636240"/>
                <a:gd name="connsiteY16-20040" fmla="*/ 31442708 h 38590268"/>
                <a:gd name="connsiteX17-20041" fmla="*/ 12298680 w 15636240"/>
                <a:gd name="connsiteY17-20042" fmla="*/ 35740388 h 38590268"/>
                <a:gd name="connsiteX18-20043" fmla="*/ 13338971 w 15636240"/>
                <a:gd name="connsiteY18-20044" fmla="*/ 37130258 h 38590268"/>
                <a:gd name="connsiteX19-20045" fmla="*/ 15316200 w 15636240"/>
                <a:gd name="connsiteY19-20046" fmla="*/ 37752068 h 38590268"/>
                <a:gd name="connsiteX20-20047" fmla="*/ 15204446 w 15636240"/>
                <a:gd name="connsiteY20-20048" fmla="*/ 38207538 h 38590268"/>
                <a:gd name="connsiteX21-20049" fmla="*/ 13213080 w 15636240"/>
                <a:gd name="connsiteY21-20050" fmla="*/ 38392148 h 38590268"/>
                <a:gd name="connsiteX22-20051" fmla="*/ 12207240 w 15636240"/>
                <a:gd name="connsiteY22-20052" fmla="*/ 38392148 h 38590268"/>
                <a:gd name="connsiteX23-20053" fmla="*/ 10927080 w 15636240"/>
                <a:gd name="connsiteY23-20054" fmla="*/ 37203428 h 38590268"/>
                <a:gd name="connsiteX24-20055" fmla="*/ 10835640 w 15636240"/>
                <a:gd name="connsiteY24-20056" fmla="*/ 37843508 h 38590268"/>
                <a:gd name="connsiteX25-20057" fmla="*/ 9646920 w 15636240"/>
                <a:gd name="connsiteY25-20058" fmla="*/ 37843508 h 38590268"/>
                <a:gd name="connsiteX26-20059" fmla="*/ 9921240 w 15636240"/>
                <a:gd name="connsiteY26-20060" fmla="*/ 35466068 h 38590268"/>
                <a:gd name="connsiteX27-20061" fmla="*/ 7543800 w 15636240"/>
                <a:gd name="connsiteY27-20062" fmla="*/ 29431028 h 38590268"/>
                <a:gd name="connsiteX28-20063" fmla="*/ 6629400 w 15636240"/>
                <a:gd name="connsiteY28-20064" fmla="*/ 24859028 h 38590268"/>
                <a:gd name="connsiteX29-20065" fmla="*/ 5806440 w 15636240"/>
                <a:gd name="connsiteY29-20066" fmla="*/ 22938788 h 38590268"/>
                <a:gd name="connsiteX30-20067" fmla="*/ 5166360 w 15636240"/>
                <a:gd name="connsiteY30-20068" fmla="*/ 26413508 h 38590268"/>
                <a:gd name="connsiteX31-20069" fmla="*/ 5166360 w 15636240"/>
                <a:gd name="connsiteY31-20070" fmla="*/ 30436868 h 38590268"/>
                <a:gd name="connsiteX32-20071" fmla="*/ 4892040 w 15636240"/>
                <a:gd name="connsiteY32-20072" fmla="*/ 32448548 h 38590268"/>
                <a:gd name="connsiteX33-20073" fmla="*/ 4886554 w 15636240"/>
                <a:gd name="connsiteY33-20074" fmla="*/ 36286388 h 38590268"/>
                <a:gd name="connsiteX34-20075" fmla="*/ 4892040 w 15636240"/>
                <a:gd name="connsiteY34-20076" fmla="*/ 37752068 h 38590268"/>
                <a:gd name="connsiteX35-20077" fmla="*/ 4251960 w 15636240"/>
                <a:gd name="connsiteY35-20078" fmla="*/ 38117828 h 38590268"/>
                <a:gd name="connsiteX36-20079" fmla="*/ 4251960 w 15636240"/>
                <a:gd name="connsiteY36-20080" fmla="*/ 38117828 h 38590268"/>
                <a:gd name="connsiteX37-20081" fmla="*/ 3246120 w 15636240"/>
                <a:gd name="connsiteY37-20082" fmla="*/ 38575028 h 38590268"/>
                <a:gd name="connsiteX38-20083" fmla="*/ 777240 w 15636240"/>
                <a:gd name="connsiteY38-20084" fmla="*/ 38209268 h 38590268"/>
                <a:gd name="connsiteX39-20085" fmla="*/ 2514600 w 15636240"/>
                <a:gd name="connsiteY39-20086" fmla="*/ 36563348 h 38590268"/>
                <a:gd name="connsiteX40-20087" fmla="*/ 2294699 w 15636240"/>
                <a:gd name="connsiteY40-20088" fmla="*/ 35711839 h 38590268"/>
                <a:gd name="connsiteX41-20089" fmla="*/ 2606040 w 15636240"/>
                <a:gd name="connsiteY41-20090" fmla="*/ 34094468 h 38590268"/>
                <a:gd name="connsiteX42-20091" fmla="*/ 1874520 w 15636240"/>
                <a:gd name="connsiteY42-20092" fmla="*/ 32814308 h 38590268"/>
                <a:gd name="connsiteX43-20093" fmla="*/ 1848966 w 15636240"/>
                <a:gd name="connsiteY43-20094" fmla="*/ 22174018 h 38590268"/>
                <a:gd name="connsiteX44-20095" fmla="*/ 1502285 w 15636240"/>
                <a:gd name="connsiteY44-20096" fmla="*/ 21714024 h 38590268"/>
                <a:gd name="connsiteX45-20097" fmla="*/ 1417320 w 15636240"/>
                <a:gd name="connsiteY45-20098" fmla="*/ 21201428 h 38590268"/>
                <a:gd name="connsiteX46-20099" fmla="*/ 137160 w 15636240"/>
                <a:gd name="connsiteY46-20100" fmla="*/ 21201428 h 38590268"/>
                <a:gd name="connsiteX47-20101" fmla="*/ 594360 w 15636240"/>
                <a:gd name="connsiteY47-20102" fmla="*/ 12971828 h 38590268"/>
                <a:gd name="connsiteX48-20103" fmla="*/ 747979 w 15636240"/>
                <a:gd name="connsiteY48-20104" fmla="*/ 11383261 h 38590268"/>
                <a:gd name="connsiteX49-20105" fmla="*/ 1051560 w 15636240"/>
                <a:gd name="connsiteY49-20106" fmla="*/ 7851188 h 38590268"/>
                <a:gd name="connsiteX50-20107" fmla="*/ 3977640 w 15636240"/>
                <a:gd name="connsiteY50-20108" fmla="*/ 6845348 h 38590268"/>
                <a:gd name="connsiteX51-20109" fmla="*/ 3977640 w 15636240"/>
                <a:gd name="connsiteY51-20110" fmla="*/ 6113828 h 38590268"/>
                <a:gd name="connsiteX52-20111" fmla="*/ 3504920 w 15636240"/>
                <a:gd name="connsiteY52-20112" fmla="*/ 4565628 h 38590268"/>
                <a:gd name="connsiteX53-20113" fmla="*/ 3207765 w 15636240"/>
                <a:gd name="connsiteY53-20114" fmla="*/ 4565628 h 38590268"/>
                <a:gd name="connsiteX54-20115" fmla="*/ 2861083 w 15636240"/>
                <a:gd name="connsiteY54-20116" fmla="*/ 3441311 h 38590268"/>
                <a:gd name="connsiteX55-20117" fmla="*/ 3063240 w 15636240"/>
                <a:gd name="connsiteY55-20118" fmla="*/ 3462068 h 38590268"/>
                <a:gd name="connsiteX56-20119" fmla="*/ 2697480 w 15636240"/>
                <a:gd name="connsiteY56-20120" fmla="*/ 1816148 h 38590268"/>
                <a:gd name="connsiteX57-20121" fmla="*/ 2971800 w 15636240"/>
                <a:gd name="connsiteY57-20122" fmla="*/ 1450388 h 38590268"/>
                <a:gd name="connsiteX58-20123" fmla="*/ 3703023 w 15636240"/>
                <a:gd name="connsiteY58-20124" fmla="*/ 317199 h 38590268"/>
                <a:gd name="connsiteX59-20125" fmla="*/ 5023714 w 15636240"/>
                <a:gd name="connsiteY59-20126" fmla="*/ 83788 h 38590268"/>
                <a:gd name="connsiteX60-20127" fmla="*/ 5898671 w 15636240"/>
                <a:gd name="connsiteY60-20128" fmla="*/ 819929 h 38590268"/>
                <a:gd name="connsiteX0-20129" fmla="*/ 5898671 w 15636240"/>
                <a:gd name="connsiteY0-20130" fmla="*/ 819929 h 38590268"/>
                <a:gd name="connsiteX1-20131" fmla="*/ 6476473 w 15636240"/>
                <a:gd name="connsiteY1-20132" fmla="*/ 1071295 h 38590268"/>
                <a:gd name="connsiteX2-20133" fmla="*/ 6542507 w 15636240"/>
                <a:gd name="connsiteY2-20134" fmla="*/ 2435850 h 38590268"/>
                <a:gd name="connsiteX3-20135" fmla="*/ 6446520 w 15636240"/>
                <a:gd name="connsiteY3-20136" fmla="*/ 2913428 h 38590268"/>
                <a:gd name="connsiteX4-20137" fmla="*/ 6674576 w 15636240"/>
                <a:gd name="connsiteY4-20138" fmla="*/ 2855635 h 38590268"/>
                <a:gd name="connsiteX5-20139" fmla="*/ 6559016 w 15636240"/>
                <a:gd name="connsiteY5-20140" fmla="*/ 4087680 h 38590268"/>
                <a:gd name="connsiteX6-20141" fmla="*/ 6212335 w 15636240"/>
                <a:gd name="connsiteY6-20142" fmla="*/ 4565628 h 38590268"/>
                <a:gd name="connsiteX7-20143" fmla="*/ 6179317 w 15636240"/>
                <a:gd name="connsiteY7-20144" fmla="*/ 5416325 h 38590268"/>
                <a:gd name="connsiteX8-20145" fmla="*/ 6641559 w 15636240"/>
                <a:gd name="connsiteY8-20146" fmla="*/ 6008829 h 38590268"/>
                <a:gd name="connsiteX9-20147" fmla="*/ 9189720 w 15636240"/>
                <a:gd name="connsiteY9-20148" fmla="*/ 6662468 h 38590268"/>
                <a:gd name="connsiteX10-20149" fmla="*/ 9189720 w 15636240"/>
                <a:gd name="connsiteY10-20150" fmla="*/ 13520468 h 38590268"/>
                <a:gd name="connsiteX11-20151" fmla="*/ 9464040 w 15636240"/>
                <a:gd name="connsiteY11-20152" fmla="*/ 15074948 h 38590268"/>
                <a:gd name="connsiteX12-20153" fmla="*/ 9464040 w 15636240"/>
                <a:gd name="connsiteY12-20154" fmla="*/ 15897908 h 38590268"/>
                <a:gd name="connsiteX13-20155" fmla="*/ 9646920 w 15636240"/>
                <a:gd name="connsiteY13-20156" fmla="*/ 21018548 h 38590268"/>
                <a:gd name="connsiteX14-20157" fmla="*/ 9921240 w 15636240"/>
                <a:gd name="connsiteY14-20158" fmla="*/ 22298708 h 38590268"/>
                <a:gd name="connsiteX15-20159" fmla="*/ 10378440 w 15636240"/>
                <a:gd name="connsiteY15-20160" fmla="*/ 26322068 h 38590268"/>
                <a:gd name="connsiteX16-20161" fmla="*/ 11475720 w 15636240"/>
                <a:gd name="connsiteY16-20162" fmla="*/ 31442708 h 38590268"/>
                <a:gd name="connsiteX17-20163" fmla="*/ 12298680 w 15636240"/>
                <a:gd name="connsiteY17-20164" fmla="*/ 35740388 h 38590268"/>
                <a:gd name="connsiteX18-20165" fmla="*/ 13338971 w 15636240"/>
                <a:gd name="connsiteY18-20166" fmla="*/ 37130258 h 38590268"/>
                <a:gd name="connsiteX19-20167" fmla="*/ 15316200 w 15636240"/>
                <a:gd name="connsiteY19-20168" fmla="*/ 37752068 h 38590268"/>
                <a:gd name="connsiteX20-20169" fmla="*/ 15204446 w 15636240"/>
                <a:gd name="connsiteY20-20170" fmla="*/ 38207538 h 38590268"/>
                <a:gd name="connsiteX21-20171" fmla="*/ 13213080 w 15636240"/>
                <a:gd name="connsiteY21-20172" fmla="*/ 38392148 h 38590268"/>
                <a:gd name="connsiteX22-20173" fmla="*/ 12207240 w 15636240"/>
                <a:gd name="connsiteY22-20174" fmla="*/ 38392148 h 38590268"/>
                <a:gd name="connsiteX23-20175" fmla="*/ 10927080 w 15636240"/>
                <a:gd name="connsiteY23-20176" fmla="*/ 37203428 h 38590268"/>
                <a:gd name="connsiteX24-20177" fmla="*/ 10835640 w 15636240"/>
                <a:gd name="connsiteY24-20178" fmla="*/ 37843508 h 38590268"/>
                <a:gd name="connsiteX25-20179" fmla="*/ 9646920 w 15636240"/>
                <a:gd name="connsiteY25-20180" fmla="*/ 37843508 h 38590268"/>
                <a:gd name="connsiteX26-20181" fmla="*/ 9921240 w 15636240"/>
                <a:gd name="connsiteY26-20182" fmla="*/ 35466068 h 38590268"/>
                <a:gd name="connsiteX27-20183" fmla="*/ 7543800 w 15636240"/>
                <a:gd name="connsiteY27-20184" fmla="*/ 29431028 h 38590268"/>
                <a:gd name="connsiteX28-20185" fmla="*/ 6629400 w 15636240"/>
                <a:gd name="connsiteY28-20186" fmla="*/ 24859028 h 38590268"/>
                <a:gd name="connsiteX29-20187" fmla="*/ 5806440 w 15636240"/>
                <a:gd name="connsiteY29-20188" fmla="*/ 22938788 h 38590268"/>
                <a:gd name="connsiteX30-20189" fmla="*/ 5166360 w 15636240"/>
                <a:gd name="connsiteY30-20190" fmla="*/ 26413508 h 38590268"/>
                <a:gd name="connsiteX31-20191" fmla="*/ 5166360 w 15636240"/>
                <a:gd name="connsiteY31-20192" fmla="*/ 30436868 h 38590268"/>
                <a:gd name="connsiteX32-20193" fmla="*/ 4892040 w 15636240"/>
                <a:gd name="connsiteY32-20194" fmla="*/ 32448548 h 38590268"/>
                <a:gd name="connsiteX33-20195" fmla="*/ 4886554 w 15636240"/>
                <a:gd name="connsiteY33-20196" fmla="*/ 36286388 h 38590268"/>
                <a:gd name="connsiteX34-20197" fmla="*/ 4892040 w 15636240"/>
                <a:gd name="connsiteY34-20198" fmla="*/ 37752068 h 38590268"/>
                <a:gd name="connsiteX35-20199" fmla="*/ 4251960 w 15636240"/>
                <a:gd name="connsiteY35-20200" fmla="*/ 38117828 h 38590268"/>
                <a:gd name="connsiteX36-20201" fmla="*/ 4251960 w 15636240"/>
                <a:gd name="connsiteY36-20202" fmla="*/ 38117828 h 38590268"/>
                <a:gd name="connsiteX37-20203" fmla="*/ 3246120 w 15636240"/>
                <a:gd name="connsiteY37-20204" fmla="*/ 38575028 h 38590268"/>
                <a:gd name="connsiteX38-20205" fmla="*/ 777240 w 15636240"/>
                <a:gd name="connsiteY38-20206" fmla="*/ 38209268 h 38590268"/>
                <a:gd name="connsiteX39-20207" fmla="*/ 2514600 w 15636240"/>
                <a:gd name="connsiteY39-20208" fmla="*/ 36563348 h 38590268"/>
                <a:gd name="connsiteX40-20209" fmla="*/ 2294699 w 15636240"/>
                <a:gd name="connsiteY40-20210" fmla="*/ 35711839 h 38590268"/>
                <a:gd name="connsiteX41-20211" fmla="*/ 2606040 w 15636240"/>
                <a:gd name="connsiteY41-20212" fmla="*/ 34094468 h 38590268"/>
                <a:gd name="connsiteX42-20213" fmla="*/ 1874520 w 15636240"/>
                <a:gd name="connsiteY42-20214" fmla="*/ 32814308 h 38590268"/>
                <a:gd name="connsiteX43-20215" fmla="*/ 1848966 w 15636240"/>
                <a:gd name="connsiteY43-20216" fmla="*/ 22174018 h 38590268"/>
                <a:gd name="connsiteX44-20217" fmla="*/ 1502285 w 15636240"/>
                <a:gd name="connsiteY44-20218" fmla="*/ 21714024 h 38590268"/>
                <a:gd name="connsiteX45-20219" fmla="*/ 1417320 w 15636240"/>
                <a:gd name="connsiteY45-20220" fmla="*/ 21201428 h 38590268"/>
                <a:gd name="connsiteX46-20221" fmla="*/ 137160 w 15636240"/>
                <a:gd name="connsiteY46-20222" fmla="*/ 21201428 h 38590268"/>
                <a:gd name="connsiteX47-20223" fmla="*/ 594360 w 15636240"/>
                <a:gd name="connsiteY47-20224" fmla="*/ 12971828 h 38590268"/>
                <a:gd name="connsiteX48-20225" fmla="*/ 747979 w 15636240"/>
                <a:gd name="connsiteY48-20226" fmla="*/ 11383261 h 38590268"/>
                <a:gd name="connsiteX49-20227" fmla="*/ 1051560 w 15636240"/>
                <a:gd name="connsiteY49-20228" fmla="*/ 7851188 h 38590268"/>
                <a:gd name="connsiteX50-20229" fmla="*/ 3977640 w 15636240"/>
                <a:gd name="connsiteY50-20230" fmla="*/ 6845348 h 38590268"/>
                <a:gd name="connsiteX51-20231" fmla="*/ 3977640 w 15636240"/>
                <a:gd name="connsiteY51-20232" fmla="*/ 6113828 h 38590268"/>
                <a:gd name="connsiteX52-20233" fmla="*/ 3504920 w 15636240"/>
                <a:gd name="connsiteY52-20234" fmla="*/ 4565628 h 38590268"/>
                <a:gd name="connsiteX53-20235" fmla="*/ 3207765 w 15636240"/>
                <a:gd name="connsiteY53-20236" fmla="*/ 4565628 h 38590268"/>
                <a:gd name="connsiteX54-20237" fmla="*/ 2861083 w 15636240"/>
                <a:gd name="connsiteY54-20238" fmla="*/ 3441311 h 38590268"/>
                <a:gd name="connsiteX55-20239" fmla="*/ 3063240 w 15636240"/>
                <a:gd name="connsiteY55-20240" fmla="*/ 3462068 h 38590268"/>
                <a:gd name="connsiteX56-20241" fmla="*/ 2697480 w 15636240"/>
                <a:gd name="connsiteY56-20242" fmla="*/ 1816148 h 38590268"/>
                <a:gd name="connsiteX57-20243" fmla="*/ 2971800 w 15636240"/>
                <a:gd name="connsiteY57-20244" fmla="*/ 1450388 h 38590268"/>
                <a:gd name="connsiteX58-20245" fmla="*/ 3703023 w 15636240"/>
                <a:gd name="connsiteY58-20246" fmla="*/ 317199 h 38590268"/>
                <a:gd name="connsiteX59-20247" fmla="*/ 5023714 w 15636240"/>
                <a:gd name="connsiteY59-20248" fmla="*/ 83788 h 38590268"/>
                <a:gd name="connsiteX60-20249" fmla="*/ 5898671 w 15636240"/>
                <a:gd name="connsiteY60-20250" fmla="*/ 819929 h 38590268"/>
                <a:gd name="connsiteX0-20251" fmla="*/ 5898671 w 15636240"/>
                <a:gd name="connsiteY0-20252" fmla="*/ 819929 h 38590268"/>
                <a:gd name="connsiteX1-20253" fmla="*/ 6476473 w 15636240"/>
                <a:gd name="connsiteY1-20254" fmla="*/ 1071295 h 38590268"/>
                <a:gd name="connsiteX2-20255" fmla="*/ 6542507 w 15636240"/>
                <a:gd name="connsiteY2-20256" fmla="*/ 2435850 h 38590268"/>
                <a:gd name="connsiteX3-20257" fmla="*/ 6446520 w 15636240"/>
                <a:gd name="connsiteY3-20258" fmla="*/ 2913428 h 38590268"/>
                <a:gd name="connsiteX4-20259" fmla="*/ 6674576 w 15636240"/>
                <a:gd name="connsiteY4-20260" fmla="*/ 2855635 h 38590268"/>
                <a:gd name="connsiteX5-20261" fmla="*/ 6559016 w 15636240"/>
                <a:gd name="connsiteY5-20262" fmla="*/ 4087680 h 38590268"/>
                <a:gd name="connsiteX6-20263" fmla="*/ 6212335 w 15636240"/>
                <a:gd name="connsiteY6-20264" fmla="*/ 4565628 h 38590268"/>
                <a:gd name="connsiteX7-20265" fmla="*/ 6179317 w 15636240"/>
                <a:gd name="connsiteY7-20266" fmla="*/ 5416325 h 38590268"/>
                <a:gd name="connsiteX8-20267" fmla="*/ 6641559 w 15636240"/>
                <a:gd name="connsiteY8-20268" fmla="*/ 6008829 h 38590268"/>
                <a:gd name="connsiteX9-20269" fmla="*/ 9189720 w 15636240"/>
                <a:gd name="connsiteY9-20270" fmla="*/ 6662468 h 38590268"/>
                <a:gd name="connsiteX10-20271" fmla="*/ 9189720 w 15636240"/>
                <a:gd name="connsiteY10-20272" fmla="*/ 13520468 h 38590268"/>
                <a:gd name="connsiteX11-20273" fmla="*/ 9464040 w 15636240"/>
                <a:gd name="connsiteY11-20274" fmla="*/ 15074948 h 38590268"/>
                <a:gd name="connsiteX12-20275" fmla="*/ 9464040 w 15636240"/>
                <a:gd name="connsiteY12-20276" fmla="*/ 15897908 h 38590268"/>
                <a:gd name="connsiteX13-20277" fmla="*/ 9646920 w 15636240"/>
                <a:gd name="connsiteY13-20278" fmla="*/ 21018548 h 38590268"/>
                <a:gd name="connsiteX14-20279" fmla="*/ 9921240 w 15636240"/>
                <a:gd name="connsiteY14-20280" fmla="*/ 22298708 h 38590268"/>
                <a:gd name="connsiteX15-20281" fmla="*/ 10378440 w 15636240"/>
                <a:gd name="connsiteY15-20282" fmla="*/ 26322068 h 38590268"/>
                <a:gd name="connsiteX16-20283" fmla="*/ 11475720 w 15636240"/>
                <a:gd name="connsiteY16-20284" fmla="*/ 31442708 h 38590268"/>
                <a:gd name="connsiteX17-20285" fmla="*/ 12298680 w 15636240"/>
                <a:gd name="connsiteY17-20286" fmla="*/ 35740388 h 38590268"/>
                <a:gd name="connsiteX18-20287" fmla="*/ 13338971 w 15636240"/>
                <a:gd name="connsiteY18-20288" fmla="*/ 37130258 h 38590268"/>
                <a:gd name="connsiteX19-20289" fmla="*/ 15316200 w 15636240"/>
                <a:gd name="connsiteY19-20290" fmla="*/ 37752068 h 38590268"/>
                <a:gd name="connsiteX20-20291" fmla="*/ 15204446 w 15636240"/>
                <a:gd name="connsiteY20-20292" fmla="*/ 38207538 h 38590268"/>
                <a:gd name="connsiteX21-20293" fmla="*/ 13213080 w 15636240"/>
                <a:gd name="connsiteY21-20294" fmla="*/ 38392148 h 38590268"/>
                <a:gd name="connsiteX22-20295" fmla="*/ 12207240 w 15636240"/>
                <a:gd name="connsiteY22-20296" fmla="*/ 38392148 h 38590268"/>
                <a:gd name="connsiteX23-20297" fmla="*/ 10927080 w 15636240"/>
                <a:gd name="connsiteY23-20298" fmla="*/ 37203428 h 38590268"/>
                <a:gd name="connsiteX24-20299" fmla="*/ 10835640 w 15636240"/>
                <a:gd name="connsiteY24-20300" fmla="*/ 37843508 h 38590268"/>
                <a:gd name="connsiteX25-20301" fmla="*/ 9646920 w 15636240"/>
                <a:gd name="connsiteY25-20302" fmla="*/ 37843508 h 38590268"/>
                <a:gd name="connsiteX26-20303" fmla="*/ 9921240 w 15636240"/>
                <a:gd name="connsiteY26-20304" fmla="*/ 35466068 h 38590268"/>
                <a:gd name="connsiteX27-20305" fmla="*/ 7543800 w 15636240"/>
                <a:gd name="connsiteY27-20306" fmla="*/ 29431028 h 38590268"/>
                <a:gd name="connsiteX28-20307" fmla="*/ 6629400 w 15636240"/>
                <a:gd name="connsiteY28-20308" fmla="*/ 24859028 h 38590268"/>
                <a:gd name="connsiteX29-20309" fmla="*/ 5806440 w 15636240"/>
                <a:gd name="connsiteY29-20310" fmla="*/ 22938788 h 38590268"/>
                <a:gd name="connsiteX30-20311" fmla="*/ 5166360 w 15636240"/>
                <a:gd name="connsiteY30-20312" fmla="*/ 26413508 h 38590268"/>
                <a:gd name="connsiteX31-20313" fmla="*/ 5166360 w 15636240"/>
                <a:gd name="connsiteY31-20314" fmla="*/ 30436868 h 38590268"/>
                <a:gd name="connsiteX32-20315" fmla="*/ 4892040 w 15636240"/>
                <a:gd name="connsiteY32-20316" fmla="*/ 32448548 h 38590268"/>
                <a:gd name="connsiteX33-20317" fmla="*/ 4886554 w 15636240"/>
                <a:gd name="connsiteY33-20318" fmla="*/ 36286388 h 38590268"/>
                <a:gd name="connsiteX34-20319" fmla="*/ 4892040 w 15636240"/>
                <a:gd name="connsiteY34-20320" fmla="*/ 37752068 h 38590268"/>
                <a:gd name="connsiteX35-20321" fmla="*/ 4251960 w 15636240"/>
                <a:gd name="connsiteY35-20322" fmla="*/ 38117828 h 38590268"/>
                <a:gd name="connsiteX36-20323" fmla="*/ 4251960 w 15636240"/>
                <a:gd name="connsiteY36-20324" fmla="*/ 38117828 h 38590268"/>
                <a:gd name="connsiteX37-20325" fmla="*/ 3246120 w 15636240"/>
                <a:gd name="connsiteY37-20326" fmla="*/ 38575028 h 38590268"/>
                <a:gd name="connsiteX38-20327" fmla="*/ 777240 w 15636240"/>
                <a:gd name="connsiteY38-20328" fmla="*/ 38209268 h 38590268"/>
                <a:gd name="connsiteX39-20329" fmla="*/ 2514600 w 15636240"/>
                <a:gd name="connsiteY39-20330" fmla="*/ 36563348 h 38590268"/>
                <a:gd name="connsiteX40-20331" fmla="*/ 2294699 w 15636240"/>
                <a:gd name="connsiteY40-20332" fmla="*/ 35711839 h 38590268"/>
                <a:gd name="connsiteX41-20333" fmla="*/ 2606040 w 15636240"/>
                <a:gd name="connsiteY41-20334" fmla="*/ 34094468 h 38590268"/>
                <a:gd name="connsiteX42-20335" fmla="*/ 1874520 w 15636240"/>
                <a:gd name="connsiteY42-20336" fmla="*/ 32814308 h 38590268"/>
                <a:gd name="connsiteX43-20337" fmla="*/ 1848966 w 15636240"/>
                <a:gd name="connsiteY43-20338" fmla="*/ 22174018 h 38590268"/>
                <a:gd name="connsiteX44-20339" fmla="*/ 1502285 w 15636240"/>
                <a:gd name="connsiteY44-20340" fmla="*/ 21714024 h 38590268"/>
                <a:gd name="connsiteX45-20341" fmla="*/ 1417320 w 15636240"/>
                <a:gd name="connsiteY45-20342" fmla="*/ 21201428 h 38590268"/>
                <a:gd name="connsiteX46-20343" fmla="*/ 137160 w 15636240"/>
                <a:gd name="connsiteY46-20344" fmla="*/ 21201428 h 38590268"/>
                <a:gd name="connsiteX47-20345" fmla="*/ 594360 w 15636240"/>
                <a:gd name="connsiteY47-20346" fmla="*/ 12971828 h 38590268"/>
                <a:gd name="connsiteX48-20347" fmla="*/ 747979 w 15636240"/>
                <a:gd name="connsiteY48-20348" fmla="*/ 11383261 h 38590268"/>
                <a:gd name="connsiteX49-20349" fmla="*/ 1051560 w 15636240"/>
                <a:gd name="connsiteY49-20350" fmla="*/ 7851188 h 38590268"/>
                <a:gd name="connsiteX50-20351" fmla="*/ 3977640 w 15636240"/>
                <a:gd name="connsiteY50-20352" fmla="*/ 6845348 h 38590268"/>
                <a:gd name="connsiteX51-20353" fmla="*/ 3977640 w 15636240"/>
                <a:gd name="connsiteY51-20354" fmla="*/ 6113828 h 38590268"/>
                <a:gd name="connsiteX52-20355" fmla="*/ 3504920 w 15636240"/>
                <a:gd name="connsiteY52-20356" fmla="*/ 4565628 h 38590268"/>
                <a:gd name="connsiteX53-20357" fmla="*/ 3207765 w 15636240"/>
                <a:gd name="connsiteY53-20358" fmla="*/ 4565628 h 38590268"/>
                <a:gd name="connsiteX54-20359" fmla="*/ 2861083 w 15636240"/>
                <a:gd name="connsiteY54-20360" fmla="*/ 3441311 h 38590268"/>
                <a:gd name="connsiteX55-20361" fmla="*/ 3063240 w 15636240"/>
                <a:gd name="connsiteY55-20362" fmla="*/ 3462068 h 38590268"/>
                <a:gd name="connsiteX56-20363" fmla="*/ 2697480 w 15636240"/>
                <a:gd name="connsiteY56-20364" fmla="*/ 1816148 h 38590268"/>
                <a:gd name="connsiteX57-20365" fmla="*/ 2971800 w 15636240"/>
                <a:gd name="connsiteY57-20366" fmla="*/ 1450388 h 38590268"/>
                <a:gd name="connsiteX58-20367" fmla="*/ 3703023 w 15636240"/>
                <a:gd name="connsiteY58-20368" fmla="*/ 317199 h 38590268"/>
                <a:gd name="connsiteX59-20369" fmla="*/ 5023714 w 15636240"/>
                <a:gd name="connsiteY59-20370" fmla="*/ 83788 h 38590268"/>
                <a:gd name="connsiteX60-20371" fmla="*/ 5898671 w 15636240"/>
                <a:gd name="connsiteY60-20372" fmla="*/ 819929 h 38590268"/>
                <a:gd name="connsiteX0-20373" fmla="*/ 5898671 w 15636240"/>
                <a:gd name="connsiteY0-20374" fmla="*/ 819929 h 38590268"/>
                <a:gd name="connsiteX1-20375" fmla="*/ 6476473 w 15636240"/>
                <a:gd name="connsiteY1-20376" fmla="*/ 1071295 h 38590268"/>
                <a:gd name="connsiteX2-20377" fmla="*/ 6542507 w 15636240"/>
                <a:gd name="connsiteY2-20378" fmla="*/ 2435850 h 38590268"/>
                <a:gd name="connsiteX3-20379" fmla="*/ 6446520 w 15636240"/>
                <a:gd name="connsiteY3-20380" fmla="*/ 2913428 h 38590268"/>
                <a:gd name="connsiteX4-20381" fmla="*/ 6674576 w 15636240"/>
                <a:gd name="connsiteY4-20382" fmla="*/ 2855635 h 38590268"/>
                <a:gd name="connsiteX5-20383" fmla="*/ 6559016 w 15636240"/>
                <a:gd name="connsiteY5-20384" fmla="*/ 4087680 h 38590268"/>
                <a:gd name="connsiteX6-20385" fmla="*/ 6212335 w 15636240"/>
                <a:gd name="connsiteY6-20386" fmla="*/ 4565628 h 38590268"/>
                <a:gd name="connsiteX7-20387" fmla="*/ 6179317 w 15636240"/>
                <a:gd name="connsiteY7-20388" fmla="*/ 5416325 h 38590268"/>
                <a:gd name="connsiteX8-20389" fmla="*/ 6641559 w 15636240"/>
                <a:gd name="connsiteY8-20390" fmla="*/ 6008829 h 38590268"/>
                <a:gd name="connsiteX9-20391" fmla="*/ 9189720 w 15636240"/>
                <a:gd name="connsiteY9-20392" fmla="*/ 6662468 h 38590268"/>
                <a:gd name="connsiteX10-20393" fmla="*/ 9189720 w 15636240"/>
                <a:gd name="connsiteY10-20394" fmla="*/ 13520468 h 38590268"/>
                <a:gd name="connsiteX11-20395" fmla="*/ 9464040 w 15636240"/>
                <a:gd name="connsiteY11-20396" fmla="*/ 15074948 h 38590268"/>
                <a:gd name="connsiteX12-20397" fmla="*/ 9464040 w 15636240"/>
                <a:gd name="connsiteY12-20398" fmla="*/ 15897908 h 38590268"/>
                <a:gd name="connsiteX13-20399" fmla="*/ 9646920 w 15636240"/>
                <a:gd name="connsiteY13-20400" fmla="*/ 21018548 h 38590268"/>
                <a:gd name="connsiteX14-20401" fmla="*/ 9921240 w 15636240"/>
                <a:gd name="connsiteY14-20402" fmla="*/ 22298708 h 38590268"/>
                <a:gd name="connsiteX15-20403" fmla="*/ 10378440 w 15636240"/>
                <a:gd name="connsiteY15-20404" fmla="*/ 26322068 h 38590268"/>
                <a:gd name="connsiteX16-20405" fmla="*/ 11475720 w 15636240"/>
                <a:gd name="connsiteY16-20406" fmla="*/ 31442708 h 38590268"/>
                <a:gd name="connsiteX17-20407" fmla="*/ 12298680 w 15636240"/>
                <a:gd name="connsiteY17-20408" fmla="*/ 35740388 h 38590268"/>
                <a:gd name="connsiteX18-20409" fmla="*/ 13338971 w 15636240"/>
                <a:gd name="connsiteY18-20410" fmla="*/ 37130258 h 38590268"/>
                <a:gd name="connsiteX19-20411" fmla="*/ 15316200 w 15636240"/>
                <a:gd name="connsiteY19-20412" fmla="*/ 37752068 h 38590268"/>
                <a:gd name="connsiteX20-20413" fmla="*/ 15204446 w 15636240"/>
                <a:gd name="connsiteY20-20414" fmla="*/ 38207538 h 38590268"/>
                <a:gd name="connsiteX21-20415" fmla="*/ 13213080 w 15636240"/>
                <a:gd name="connsiteY21-20416" fmla="*/ 38392148 h 38590268"/>
                <a:gd name="connsiteX22-20417" fmla="*/ 12207240 w 15636240"/>
                <a:gd name="connsiteY22-20418" fmla="*/ 38392148 h 38590268"/>
                <a:gd name="connsiteX23-20419" fmla="*/ 10927080 w 15636240"/>
                <a:gd name="connsiteY23-20420" fmla="*/ 37203428 h 38590268"/>
                <a:gd name="connsiteX24-20421" fmla="*/ 10835640 w 15636240"/>
                <a:gd name="connsiteY24-20422" fmla="*/ 37843508 h 38590268"/>
                <a:gd name="connsiteX25-20423" fmla="*/ 9646920 w 15636240"/>
                <a:gd name="connsiteY25-20424" fmla="*/ 37843508 h 38590268"/>
                <a:gd name="connsiteX26-20425" fmla="*/ 9921240 w 15636240"/>
                <a:gd name="connsiteY26-20426" fmla="*/ 35466068 h 38590268"/>
                <a:gd name="connsiteX27-20427" fmla="*/ 7543800 w 15636240"/>
                <a:gd name="connsiteY27-20428" fmla="*/ 29431028 h 38590268"/>
                <a:gd name="connsiteX28-20429" fmla="*/ 6629400 w 15636240"/>
                <a:gd name="connsiteY28-20430" fmla="*/ 24859028 h 38590268"/>
                <a:gd name="connsiteX29-20431" fmla="*/ 5806440 w 15636240"/>
                <a:gd name="connsiteY29-20432" fmla="*/ 22938788 h 38590268"/>
                <a:gd name="connsiteX30-20433" fmla="*/ 5166360 w 15636240"/>
                <a:gd name="connsiteY30-20434" fmla="*/ 26413508 h 38590268"/>
                <a:gd name="connsiteX31-20435" fmla="*/ 5166360 w 15636240"/>
                <a:gd name="connsiteY31-20436" fmla="*/ 30436868 h 38590268"/>
                <a:gd name="connsiteX32-20437" fmla="*/ 4892040 w 15636240"/>
                <a:gd name="connsiteY32-20438" fmla="*/ 32448548 h 38590268"/>
                <a:gd name="connsiteX33-20439" fmla="*/ 4886554 w 15636240"/>
                <a:gd name="connsiteY33-20440" fmla="*/ 36286388 h 38590268"/>
                <a:gd name="connsiteX34-20441" fmla="*/ 4892040 w 15636240"/>
                <a:gd name="connsiteY34-20442" fmla="*/ 37752068 h 38590268"/>
                <a:gd name="connsiteX35-20443" fmla="*/ 4251960 w 15636240"/>
                <a:gd name="connsiteY35-20444" fmla="*/ 38117828 h 38590268"/>
                <a:gd name="connsiteX36-20445" fmla="*/ 4251960 w 15636240"/>
                <a:gd name="connsiteY36-20446" fmla="*/ 38117828 h 38590268"/>
                <a:gd name="connsiteX37-20447" fmla="*/ 3246120 w 15636240"/>
                <a:gd name="connsiteY37-20448" fmla="*/ 38575028 h 38590268"/>
                <a:gd name="connsiteX38-20449" fmla="*/ 777240 w 15636240"/>
                <a:gd name="connsiteY38-20450" fmla="*/ 38209268 h 38590268"/>
                <a:gd name="connsiteX39-20451" fmla="*/ 2514600 w 15636240"/>
                <a:gd name="connsiteY39-20452" fmla="*/ 36563348 h 38590268"/>
                <a:gd name="connsiteX40-20453" fmla="*/ 2294699 w 15636240"/>
                <a:gd name="connsiteY40-20454" fmla="*/ 35711839 h 38590268"/>
                <a:gd name="connsiteX41-20455" fmla="*/ 2606040 w 15636240"/>
                <a:gd name="connsiteY41-20456" fmla="*/ 34094468 h 38590268"/>
                <a:gd name="connsiteX42-20457" fmla="*/ 1874520 w 15636240"/>
                <a:gd name="connsiteY42-20458" fmla="*/ 32814308 h 38590268"/>
                <a:gd name="connsiteX43-20459" fmla="*/ 1848966 w 15636240"/>
                <a:gd name="connsiteY43-20460" fmla="*/ 22174018 h 38590268"/>
                <a:gd name="connsiteX44-20461" fmla="*/ 1502285 w 15636240"/>
                <a:gd name="connsiteY44-20462" fmla="*/ 21714024 h 38590268"/>
                <a:gd name="connsiteX45-20463" fmla="*/ 1417320 w 15636240"/>
                <a:gd name="connsiteY45-20464" fmla="*/ 21201428 h 38590268"/>
                <a:gd name="connsiteX46-20465" fmla="*/ 137160 w 15636240"/>
                <a:gd name="connsiteY46-20466" fmla="*/ 21201428 h 38590268"/>
                <a:gd name="connsiteX47-20467" fmla="*/ 594360 w 15636240"/>
                <a:gd name="connsiteY47-20468" fmla="*/ 12971828 h 38590268"/>
                <a:gd name="connsiteX48-20469" fmla="*/ 747979 w 15636240"/>
                <a:gd name="connsiteY48-20470" fmla="*/ 11383261 h 38590268"/>
                <a:gd name="connsiteX49-20471" fmla="*/ 1051560 w 15636240"/>
                <a:gd name="connsiteY49-20472" fmla="*/ 7851188 h 38590268"/>
                <a:gd name="connsiteX50-20473" fmla="*/ 3977640 w 15636240"/>
                <a:gd name="connsiteY50-20474" fmla="*/ 6845348 h 38590268"/>
                <a:gd name="connsiteX51-20475" fmla="*/ 3977640 w 15636240"/>
                <a:gd name="connsiteY51-20476" fmla="*/ 6113828 h 38590268"/>
                <a:gd name="connsiteX52-20477" fmla="*/ 3504920 w 15636240"/>
                <a:gd name="connsiteY52-20478" fmla="*/ 4565628 h 38590268"/>
                <a:gd name="connsiteX53-20479" fmla="*/ 3207765 w 15636240"/>
                <a:gd name="connsiteY53-20480" fmla="*/ 4565628 h 38590268"/>
                <a:gd name="connsiteX54-20481" fmla="*/ 2861083 w 15636240"/>
                <a:gd name="connsiteY54-20482" fmla="*/ 3441311 h 38590268"/>
                <a:gd name="connsiteX55-20483" fmla="*/ 3063240 w 15636240"/>
                <a:gd name="connsiteY55-20484" fmla="*/ 3462068 h 38590268"/>
                <a:gd name="connsiteX56-20485" fmla="*/ 2697480 w 15636240"/>
                <a:gd name="connsiteY56-20486" fmla="*/ 1816148 h 38590268"/>
                <a:gd name="connsiteX57-20487" fmla="*/ 2971800 w 15636240"/>
                <a:gd name="connsiteY57-20488" fmla="*/ 1450388 h 38590268"/>
                <a:gd name="connsiteX58-20489" fmla="*/ 3703023 w 15636240"/>
                <a:gd name="connsiteY58-20490" fmla="*/ 317199 h 38590268"/>
                <a:gd name="connsiteX59-20491" fmla="*/ 5023714 w 15636240"/>
                <a:gd name="connsiteY59-20492" fmla="*/ 83788 h 38590268"/>
                <a:gd name="connsiteX60-20493" fmla="*/ 5898671 w 15636240"/>
                <a:gd name="connsiteY60-20494" fmla="*/ 819929 h 38590268"/>
                <a:gd name="connsiteX0-20495" fmla="*/ 5898671 w 15636240"/>
                <a:gd name="connsiteY0-20496" fmla="*/ 819929 h 38590268"/>
                <a:gd name="connsiteX1-20497" fmla="*/ 6476473 w 15636240"/>
                <a:gd name="connsiteY1-20498" fmla="*/ 1071295 h 38590268"/>
                <a:gd name="connsiteX2-20499" fmla="*/ 6542507 w 15636240"/>
                <a:gd name="connsiteY2-20500" fmla="*/ 2435850 h 38590268"/>
                <a:gd name="connsiteX3-20501" fmla="*/ 6446520 w 15636240"/>
                <a:gd name="connsiteY3-20502" fmla="*/ 2913428 h 38590268"/>
                <a:gd name="connsiteX4-20503" fmla="*/ 6674576 w 15636240"/>
                <a:gd name="connsiteY4-20504" fmla="*/ 2855635 h 38590268"/>
                <a:gd name="connsiteX5-20505" fmla="*/ 6559016 w 15636240"/>
                <a:gd name="connsiteY5-20506" fmla="*/ 4087680 h 38590268"/>
                <a:gd name="connsiteX6-20507" fmla="*/ 6212335 w 15636240"/>
                <a:gd name="connsiteY6-20508" fmla="*/ 4565628 h 38590268"/>
                <a:gd name="connsiteX7-20509" fmla="*/ 6179317 w 15636240"/>
                <a:gd name="connsiteY7-20510" fmla="*/ 5416325 h 38590268"/>
                <a:gd name="connsiteX8-20511" fmla="*/ 6641559 w 15636240"/>
                <a:gd name="connsiteY8-20512" fmla="*/ 6008829 h 38590268"/>
                <a:gd name="connsiteX9-20513" fmla="*/ 9189720 w 15636240"/>
                <a:gd name="connsiteY9-20514" fmla="*/ 6662468 h 38590268"/>
                <a:gd name="connsiteX10-20515" fmla="*/ 9189720 w 15636240"/>
                <a:gd name="connsiteY10-20516" fmla="*/ 13520468 h 38590268"/>
                <a:gd name="connsiteX11-20517" fmla="*/ 9464040 w 15636240"/>
                <a:gd name="connsiteY11-20518" fmla="*/ 15074948 h 38590268"/>
                <a:gd name="connsiteX12-20519" fmla="*/ 9464040 w 15636240"/>
                <a:gd name="connsiteY12-20520" fmla="*/ 15897908 h 38590268"/>
                <a:gd name="connsiteX13-20521" fmla="*/ 9646920 w 15636240"/>
                <a:gd name="connsiteY13-20522" fmla="*/ 21018548 h 38590268"/>
                <a:gd name="connsiteX14-20523" fmla="*/ 9921240 w 15636240"/>
                <a:gd name="connsiteY14-20524" fmla="*/ 22298708 h 38590268"/>
                <a:gd name="connsiteX15-20525" fmla="*/ 10378440 w 15636240"/>
                <a:gd name="connsiteY15-20526" fmla="*/ 26322068 h 38590268"/>
                <a:gd name="connsiteX16-20527" fmla="*/ 11475720 w 15636240"/>
                <a:gd name="connsiteY16-20528" fmla="*/ 31442708 h 38590268"/>
                <a:gd name="connsiteX17-20529" fmla="*/ 12298680 w 15636240"/>
                <a:gd name="connsiteY17-20530" fmla="*/ 35740388 h 38590268"/>
                <a:gd name="connsiteX18-20531" fmla="*/ 13338971 w 15636240"/>
                <a:gd name="connsiteY18-20532" fmla="*/ 37130258 h 38590268"/>
                <a:gd name="connsiteX19-20533" fmla="*/ 15316200 w 15636240"/>
                <a:gd name="connsiteY19-20534" fmla="*/ 37752068 h 38590268"/>
                <a:gd name="connsiteX20-20535" fmla="*/ 15204446 w 15636240"/>
                <a:gd name="connsiteY20-20536" fmla="*/ 38207538 h 38590268"/>
                <a:gd name="connsiteX21-20537" fmla="*/ 13213080 w 15636240"/>
                <a:gd name="connsiteY21-20538" fmla="*/ 38392148 h 38590268"/>
                <a:gd name="connsiteX22-20539" fmla="*/ 12207240 w 15636240"/>
                <a:gd name="connsiteY22-20540" fmla="*/ 38392148 h 38590268"/>
                <a:gd name="connsiteX23-20541" fmla="*/ 10927080 w 15636240"/>
                <a:gd name="connsiteY23-20542" fmla="*/ 37203428 h 38590268"/>
                <a:gd name="connsiteX24-20543" fmla="*/ 10835640 w 15636240"/>
                <a:gd name="connsiteY24-20544" fmla="*/ 37843508 h 38590268"/>
                <a:gd name="connsiteX25-20545" fmla="*/ 9646920 w 15636240"/>
                <a:gd name="connsiteY25-20546" fmla="*/ 37843508 h 38590268"/>
                <a:gd name="connsiteX26-20547" fmla="*/ 9921240 w 15636240"/>
                <a:gd name="connsiteY26-20548" fmla="*/ 35466068 h 38590268"/>
                <a:gd name="connsiteX27-20549" fmla="*/ 7543800 w 15636240"/>
                <a:gd name="connsiteY27-20550" fmla="*/ 29431028 h 38590268"/>
                <a:gd name="connsiteX28-20551" fmla="*/ 6629400 w 15636240"/>
                <a:gd name="connsiteY28-20552" fmla="*/ 24859028 h 38590268"/>
                <a:gd name="connsiteX29-20553" fmla="*/ 5806440 w 15636240"/>
                <a:gd name="connsiteY29-20554" fmla="*/ 22938788 h 38590268"/>
                <a:gd name="connsiteX30-20555" fmla="*/ 5166360 w 15636240"/>
                <a:gd name="connsiteY30-20556" fmla="*/ 26413508 h 38590268"/>
                <a:gd name="connsiteX31-20557" fmla="*/ 5166360 w 15636240"/>
                <a:gd name="connsiteY31-20558" fmla="*/ 30436868 h 38590268"/>
                <a:gd name="connsiteX32-20559" fmla="*/ 4892040 w 15636240"/>
                <a:gd name="connsiteY32-20560" fmla="*/ 32448548 h 38590268"/>
                <a:gd name="connsiteX33-20561" fmla="*/ 4886554 w 15636240"/>
                <a:gd name="connsiteY33-20562" fmla="*/ 36286388 h 38590268"/>
                <a:gd name="connsiteX34-20563" fmla="*/ 4892040 w 15636240"/>
                <a:gd name="connsiteY34-20564" fmla="*/ 37752068 h 38590268"/>
                <a:gd name="connsiteX35-20565" fmla="*/ 4251960 w 15636240"/>
                <a:gd name="connsiteY35-20566" fmla="*/ 38117828 h 38590268"/>
                <a:gd name="connsiteX36-20567" fmla="*/ 4251960 w 15636240"/>
                <a:gd name="connsiteY36-20568" fmla="*/ 38117828 h 38590268"/>
                <a:gd name="connsiteX37-20569" fmla="*/ 3246120 w 15636240"/>
                <a:gd name="connsiteY37-20570" fmla="*/ 38575028 h 38590268"/>
                <a:gd name="connsiteX38-20571" fmla="*/ 777240 w 15636240"/>
                <a:gd name="connsiteY38-20572" fmla="*/ 38209268 h 38590268"/>
                <a:gd name="connsiteX39-20573" fmla="*/ 2514600 w 15636240"/>
                <a:gd name="connsiteY39-20574" fmla="*/ 36563348 h 38590268"/>
                <a:gd name="connsiteX40-20575" fmla="*/ 2294699 w 15636240"/>
                <a:gd name="connsiteY40-20576" fmla="*/ 35711839 h 38590268"/>
                <a:gd name="connsiteX41-20577" fmla="*/ 2606040 w 15636240"/>
                <a:gd name="connsiteY41-20578" fmla="*/ 34094468 h 38590268"/>
                <a:gd name="connsiteX42-20579" fmla="*/ 1874520 w 15636240"/>
                <a:gd name="connsiteY42-20580" fmla="*/ 32814308 h 38590268"/>
                <a:gd name="connsiteX43-20581" fmla="*/ 1848966 w 15636240"/>
                <a:gd name="connsiteY43-20582" fmla="*/ 22174018 h 38590268"/>
                <a:gd name="connsiteX44-20583" fmla="*/ 1502285 w 15636240"/>
                <a:gd name="connsiteY44-20584" fmla="*/ 21714024 h 38590268"/>
                <a:gd name="connsiteX45-20585" fmla="*/ 1417320 w 15636240"/>
                <a:gd name="connsiteY45-20586" fmla="*/ 21201428 h 38590268"/>
                <a:gd name="connsiteX46-20587" fmla="*/ 137160 w 15636240"/>
                <a:gd name="connsiteY46-20588" fmla="*/ 21201428 h 38590268"/>
                <a:gd name="connsiteX47-20589" fmla="*/ 594360 w 15636240"/>
                <a:gd name="connsiteY47-20590" fmla="*/ 12971828 h 38590268"/>
                <a:gd name="connsiteX48-20591" fmla="*/ 747979 w 15636240"/>
                <a:gd name="connsiteY48-20592" fmla="*/ 11383261 h 38590268"/>
                <a:gd name="connsiteX49-20593" fmla="*/ 1051560 w 15636240"/>
                <a:gd name="connsiteY49-20594" fmla="*/ 7851188 h 38590268"/>
                <a:gd name="connsiteX50-20595" fmla="*/ 3977640 w 15636240"/>
                <a:gd name="connsiteY50-20596" fmla="*/ 6845348 h 38590268"/>
                <a:gd name="connsiteX51-20597" fmla="*/ 3977640 w 15636240"/>
                <a:gd name="connsiteY51-20598" fmla="*/ 6113828 h 38590268"/>
                <a:gd name="connsiteX52-20599" fmla="*/ 3504920 w 15636240"/>
                <a:gd name="connsiteY52-20600" fmla="*/ 4565628 h 38590268"/>
                <a:gd name="connsiteX53-20601" fmla="*/ 3207765 w 15636240"/>
                <a:gd name="connsiteY53-20602" fmla="*/ 4565628 h 38590268"/>
                <a:gd name="connsiteX54-20603" fmla="*/ 2861083 w 15636240"/>
                <a:gd name="connsiteY54-20604" fmla="*/ 3441311 h 38590268"/>
                <a:gd name="connsiteX55-20605" fmla="*/ 3063240 w 15636240"/>
                <a:gd name="connsiteY55-20606" fmla="*/ 3462068 h 38590268"/>
                <a:gd name="connsiteX56-20607" fmla="*/ 2697480 w 15636240"/>
                <a:gd name="connsiteY56-20608" fmla="*/ 1816148 h 38590268"/>
                <a:gd name="connsiteX57-20609" fmla="*/ 2971800 w 15636240"/>
                <a:gd name="connsiteY57-20610" fmla="*/ 1450388 h 38590268"/>
                <a:gd name="connsiteX58-20611" fmla="*/ 3703023 w 15636240"/>
                <a:gd name="connsiteY58-20612" fmla="*/ 317199 h 38590268"/>
                <a:gd name="connsiteX59-20613" fmla="*/ 5023714 w 15636240"/>
                <a:gd name="connsiteY59-20614" fmla="*/ 83788 h 38590268"/>
                <a:gd name="connsiteX60-20615" fmla="*/ 5898671 w 15636240"/>
                <a:gd name="connsiteY60-20616" fmla="*/ 819929 h 38590268"/>
                <a:gd name="connsiteX0-20617" fmla="*/ 5898671 w 15636240"/>
                <a:gd name="connsiteY0-20618" fmla="*/ 819929 h 38590268"/>
                <a:gd name="connsiteX1-20619" fmla="*/ 6476473 w 15636240"/>
                <a:gd name="connsiteY1-20620" fmla="*/ 1071295 h 38590268"/>
                <a:gd name="connsiteX2-20621" fmla="*/ 6542507 w 15636240"/>
                <a:gd name="connsiteY2-20622" fmla="*/ 2435850 h 38590268"/>
                <a:gd name="connsiteX3-20623" fmla="*/ 6446520 w 15636240"/>
                <a:gd name="connsiteY3-20624" fmla="*/ 2913428 h 38590268"/>
                <a:gd name="connsiteX4-20625" fmla="*/ 6674576 w 15636240"/>
                <a:gd name="connsiteY4-20626" fmla="*/ 2855635 h 38590268"/>
                <a:gd name="connsiteX5-20627" fmla="*/ 6559016 w 15636240"/>
                <a:gd name="connsiteY5-20628" fmla="*/ 4087680 h 38590268"/>
                <a:gd name="connsiteX6-20629" fmla="*/ 6212335 w 15636240"/>
                <a:gd name="connsiteY6-20630" fmla="*/ 4565628 h 38590268"/>
                <a:gd name="connsiteX7-20631" fmla="*/ 6179317 w 15636240"/>
                <a:gd name="connsiteY7-20632" fmla="*/ 5416325 h 38590268"/>
                <a:gd name="connsiteX8-20633" fmla="*/ 6641559 w 15636240"/>
                <a:gd name="connsiteY8-20634" fmla="*/ 6008829 h 38590268"/>
                <a:gd name="connsiteX9-20635" fmla="*/ 9189720 w 15636240"/>
                <a:gd name="connsiteY9-20636" fmla="*/ 6662468 h 38590268"/>
                <a:gd name="connsiteX10-20637" fmla="*/ 9189720 w 15636240"/>
                <a:gd name="connsiteY10-20638" fmla="*/ 13520468 h 38590268"/>
                <a:gd name="connsiteX11-20639" fmla="*/ 9464040 w 15636240"/>
                <a:gd name="connsiteY11-20640" fmla="*/ 15074948 h 38590268"/>
                <a:gd name="connsiteX12-20641" fmla="*/ 9464040 w 15636240"/>
                <a:gd name="connsiteY12-20642" fmla="*/ 15897908 h 38590268"/>
                <a:gd name="connsiteX13-20643" fmla="*/ 9646920 w 15636240"/>
                <a:gd name="connsiteY13-20644" fmla="*/ 21018548 h 38590268"/>
                <a:gd name="connsiteX14-20645" fmla="*/ 9921240 w 15636240"/>
                <a:gd name="connsiteY14-20646" fmla="*/ 22298708 h 38590268"/>
                <a:gd name="connsiteX15-20647" fmla="*/ 10378440 w 15636240"/>
                <a:gd name="connsiteY15-20648" fmla="*/ 26322068 h 38590268"/>
                <a:gd name="connsiteX16-20649" fmla="*/ 11475720 w 15636240"/>
                <a:gd name="connsiteY16-20650" fmla="*/ 31442708 h 38590268"/>
                <a:gd name="connsiteX17-20651" fmla="*/ 12298680 w 15636240"/>
                <a:gd name="connsiteY17-20652" fmla="*/ 35740388 h 38590268"/>
                <a:gd name="connsiteX18-20653" fmla="*/ 13338971 w 15636240"/>
                <a:gd name="connsiteY18-20654" fmla="*/ 37130258 h 38590268"/>
                <a:gd name="connsiteX19-20655" fmla="*/ 15316200 w 15636240"/>
                <a:gd name="connsiteY19-20656" fmla="*/ 37752068 h 38590268"/>
                <a:gd name="connsiteX20-20657" fmla="*/ 15204446 w 15636240"/>
                <a:gd name="connsiteY20-20658" fmla="*/ 38207538 h 38590268"/>
                <a:gd name="connsiteX21-20659" fmla="*/ 13213080 w 15636240"/>
                <a:gd name="connsiteY21-20660" fmla="*/ 38392148 h 38590268"/>
                <a:gd name="connsiteX22-20661" fmla="*/ 12207240 w 15636240"/>
                <a:gd name="connsiteY22-20662" fmla="*/ 38392148 h 38590268"/>
                <a:gd name="connsiteX23-20663" fmla="*/ 10927080 w 15636240"/>
                <a:gd name="connsiteY23-20664" fmla="*/ 37203428 h 38590268"/>
                <a:gd name="connsiteX24-20665" fmla="*/ 10835640 w 15636240"/>
                <a:gd name="connsiteY24-20666" fmla="*/ 37843508 h 38590268"/>
                <a:gd name="connsiteX25-20667" fmla="*/ 9646920 w 15636240"/>
                <a:gd name="connsiteY25-20668" fmla="*/ 37843508 h 38590268"/>
                <a:gd name="connsiteX26-20669" fmla="*/ 9921240 w 15636240"/>
                <a:gd name="connsiteY26-20670" fmla="*/ 35466068 h 38590268"/>
                <a:gd name="connsiteX27-20671" fmla="*/ 7543800 w 15636240"/>
                <a:gd name="connsiteY27-20672" fmla="*/ 29431028 h 38590268"/>
                <a:gd name="connsiteX28-20673" fmla="*/ 6629400 w 15636240"/>
                <a:gd name="connsiteY28-20674" fmla="*/ 24859028 h 38590268"/>
                <a:gd name="connsiteX29-20675" fmla="*/ 5806440 w 15636240"/>
                <a:gd name="connsiteY29-20676" fmla="*/ 22938788 h 38590268"/>
                <a:gd name="connsiteX30-20677" fmla="*/ 5166360 w 15636240"/>
                <a:gd name="connsiteY30-20678" fmla="*/ 26413508 h 38590268"/>
                <a:gd name="connsiteX31-20679" fmla="*/ 5166360 w 15636240"/>
                <a:gd name="connsiteY31-20680" fmla="*/ 30436868 h 38590268"/>
                <a:gd name="connsiteX32-20681" fmla="*/ 4892040 w 15636240"/>
                <a:gd name="connsiteY32-20682" fmla="*/ 32448548 h 38590268"/>
                <a:gd name="connsiteX33-20683" fmla="*/ 4886554 w 15636240"/>
                <a:gd name="connsiteY33-20684" fmla="*/ 36286388 h 38590268"/>
                <a:gd name="connsiteX34-20685" fmla="*/ 4892040 w 15636240"/>
                <a:gd name="connsiteY34-20686" fmla="*/ 37752068 h 38590268"/>
                <a:gd name="connsiteX35-20687" fmla="*/ 4251960 w 15636240"/>
                <a:gd name="connsiteY35-20688" fmla="*/ 38117828 h 38590268"/>
                <a:gd name="connsiteX36-20689" fmla="*/ 4251960 w 15636240"/>
                <a:gd name="connsiteY36-20690" fmla="*/ 38117828 h 38590268"/>
                <a:gd name="connsiteX37-20691" fmla="*/ 3246120 w 15636240"/>
                <a:gd name="connsiteY37-20692" fmla="*/ 38575028 h 38590268"/>
                <a:gd name="connsiteX38-20693" fmla="*/ 777240 w 15636240"/>
                <a:gd name="connsiteY38-20694" fmla="*/ 38209268 h 38590268"/>
                <a:gd name="connsiteX39-20695" fmla="*/ 2514600 w 15636240"/>
                <a:gd name="connsiteY39-20696" fmla="*/ 36563348 h 38590268"/>
                <a:gd name="connsiteX40-20697" fmla="*/ 2294699 w 15636240"/>
                <a:gd name="connsiteY40-20698" fmla="*/ 35711839 h 38590268"/>
                <a:gd name="connsiteX41-20699" fmla="*/ 2606040 w 15636240"/>
                <a:gd name="connsiteY41-20700" fmla="*/ 34094468 h 38590268"/>
                <a:gd name="connsiteX42-20701" fmla="*/ 1874520 w 15636240"/>
                <a:gd name="connsiteY42-20702" fmla="*/ 32814308 h 38590268"/>
                <a:gd name="connsiteX43-20703" fmla="*/ 1848966 w 15636240"/>
                <a:gd name="connsiteY43-20704" fmla="*/ 22174018 h 38590268"/>
                <a:gd name="connsiteX44-20705" fmla="*/ 1502285 w 15636240"/>
                <a:gd name="connsiteY44-20706" fmla="*/ 21714024 h 38590268"/>
                <a:gd name="connsiteX45-20707" fmla="*/ 1417320 w 15636240"/>
                <a:gd name="connsiteY45-20708" fmla="*/ 21201428 h 38590268"/>
                <a:gd name="connsiteX46-20709" fmla="*/ 137160 w 15636240"/>
                <a:gd name="connsiteY46-20710" fmla="*/ 21201428 h 38590268"/>
                <a:gd name="connsiteX47-20711" fmla="*/ 594360 w 15636240"/>
                <a:gd name="connsiteY47-20712" fmla="*/ 12971828 h 38590268"/>
                <a:gd name="connsiteX48-20713" fmla="*/ 747979 w 15636240"/>
                <a:gd name="connsiteY48-20714" fmla="*/ 11383261 h 38590268"/>
                <a:gd name="connsiteX49-20715" fmla="*/ 1051560 w 15636240"/>
                <a:gd name="connsiteY49-20716" fmla="*/ 7851188 h 38590268"/>
                <a:gd name="connsiteX50-20717" fmla="*/ 3977640 w 15636240"/>
                <a:gd name="connsiteY50-20718" fmla="*/ 6845348 h 38590268"/>
                <a:gd name="connsiteX51-20719" fmla="*/ 3977640 w 15636240"/>
                <a:gd name="connsiteY51-20720" fmla="*/ 6113828 h 38590268"/>
                <a:gd name="connsiteX52-20721" fmla="*/ 3504920 w 15636240"/>
                <a:gd name="connsiteY52-20722" fmla="*/ 4565628 h 38590268"/>
                <a:gd name="connsiteX53-20723" fmla="*/ 3207765 w 15636240"/>
                <a:gd name="connsiteY53-20724" fmla="*/ 4565628 h 38590268"/>
                <a:gd name="connsiteX54-20725" fmla="*/ 2861083 w 15636240"/>
                <a:gd name="connsiteY54-20726" fmla="*/ 3441311 h 38590268"/>
                <a:gd name="connsiteX55-20727" fmla="*/ 3063240 w 15636240"/>
                <a:gd name="connsiteY55-20728" fmla="*/ 3462068 h 38590268"/>
                <a:gd name="connsiteX56-20729" fmla="*/ 2697480 w 15636240"/>
                <a:gd name="connsiteY56-20730" fmla="*/ 1816148 h 38590268"/>
                <a:gd name="connsiteX57-20731" fmla="*/ 2971800 w 15636240"/>
                <a:gd name="connsiteY57-20732" fmla="*/ 1450388 h 38590268"/>
                <a:gd name="connsiteX58-20733" fmla="*/ 3703023 w 15636240"/>
                <a:gd name="connsiteY58-20734" fmla="*/ 317199 h 38590268"/>
                <a:gd name="connsiteX59-20735" fmla="*/ 5023714 w 15636240"/>
                <a:gd name="connsiteY59-20736" fmla="*/ 83788 h 38590268"/>
                <a:gd name="connsiteX60-20737" fmla="*/ 5898671 w 15636240"/>
                <a:gd name="connsiteY60-20738" fmla="*/ 819929 h 38590268"/>
                <a:gd name="connsiteX0-20739" fmla="*/ 5898671 w 15636240"/>
                <a:gd name="connsiteY0-20740" fmla="*/ 819929 h 38590268"/>
                <a:gd name="connsiteX1-20741" fmla="*/ 6476473 w 15636240"/>
                <a:gd name="connsiteY1-20742" fmla="*/ 1071295 h 38590268"/>
                <a:gd name="connsiteX2-20743" fmla="*/ 6542507 w 15636240"/>
                <a:gd name="connsiteY2-20744" fmla="*/ 2435850 h 38590268"/>
                <a:gd name="connsiteX3-20745" fmla="*/ 6446520 w 15636240"/>
                <a:gd name="connsiteY3-20746" fmla="*/ 2913428 h 38590268"/>
                <a:gd name="connsiteX4-20747" fmla="*/ 6674576 w 15636240"/>
                <a:gd name="connsiteY4-20748" fmla="*/ 2855635 h 38590268"/>
                <a:gd name="connsiteX5-20749" fmla="*/ 6559016 w 15636240"/>
                <a:gd name="connsiteY5-20750" fmla="*/ 4087680 h 38590268"/>
                <a:gd name="connsiteX6-20751" fmla="*/ 6212335 w 15636240"/>
                <a:gd name="connsiteY6-20752" fmla="*/ 4565628 h 38590268"/>
                <a:gd name="connsiteX7-20753" fmla="*/ 6179317 w 15636240"/>
                <a:gd name="connsiteY7-20754" fmla="*/ 5416325 h 38590268"/>
                <a:gd name="connsiteX8-20755" fmla="*/ 6641559 w 15636240"/>
                <a:gd name="connsiteY8-20756" fmla="*/ 6008829 h 38590268"/>
                <a:gd name="connsiteX9-20757" fmla="*/ 9189720 w 15636240"/>
                <a:gd name="connsiteY9-20758" fmla="*/ 6662468 h 38590268"/>
                <a:gd name="connsiteX10-20759" fmla="*/ 9189720 w 15636240"/>
                <a:gd name="connsiteY10-20760" fmla="*/ 13520468 h 38590268"/>
                <a:gd name="connsiteX11-20761" fmla="*/ 9464040 w 15636240"/>
                <a:gd name="connsiteY11-20762" fmla="*/ 15074948 h 38590268"/>
                <a:gd name="connsiteX12-20763" fmla="*/ 9464040 w 15636240"/>
                <a:gd name="connsiteY12-20764" fmla="*/ 15897908 h 38590268"/>
                <a:gd name="connsiteX13-20765" fmla="*/ 9646920 w 15636240"/>
                <a:gd name="connsiteY13-20766" fmla="*/ 21018548 h 38590268"/>
                <a:gd name="connsiteX14-20767" fmla="*/ 9921240 w 15636240"/>
                <a:gd name="connsiteY14-20768" fmla="*/ 22298708 h 38590268"/>
                <a:gd name="connsiteX15-20769" fmla="*/ 10378440 w 15636240"/>
                <a:gd name="connsiteY15-20770" fmla="*/ 26322068 h 38590268"/>
                <a:gd name="connsiteX16-20771" fmla="*/ 11475720 w 15636240"/>
                <a:gd name="connsiteY16-20772" fmla="*/ 31442708 h 38590268"/>
                <a:gd name="connsiteX17-20773" fmla="*/ 12298680 w 15636240"/>
                <a:gd name="connsiteY17-20774" fmla="*/ 35740388 h 38590268"/>
                <a:gd name="connsiteX18-20775" fmla="*/ 13338971 w 15636240"/>
                <a:gd name="connsiteY18-20776" fmla="*/ 37130258 h 38590268"/>
                <a:gd name="connsiteX19-20777" fmla="*/ 15316200 w 15636240"/>
                <a:gd name="connsiteY19-20778" fmla="*/ 37752068 h 38590268"/>
                <a:gd name="connsiteX20-20779" fmla="*/ 15204446 w 15636240"/>
                <a:gd name="connsiteY20-20780" fmla="*/ 38207538 h 38590268"/>
                <a:gd name="connsiteX21-20781" fmla="*/ 13213080 w 15636240"/>
                <a:gd name="connsiteY21-20782" fmla="*/ 38392148 h 38590268"/>
                <a:gd name="connsiteX22-20783" fmla="*/ 12207240 w 15636240"/>
                <a:gd name="connsiteY22-20784" fmla="*/ 38392148 h 38590268"/>
                <a:gd name="connsiteX23-20785" fmla="*/ 10927080 w 15636240"/>
                <a:gd name="connsiteY23-20786" fmla="*/ 37203428 h 38590268"/>
                <a:gd name="connsiteX24-20787" fmla="*/ 10835640 w 15636240"/>
                <a:gd name="connsiteY24-20788" fmla="*/ 37843508 h 38590268"/>
                <a:gd name="connsiteX25-20789" fmla="*/ 9646920 w 15636240"/>
                <a:gd name="connsiteY25-20790" fmla="*/ 37843508 h 38590268"/>
                <a:gd name="connsiteX26-20791" fmla="*/ 9921240 w 15636240"/>
                <a:gd name="connsiteY26-20792" fmla="*/ 35466068 h 38590268"/>
                <a:gd name="connsiteX27-20793" fmla="*/ 7543800 w 15636240"/>
                <a:gd name="connsiteY27-20794" fmla="*/ 29431028 h 38590268"/>
                <a:gd name="connsiteX28-20795" fmla="*/ 6629400 w 15636240"/>
                <a:gd name="connsiteY28-20796" fmla="*/ 24859028 h 38590268"/>
                <a:gd name="connsiteX29-20797" fmla="*/ 5806440 w 15636240"/>
                <a:gd name="connsiteY29-20798" fmla="*/ 22938788 h 38590268"/>
                <a:gd name="connsiteX30-20799" fmla="*/ 5166360 w 15636240"/>
                <a:gd name="connsiteY30-20800" fmla="*/ 26413508 h 38590268"/>
                <a:gd name="connsiteX31-20801" fmla="*/ 5166360 w 15636240"/>
                <a:gd name="connsiteY31-20802" fmla="*/ 30436868 h 38590268"/>
                <a:gd name="connsiteX32-20803" fmla="*/ 4892040 w 15636240"/>
                <a:gd name="connsiteY32-20804" fmla="*/ 32448548 h 38590268"/>
                <a:gd name="connsiteX33-20805" fmla="*/ 4886554 w 15636240"/>
                <a:gd name="connsiteY33-20806" fmla="*/ 36286388 h 38590268"/>
                <a:gd name="connsiteX34-20807" fmla="*/ 4892040 w 15636240"/>
                <a:gd name="connsiteY34-20808" fmla="*/ 37752068 h 38590268"/>
                <a:gd name="connsiteX35-20809" fmla="*/ 4251960 w 15636240"/>
                <a:gd name="connsiteY35-20810" fmla="*/ 38117828 h 38590268"/>
                <a:gd name="connsiteX36-20811" fmla="*/ 4251960 w 15636240"/>
                <a:gd name="connsiteY36-20812" fmla="*/ 38117828 h 38590268"/>
                <a:gd name="connsiteX37-20813" fmla="*/ 3246120 w 15636240"/>
                <a:gd name="connsiteY37-20814" fmla="*/ 38575028 h 38590268"/>
                <a:gd name="connsiteX38-20815" fmla="*/ 777240 w 15636240"/>
                <a:gd name="connsiteY38-20816" fmla="*/ 38209268 h 38590268"/>
                <a:gd name="connsiteX39-20817" fmla="*/ 2514600 w 15636240"/>
                <a:gd name="connsiteY39-20818" fmla="*/ 36563348 h 38590268"/>
                <a:gd name="connsiteX40-20819" fmla="*/ 2294699 w 15636240"/>
                <a:gd name="connsiteY40-20820" fmla="*/ 35711839 h 38590268"/>
                <a:gd name="connsiteX41-20821" fmla="*/ 2606040 w 15636240"/>
                <a:gd name="connsiteY41-20822" fmla="*/ 34094468 h 38590268"/>
                <a:gd name="connsiteX42-20823" fmla="*/ 1874520 w 15636240"/>
                <a:gd name="connsiteY42-20824" fmla="*/ 32814308 h 38590268"/>
                <a:gd name="connsiteX43-20825" fmla="*/ 1848966 w 15636240"/>
                <a:gd name="connsiteY43-20826" fmla="*/ 22174018 h 38590268"/>
                <a:gd name="connsiteX44-20827" fmla="*/ 1502285 w 15636240"/>
                <a:gd name="connsiteY44-20828" fmla="*/ 21714024 h 38590268"/>
                <a:gd name="connsiteX45-20829" fmla="*/ 1417320 w 15636240"/>
                <a:gd name="connsiteY45-20830" fmla="*/ 21201428 h 38590268"/>
                <a:gd name="connsiteX46-20831" fmla="*/ 137160 w 15636240"/>
                <a:gd name="connsiteY46-20832" fmla="*/ 21201428 h 38590268"/>
                <a:gd name="connsiteX47-20833" fmla="*/ 594360 w 15636240"/>
                <a:gd name="connsiteY47-20834" fmla="*/ 12971828 h 38590268"/>
                <a:gd name="connsiteX48-20835" fmla="*/ 747979 w 15636240"/>
                <a:gd name="connsiteY48-20836" fmla="*/ 11383261 h 38590268"/>
                <a:gd name="connsiteX49-20837" fmla="*/ 1051560 w 15636240"/>
                <a:gd name="connsiteY49-20838" fmla="*/ 7851188 h 38590268"/>
                <a:gd name="connsiteX50-20839" fmla="*/ 3977640 w 15636240"/>
                <a:gd name="connsiteY50-20840" fmla="*/ 6845348 h 38590268"/>
                <a:gd name="connsiteX51-20841" fmla="*/ 3977640 w 15636240"/>
                <a:gd name="connsiteY51-20842" fmla="*/ 6113828 h 38590268"/>
                <a:gd name="connsiteX52-20843" fmla="*/ 3504920 w 15636240"/>
                <a:gd name="connsiteY52-20844" fmla="*/ 4565628 h 38590268"/>
                <a:gd name="connsiteX53-20845" fmla="*/ 3207765 w 15636240"/>
                <a:gd name="connsiteY53-20846" fmla="*/ 4565628 h 38590268"/>
                <a:gd name="connsiteX54-20847" fmla="*/ 2861083 w 15636240"/>
                <a:gd name="connsiteY54-20848" fmla="*/ 3441311 h 38590268"/>
                <a:gd name="connsiteX55-20849" fmla="*/ 3063240 w 15636240"/>
                <a:gd name="connsiteY55-20850" fmla="*/ 3462068 h 38590268"/>
                <a:gd name="connsiteX56-20851" fmla="*/ 2697480 w 15636240"/>
                <a:gd name="connsiteY56-20852" fmla="*/ 1816148 h 38590268"/>
                <a:gd name="connsiteX57-20853" fmla="*/ 2971800 w 15636240"/>
                <a:gd name="connsiteY57-20854" fmla="*/ 1450388 h 38590268"/>
                <a:gd name="connsiteX58-20855" fmla="*/ 3703023 w 15636240"/>
                <a:gd name="connsiteY58-20856" fmla="*/ 317199 h 38590268"/>
                <a:gd name="connsiteX59-20857" fmla="*/ 5023714 w 15636240"/>
                <a:gd name="connsiteY59-20858" fmla="*/ 83788 h 38590268"/>
                <a:gd name="connsiteX60-20859" fmla="*/ 5898671 w 15636240"/>
                <a:gd name="connsiteY60-20860" fmla="*/ 819929 h 38590268"/>
                <a:gd name="connsiteX0-20861" fmla="*/ 5898671 w 15636240"/>
                <a:gd name="connsiteY0-20862" fmla="*/ 819929 h 38590268"/>
                <a:gd name="connsiteX1-20863" fmla="*/ 6476473 w 15636240"/>
                <a:gd name="connsiteY1-20864" fmla="*/ 1071295 h 38590268"/>
                <a:gd name="connsiteX2-20865" fmla="*/ 6542507 w 15636240"/>
                <a:gd name="connsiteY2-20866" fmla="*/ 2435850 h 38590268"/>
                <a:gd name="connsiteX3-20867" fmla="*/ 6446520 w 15636240"/>
                <a:gd name="connsiteY3-20868" fmla="*/ 2913428 h 38590268"/>
                <a:gd name="connsiteX4-20869" fmla="*/ 6674576 w 15636240"/>
                <a:gd name="connsiteY4-20870" fmla="*/ 2855635 h 38590268"/>
                <a:gd name="connsiteX5-20871" fmla="*/ 6559016 w 15636240"/>
                <a:gd name="connsiteY5-20872" fmla="*/ 4087680 h 38590268"/>
                <a:gd name="connsiteX6-20873" fmla="*/ 6212335 w 15636240"/>
                <a:gd name="connsiteY6-20874" fmla="*/ 4565628 h 38590268"/>
                <a:gd name="connsiteX7-20875" fmla="*/ 6179317 w 15636240"/>
                <a:gd name="connsiteY7-20876" fmla="*/ 5416325 h 38590268"/>
                <a:gd name="connsiteX8-20877" fmla="*/ 6641559 w 15636240"/>
                <a:gd name="connsiteY8-20878" fmla="*/ 6008829 h 38590268"/>
                <a:gd name="connsiteX9-20879" fmla="*/ 9189720 w 15636240"/>
                <a:gd name="connsiteY9-20880" fmla="*/ 6662468 h 38590268"/>
                <a:gd name="connsiteX10-20881" fmla="*/ 9189720 w 15636240"/>
                <a:gd name="connsiteY10-20882" fmla="*/ 13520468 h 38590268"/>
                <a:gd name="connsiteX11-20883" fmla="*/ 9464040 w 15636240"/>
                <a:gd name="connsiteY11-20884" fmla="*/ 15074948 h 38590268"/>
                <a:gd name="connsiteX12-20885" fmla="*/ 9464040 w 15636240"/>
                <a:gd name="connsiteY12-20886" fmla="*/ 15897908 h 38590268"/>
                <a:gd name="connsiteX13-20887" fmla="*/ 9646920 w 15636240"/>
                <a:gd name="connsiteY13-20888" fmla="*/ 21018548 h 38590268"/>
                <a:gd name="connsiteX14-20889" fmla="*/ 9921240 w 15636240"/>
                <a:gd name="connsiteY14-20890" fmla="*/ 22298708 h 38590268"/>
                <a:gd name="connsiteX15-20891" fmla="*/ 10378440 w 15636240"/>
                <a:gd name="connsiteY15-20892" fmla="*/ 26322068 h 38590268"/>
                <a:gd name="connsiteX16-20893" fmla="*/ 11475720 w 15636240"/>
                <a:gd name="connsiteY16-20894" fmla="*/ 31442708 h 38590268"/>
                <a:gd name="connsiteX17-20895" fmla="*/ 12298680 w 15636240"/>
                <a:gd name="connsiteY17-20896" fmla="*/ 35740388 h 38590268"/>
                <a:gd name="connsiteX18-20897" fmla="*/ 13338971 w 15636240"/>
                <a:gd name="connsiteY18-20898" fmla="*/ 37130258 h 38590268"/>
                <a:gd name="connsiteX19-20899" fmla="*/ 15316200 w 15636240"/>
                <a:gd name="connsiteY19-20900" fmla="*/ 37752068 h 38590268"/>
                <a:gd name="connsiteX20-20901" fmla="*/ 15204446 w 15636240"/>
                <a:gd name="connsiteY20-20902" fmla="*/ 38207538 h 38590268"/>
                <a:gd name="connsiteX21-20903" fmla="*/ 13213080 w 15636240"/>
                <a:gd name="connsiteY21-20904" fmla="*/ 38392148 h 38590268"/>
                <a:gd name="connsiteX22-20905" fmla="*/ 12207240 w 15636240"/>
                <a:gd name="connsiteY22-20906" fmla="*/ 38392148 h 38590268"/>
                <a:gd name="connsiteX23-20907" fmla="*/ 10927080 w 15636240"/>
                <a:gd name="connsiteY23-20908" fmla="*/ 37203428 h 38590268"/>
                <a:gd name="connsiteX24-20909" fmla="*/ 10835640 w 15636240"/>
                <a:gd name="connsiteY24-20910" fmla="*/ 37843508 h 38590268"/>
                <a:gd name="connsiteX25-20911" fmla="*/ 9646920 w 15636240"/>
                <a:gd name="connsiteY25-20912" fmla="*/ 37843508 h 38590268"/>
                <a:gd name="connsiteX26-20913" fmla="*/ 9921240 w 15636240"/>
                <a:gd name="connsiteY26-20914" fmla="*/ 35466068 h 38590268"/>
                <a:gd name="connsiteX27-20915" fmla="*/ 7543800 w 15636240"/>
                <a:gd name="connsiteY27-20916" fmla="*/ 29431028 h 38590268"/>
                <a:gd name="connsiteX28-20917" fmla="*/ 6629400 w 15636240"/>
                <a:gd name="connsiteY28-20918" fmla="*/ 24859028 h 38590268"/>
                <a:gd name="connsiteX29-20919" fmla="*/ 5806440 w 15636240"/>
                <a:gd name="connsiteY29-20920" fmla="*/ 22938788 h 38590268"/>
                <a:gd name="connsiteX30-20921" fmla="*/ 5166360 w 15636240"/>
                <a:gd name="connsiteY30-20922" fmla="*/ 26413508 h 38590268"/>
                <a:gd name="connsiteX31-20923" fmla="*/ 5166360 w 15636240"/>
                <a:gd name="connsiteY31-20924" fmla="*/ 30436868 h 38590268"/>
                <a:gd name="connsiteX32-20925" fmla="*/ 4892040 w 15636240"/>
                <a:gd name="connsiteY32-20926" fmla="*/ 32448548 h 38590268"/>
                <a:gd name="connsiteX33-20927" fmla="*/ 4886554 w 15636240"/>
                <a:gd name="connsiteY33-20928" fmla="*/ 36286388 h 38590268"/>
                <a:gd name="connsiteX34-20929" fmla="*/ 4892040 w 15636240"/>
                <a:gd name="connsiteY34-20930" fmla="*/ 37752068 h 38590268"/>
                <a:gd name="connsiteX35-20931" fmla="*/ 4251960 w 15636240"/>
                <a:gd name="connsiteY35-20932" fmla="*/ 38117828 h 38590268"/>
                <a:gd name="connsiteX36-20933" fmla="*/ 4251960 w 15636240"/>
                <a:gd name="connsiteY36-20934" fmla="*/ 38117828 h 38590268"/>
                <a:gd name="connsiteX37-20935" fmla="*/ 3246120 w 15636240"/>
                <a:gd name="connsiteY37-20936" fmla="*/ 38575028 h 38590268"/>
                <a:gd name="connsiteX38-20937" fmla="*/ 777240 w 15636240"/>
                <a:gd name="connsiteY38-20938" fmla="*/ 38209268 h 38590268"/>
                <a:gd name="connsiteX39-20939" fmla="*/ 2514600 w 15636240"/>
                <a:gd name="connsiteY39-20940" fmla="*/ 36563348 h 38590268"/>
                <a:gd name="connsiteX40-20941" fmla="*/ 2294699 w 15636240"/>
                <a:gd name="connsiteY40-20942" fmla="*/ 35711839 h 38590268"/>
                <a:gd name="connsiteX41-20943" fmla="*/ 2606040 w 15636240"/>
                <a:gd name="connsiteY41-20944" fmla="*/ 34094468 h 38590268"/>
                <a:gd name="connsiteX42-20945" fmla="*/ 1874520 w 15636240"/>
                <a:gd name="connsiteY42-20946" fmla="*/ 32814308 h 38590268"/>
                <a:gd name="connsiteX43-20947" fmla="*/ 1848966 w 15636240"/>
                <a:gd name="connsiteY43-20948" fmla="*/ 22174018 h 38590268"/>
                <a:gd name="connsiteX44-20949" fmla="*/ 1502285 w 15636240"/>
                <a:gd name="connsiteY44-20950" fmla="*/ 21714024 h 38590268"/>
                <a:gd name="connsiteX45-20951" fmla="*/ 1417320 w 15636240"/>
                <a:gd name="connsiteY45-20952" fmla="*/ 21201428 h 38590268"/>
                <a:gd name="connsiteX46-20953" fmla="*/ 137160 w 15636240"/>
                <a:gd name="connsiteY46-20954" fmla="*/ 21201428 h 38590268"/>
                <a:gd name="connsiteX47-20955" fmla="*/ 594360 w 15636240"/>
                <a:gd name="connsiteY47-20956" fmla="*/ 12971828 h 38590268"/>
                <a:gd name="connsiteX48-20957" fmla="*/ 747979 w 15636240"/>
                <a:gd name="connsiteY48-20958" fmla="*/ 11383261 h 38590268"/>
                <a:gd name="connsiteX49-20959" fmla="*/ 1051560 w 15636240"/>
                <a:gd name="connsiteY49-20960" fmla="*/ 7851188 h 38590268"/>
                <a:gd name="connsiteX50-20961" fmla="*/ 3977640 w 15636240"/>
                <a:gd name="connsiteY50-20962" fmla="*/ 6845348 h 38590268"/>
                <a:gd name="connsiteX51-20963" fmla="*/ 3977640 w 15636240"/>
                <a:gd name="connsiteY51-20964" fmla="*/ 6113828 h 38590268"/>
                <a:gd name="connsiteX52-20965" fmla="*/ 3504920 w 15636240"/>
                <a:gd name="connsiteY52-20966" fmla="*/ 4565628 h 38590268"/>
                <a:gd name="connsiteX53-20967" fmla="*/ 3207765 w 15636240"/>
                <a:gd name="connsiteY53-20968" fmla="*/ 4565628 h 38590268"/>
                <a:gd name="connsiteX54-20969" fmla="*/ 2861083 w 15636240"/>
                <a:gd name="connsiteY54-20970" fmla="*/ 3441311 h 38590268"/>
                <a:gd name="connsiteX55-20971" fmla="*/ 3063240 w 15636240"/>
                <a:gd name="connsiteY55-20972" fmla="*/ 3462068 h 38590268"/>
                <a:gd name="connsiteX56-20973" fmla="*/ 2697480 w 15636240"/>
                <a:gd name="connsiteY56-20974" fmla="*/ 1816148 h 38590268"/>
                <a:gd name="connsiteX57-20975" fmla="*/ 2971800 w 15636240"/>
                <a:gd name="connsiteY57-20976" fmla="*/ 1450388 h 38590268"/>
                <a:gd name="connsiteX58-20977" fmla="*/ 3703023 w 15636240"/>
                <a:gd name="connsiteY58-20978" fmla="*/ 317199 h 38590268"/>
                <a:gd name="connsiteX59-20979" fmla="*/ 5023714 w 15636240"/>
                <a:gd name="connsiteY59-20980" fmla="*/ 83788 h 38590268"/>
                <a:gd name="connsiteX60-20981" fmla="*/ 5898671 w 15636240"/>
                <a:gd name="connsiteY60-20982" fmla="*/ 819929 h 38590268"/>
                <a:gd name="connsiteX0-20983" fmla="*/ 5898671 w 15636240"/>
                <a:gd name="connsiteY0-20984" fmla="*/ 819929 h 38590268"/>
                <a:gd name="connsiteX1-20985" fmla="*/ 6476473 w 15636240"/>
                <a:gd name="connsiteY1-20986" fmla="*/ 1071295 h 38590268"/>
                <a:gd name="connsiteX2-20987" fmla="*/ 6542507 w 15636240"/>
                <a:gd name="connsiteY2-20988" fmla="*/ 2435850 h 38590268"/>
                <a:gd name="connsiteX3-20989" fmla="*/ 6446520 w 15636240"/>
                <a:gd name="connsiteY3-20990" fmla="*/ 2913428 h 38590268"/>
                <a:gd name="connsiteX4-20991" fmla="*/ 6674576 w 15636240"/>
                <a:gd name="connsiteY4-20992" fmla="*/ 2855635 h 38590268"/>
                <a:gd name="connsiteX5-20993" fmla="*/ 6559016 w 15636240"/>
                <a:gd name="connsiteY5-20994" fmla="*/ 4087680 h 38590268"/>
                <a:gd name="connsiteX6-20995" fmla="*/ 6212335 w 15636240"/>
                <a:gd name="connsiteY6-20996" fmla="*/ 4565628 h 38590268"/>
                <a:gd name="connsiteX7-20997" fmla="*/ 6179317 w 15636240"/>
                <a:gd name="connsiteY7-20998" fmla="*/ 5416325 h 38590268"/>
                <a:gd name="connsiteX8-20999" fmla="*/ 6641559 w 15636240"/>
                <a:gd name="connsiteY8-21000" fmla="*/ 6008829 h 38590268"/>
                <a:gd name="connsiteX9-21001" fmla="*/ 9189720 w 15636240"/>
                <a:gd name="connsiteY9-21002" fmla="*/ 6662468 h 38590268"/>
                <a:gd name="connsiteX10-21003" fmla="*/ 9189720 w 15636240"/>
                <a:gd name="connsiteY10-21004" fmla="*/ 13520468 h 38590268"/>
                <a:gd name="connsiteX11-21005" fmla="*/ 9464040 w 15636240"/>
                <a:gd name="connsiteY11-21006" fmla="*/ 15074948 h 38590268"/>
                <a:gd name="connsiteX12-21007" fmla="*/ 9464040 w 15636240"/>
                <a:gd name="connsiteY12-21008" fmla="*/ 15897908 h 38590268"/>
                <a:gd name="connsiteX13-21009" fmla="*/ 9646920 w 15636240"/>
                <a:gd name="connsiteY13-21010" fmla="*/ 21018548 h 38590268"/>
                <a:gd name="connsiteX14-21011" fmla="*/ 9921240 w 15636240"/>
                <a:gd name="connsiteY14-21012" fmla="*/ 22298708 h 38590268"/>
                <a:gd name="connsiteX15-21013" fmla="*/ 10378440 w 15636240"/>
                <a:gd name="connsiteY15-21014" fmla="*/ 26322068 h 38590268"/>
                <a:gd name="connsiteX16-21015" fmla="*/ 11475720 w 15636240"/>
                <a:gd name="connsiteY16-21016" fmla="*/ 31442708 h 38590268"/>
                <a:gd name="connsiteX17-21017" fmla="*/ 12298680 w 15636240"/>
                <a:gd name="connsiteY17-21018" fmla="*/ 35740388 h 38590268"/>
                <a:gd name="connsiteX18-21019" fmla="*/ 13338971 w 15636240"/>
                <a:gd name="connsiteY18-21020" fmla="*/ 37130258 h 38590268"/>
                <a:gd name="connsiteX19-21021" fmla="*/ 15316200 w 15636240"/>
                <a:gd name="connsiteY19-21022" fmla="*/ 37752068 h 38590268"/>
                <a:gd name="connsiteX20-21023" fmla="*/ 15204446 w 15636240"/>
                <a:gd name="connsiteY20-21024" fmla="*/ 38207538 h 38590268"/>
                <a:gd name="connsiteX21-21025" fmla="*/ 13213080 w 15636240"/>
                <a:gd name="connsiteY21-21026" fmla="*/ 38392148 h 38590268"/>
                <a:gd name="connsiteX22-21027" fmla="*/ 12207240 w 15636240"/>
                <a:gd name="connsiteY22-21028" fmla="*/ 38392148 h 38590268"/>
                <a:gd name="connsiteX23-21029" fmla="*/ 10927080 w 15636240"/>
                <a:gd name="connsiteY23-21030" fmla="*/ 37203428 h 38590268"/>
                <a:gd name="connsiteX24-21031" fmla="*/ 10835640 w 15636240"/>
                <a:gd name="connsiteY24-21032" fmla="*/ 37843508 h 38590268"/>
                <a:gd name="connsiteX25-21033" fmla="*/ 9646920 w 15636240"/>
                <a:gd name="connsiteY25-21034" fmla="*/ 37843508 h 38590268"/>
                <a:gd name="connsiteX26-21035" fmla="*/ 9921240 w 15636240"/>
                <a:gd name="connsiteY26-21036" fmla="*/ 35466068 h 38590268"/>
                <a:gd name="connsiteX27-21037" fmla="*/ 7543800 w 15636240"/>
                <a:gd name="connsiteY27-21038" fmla="*/ 29431028 h 38590268"/>
                <a:gd name="connsiteX28-21039" fmla="*/ 6629400 w 15636240"/>
                <a:gd name="connsiteY28-21040" fmla="*/ 24859028 h 38590268"/>
                <a:gd name="connsiteX29-21041" fmla="*/ 5806440 w 15636240"/>
                <a:gd name="connsiteY29-21042" fmla="*/ 22938788 h 38590268"/>
                <a:gd name="connsiteX30-21043" fmla="*/ 5166360 w 15636240"/>
                <a:gd name="connsiteY30-21044" fmla="*/ 26413508 h 38590268"/>
                <a:gd name="connsiteX31-21045" fmla="*/ 5166360 w 15636240"/>
                <a:gd name="connsiteY31-21046" fmla="*/ 30436868 h 38590268"/>
                <a:gd name="connsiteX32-21047" fmla="*/ 4892040 w 15636240"/>
                <a:gd name="connsiteY32-21048" fmla="*/ 32448548 h 38590268"/>
                <a:gd name="connsiteX33-21049" fmla="*/ 4886554 w 15636240"/>
                <a:gd name="connsiteY33-21050" fmla="*/ 36286388 h 38590268"/>
                <a:gd name="connsiteX34-21051" fmla="*/ 4892040 w 15636240"/>
                <a:gd name="connsiteY34-21052" fmla="*/ 37752068 h 38590268"/>
                <a:gd name="connsiteX35-21053" fmla="*/ 4251960 w 15636240"/>
                <a:gd name="connsiteY35-21054" fmla="*/ 38117828 h 38590268"/>
                <a:gd name="connsiteX36-21055" fmla="*/ 4251960 w 15636240"/>
                <a:gd name="connsiteY36-21056" fmla="*/ 38117828 h 38590268"/>
                <a:gd name="connsiteX37-21057" fmla="*/ 3246120 w 15636240"/>
                <a:gd name="connsiteY37-21058" fmla="*/ 38575028 h 38590268"/>
                <a:gd name="connsiteX38-21059" fmla="*/ 777240 w 15636240"/>
                <a:gd name="connsiteY38-21060" fmla="*/ 38209268 h 38590268"/>
                <a:gd name="connsiteX39-21061" fmla="*/ 2514600 w 15636240"/>
                <a:gd name="connsiteY39-21062" fmla="*/ 36563348 h 38590268"/>
                <a:gd name="connsiteX40-21063" fmla="*/ 2294699 w 15636240"/>
                <a:gd name="connsiteY40-21064" fmla="*/ 35711839 h 38590268"/>
                <a:gd name="connsiteX41-21065" fmla="*/ 2606040 w 15636240"/>
                <a:gd name="connsiteY41-21066" fmla="*/ 34094468 h 38590268"/>
                <a:gd name="connsiteX42-21067" fmla="*/ 1874520 w 15636240"/>
                <a:gd name="connsiteY42-21068" fmla="*/ 32814308 h 38590268"/>
                <a:gd name="connsiteX43-21069" fmla="*/ 1848966 w 15636240"/>
                <a:gd name="connsiteY43-21070" fmla="*/ 22174018 h 38590268"/>
                <a:gd name="connsiteX44-21071" fmla="*/ 1502285 w 15636240"/>
                <a:gd name="connsiteY44-21072" fmla="*/ 21714024 h 38590268"/>
                <a:gd name="connsiteX45-21073" fmla="*/ 1417320 w 15636240"/>
                <a:gd name="connsiteY45-21074" fmla="*/ 21201428 h 38590268"/>
                <a:gd name="connsiteX46-21075" fmla="*/ 137160 w 15636240"/>
                <a:gd name="connsiteY46-21076" fmla="*/ 21201428 h 38590268"/>
                <a:gd name="connsiteX47-21077" fmla="*/ 594360 w 15636240"/>
                <a:gd name="connsiteY47-21078" fmla="*/ 12971828 h 38590268"/>
                <a:gd name="connsiteX48-21079" fmla="*/ 747979 w 15636240"/>
                <a:gd name="connsiteY48-21080" fmla="*/ 11383261 h 38590268"/>
                <a:gd name="connsiteX49-21081" fmla="*/ 1051560 w 15636240"/>
                <a:gd name="connsiteY49-21082" fmla="*/ 7851188 h 38590268"/>
                <a:gd name="connsiteX50-21083" fmla="*/ 3977640 w 15636240"/>
                <a:gd name="connsiteY50-21084" fmla="*/ 6845348 h 38590268"/>
                <a:gd name="connsiteX51-21085" fmla="*/ 3977640 w 15636240"/>
                <a:gd name="connsiteY51-21086" fmla="*/ 6113828 h 38590268"/>
                <a:gd name="connsiteX52-21087" fmla="*/ 3504920 w 15636240"/>
                <a:gd name="connsiteY52-21088" fmla="*/ 4565628 h 38590268"/>
                <a:gd name="connsiteX53-21089" fmla="*/ 3207765 w 15636240"/>
                <a:gd name="connsiteY53-21090" fmla="*/ 4565628 h 38590268"/>
                <a:gd name="connsiteX54-21091" fmla="*/ 2861083 w 15636240"/>
                <a:gd name="connsiteY54-21092" fmla="*/ 3441311 h 38590268"/>
                <a:gd name="connsiteX55-21093" fmla="*/ 3063240 w 15636240"/>
                <a:gd name="connsiteY55-21094" fmla="*/ 3462068 h 38590268"/>
                <a:gd name="connsiteX56-21095" fmla="*/ 2697480 w 15636240"/>
                <a:gd name="connsiteY56-21096" fmla="*/ 1816148 h 38590268"/>
                <a:gd name="connsiteX57-21097" fmla="*/ 2971800 w 15636240"/>
                <a:gd name="connsiteY57-21098" fmla="*/ 1450388 h 38590268"/>
                <a:gd name="connsiteX58-21099" fmla="*/ 3703023 w 15636240"/>
                <a:gd name="connsiteY58-21100" fmla="*/ 317199 h 38590268"/>
                <a:gd name="connsiteX59-21101" fmla="*/ 5023714 w 15636240"/>
                <a:gd name="connsiteY59-21102" fmla="*/ 83788 h 38590268"/>
                <a:gd name="connsiteX60-21103" fmla="*/ 5898671 w 15636240"/>
                <a:gd name="connsiteY60-21104" fmla="*/ 819929 h 38590268"/>
                <a:gd name="connsiteX0-21105" fmla="*/ 5898671 w 15636240"/>
                <a:gd name="connsiteY0-21106" fmla="*/ 819929 h 38590268"/>
                <a:gd name="connsiteX1-21107" fmla="*/ 6476473 w 15636240"/>
                <a:gd name="connsiteY1-21108" fmla="*/ 1071295 h 38590268"/>
                <a:gd name="connsiteX2-21109" fmla="*/ 6542507 w 15636240"/>
                <a:gd name="connsiteY2-21110" fmla="*/ 2435850 h 38590268"/>
                <a:gd name="connsiteX3-21111" fmla="*/ 6446520 w 15636240"/>
                <a:gd name="connsiteY3-21112" fmla="*/ 2913428 h 38590268"/>
                <a:gd name="connsiteX4-21113" fmla="*/ 6674576 w 15636240"/>
                <a:gd name="connsiteY4-21114" fmla="*/ 2855635 h 38590268"/>
                <a:gd name="connsiteX5-21115" fmla="*/ 6559016 w 15636240"/>
                <a:gd name="connsiteY5-21116" fmla="*/ 4087680 h 38590268"/>
                <a:gd name="connsiteX6-21117" fmla="*/ 6212335 w 15636240"/>
                <a:gd name="connsiteY6-21118" fmla="*/ 4565628 h 38590268"/>
                <a:gd name="connsiteX7-21119" fmla="*/ 6179317 w 15636240"/>
                <a:gd name="connsiteY7-21120" fmla="*/ 5416325 h 38590268"/>
                <a:gd name="connsiteX8-21121" fmla="*/ 6641559 w 15636240"/>
                <a:gd name="connsiteY8-21122" fmla="*/ 6008829 h 38590268"/>
                <a:gd name="connsiteX9-21123" fmla="*/ 9189720 w 15636240"/>
                <a:gd name="connsiteY9-21124" fmla="*/ 6662468 h 38590268"/>
                <a:gd name="connsiteX10-21125" fmla="*/ 9189720 w 15636240"/>
                <a:gd name="connsiteY10-21126" fmla="*/ 13520468 h 38590268"/>
                <a:gd name="connsiteX11-21127" fmla="*/ 9464040 w 15636240"/>
                <a:gd name="connsiteY11-21128" fmla="*/ 15074948 h 38590268"/>
                <a:gd name="connsiteX12-21129" fmla="*/ 9464040 w 15636240"/>
                <a:gd name="connsiteY12-21130" fmla="*/ 15897908 h 38590268"/>
                <a:gd name="connsiteX13-21131" fmla="*/ 9646920 w 15636240"/>
                <a:gd name="connsiteY13-21132" fmla="*/ 21018548 h 38590268"/>
                <a:gd name="connsiteX14-21133" fmla="*/ 9921240 w 15636240"/>
                <a:gd name="connsiteY14-21134" fmla="*/ 22298708 h 38590268"/>
                <a:gd name="connsiteX15-21135" fmla="*/ 10378440 w 15636240"/>
                <a:gd name="connsiteY15-21136" fmla="*/ 26322068 h 38590268"/>
                <a:gd name="connsiteX16-21137" fmla="*/ 11475720 w 15636240"/>
                <a:gd name="connsiteY16-21138" fmla="*/ 31442708 h 38590268"/>
                <a:gd name="connsiteX17-21139" fmla="*/ 12298680 w 15636240"/>
                <a:gd name="connsiteY17-21140" fmla="*/ 35740388 h 38590268"/>
                <a:gd name="connsiteX18-21141" fmla="*/ 13338971 w 15636240"/>
                <a:gd name="connsiteY18-21142" fmla="*/ 37130258 h 38590268"/>
                <a:gd name="connsiteX19-21143" fmla="*/ 15316200 w 15636240"/>
                <a:gd name="connsiteY19-21144" fmla="*/ 37752068 h 38590268"/>
                <a:gd name="connsiteX20-21145" fmla="*/ 15204446 w 15636240"/>
                <a:gd name="connsiteY20-21146" fmla="*/ 38207538 h 38590268"/>
                <a:gd name="connsiteX21-21147" fmla="*/ 13213080 w 15636240"/>
                <a:gd name="connsiteY21-21148" fmla="*/ 38392148 h 38590268"/>
                <a:gd name="connsiteX22-21149" fmla="*/ 12207240 w 15636240"/>
                <a:gd name="connsiteY22-21150" fmla="*/ 38392148 h 38590268"/>
                <a:gd name="connsiteX23-21151" fmla="*/ 10927080 w 15636240"/>
                <a:gd name="connsiteY23-21152" fmla="*/ 37203428 h 38590268"/>
                <a:gd name="connsiteX24-21153" fmla="*/ 10835640 w 15636240"/>
                <a:gd name="connsiteY24-21154" fmla="*/ 37843508 h 38590268"/>
                <a:gd name="connsiteX25-21155" fmla="*/ 9646920 w 15636240"/>
                <a:gd name="connsiteY25-21156" fmla="*/ 37843508 h 38590268"/>
                <a:gd name="connsiteX26-21157" fmla="*/ 9921240 w 15636240"/>
                <a:gd name="connsiteY26-21158" fmla="*/ 35466068 h 38590268"/>
                <a:gd name="connsiteX27-21159" fmla="*/ 7543800 w 15636240"/>
                <a:gd name="connsiteY27-21160" fmla="*/ 29431028 h 38590268"/>
                <a:gd name="connsiteX28-21161" fmla="*/ 6629400 w 15636240"/>
                <a:gd name="connsiteY28-21162" fmla="*/ 24859028 h 38590268"/>
                <a:gd name="connsiteX29-21163" fmla="*/ 5806440 w 15636240"/>
                <a:gd name="connsiteY29-21164" fmla="*/ 22938788 h 38590268"/>
                <a:gd name="connsiteX30-21165" fmla="*/ 5166360 w 15636240"/>
                <a:gd name="connsiteY30-21166" fmla="*/ 26413508 h 38590268"/>
                <a:gd name="connsiteX31-21167" fmla="*/ 5166360 w 15636240"/>
                <a:gd name="connsiteY31-21168" fmla="*/ 30436868 h 38590268"/>
                <a:gd name="connsiteX32-21169" fmla="*/ 4892040 w 15636240"/>
                <a:gd name="connsiteY32-21170" fmla="*/ 32448548 h 38590268"/>
                <a:gd name="connsiteX33-21171" fmla="*/ 4886554 w 15636240"/>
                <a:gd name="connsiteY33-21172" fmla="*/ 36286388 h 38590268"/>
                <a:gd name="connsiteX34-21173" fmla="*/ 4892040 w 15636240"/>
                <a:gd name="connsiteY34-21174" fmla="*/ 37752068 h 38590268"/>
                <a:gd name="connsiteX35-21175" fmla="*/ 4251960 w 15636240"/>
                <a:gd name="connsiteY35-21176" fmla="*/ 38117828 h 38590268"/>
                <a:gd name="connsiteX36-21177" fmla="*/ 4251960 w 15636240"/>
                <a:gd name="connsiteY36-21178" fmla="*/ 38117828 h 38590268"/>
                <a:gd name="connsiteX37-21179" fmla="*/ 3246120 w 15636240"/>
                <a:gd name="connsiteY37-21180" fmla="*/ 38575028 h 38590268"/>
                <a:gd name="connsiteX38-21181" fmla="*/ 777240 w 15636240"/>
                <a:gd name="connsiteY38-21182" fmla="*/ 38209268 h 38590268"/>
                <a:gd name="connsiteX39-21183" fmla="*/ 2514600 w 15636240"/>
                <a:gd name="connsiteY39-21184" fmla="*/ 36563348 h 38590268"/>
                <a:gd name="connsiteX40-21185" fmla="*/ 2294699 w 15636240"/>
                <a:gd name="connsiteY40-21186" fmla="*/ 35711839 h 38590268"/>
                <a:gd name="connsiteX41-21187" fmla="*/ 2606040 w 15636240"/>
                <a:gd name="connsiteY41-21188" fmla="*/ 34094468 h 38590268"/>
                <a:gd name="connsiteX42-21189" fmla="*/ 1874520 w 15636240"/>
                <a:gd name="connsiteY42-21190" fmla="*/ 32814308 h 38590268"/>
                <a:gd name="connsiteX43-21191" fmla="*/ 1848966 w 15636240"/>
                <a:gd name="connsiteY43-21192" fmla="*/ 22174018 h 38590268"/>
                <a:gd name="connsiteX44-21193" fmla="*/ 1502285 w 15636240"/>
                <a:gd name="connsiteY44-21194" fmla="*/ 21714024 h 38590268"/>
                <a:gd name="connsiteX45-21195" fmla="*/ 1417320 w 15636240"/>
                <a:gd name="connsiteY45-21196" fmla="*/ 21201428 h 38590268"/>
                <a:gd name="connsiteX46-21197" fmla="*/ 137160 w 15636240"/>
                <a:gd name="connsiteY46-21198" fmla="*/ 21201428 h 38590268"/>
                <a:gd name="connsiteX47-21199" fmla="*/ 594360 w 15636240"/>
                <a:gd name="connsiteY47-21200" fmla="*/ 12971828 h 38590268"/>
                <a:gd name="connsiteX48-21201" fmla="*/ 747979 w 15636240"/>
                <a:gd name="connsiteY48-21202" fmla="*/ 11383261 h 38590268"/>
                <a:gd name="connsiteX49-21203" fmla="*/ 1051560 w 15636240"/>
                <a:gd name="connsiteY49-21204" fmla="*/ 7851188 h 38590268"/>
                <a:gd name="connsiteX50-21205" fmla="*/ 3977640 w 15636240"/>
                <a:gd name="connsiteY50-21206" fmla="*/ 6845348 h 38590268"/>
                <a:gd name="connsiteX51-21207" fmla="*/ 3977640 w 15636240"/>
                <a:gd name="connsiteY51-21208" fmla="*/ 6113828 h 38590268"/>
                <a:gd name="connsiteX52-21209" fmla="*/ 3504920 w 15636240"/>
                <a:gd name="connsiteY52-21210" fmla="*/ 4565628 h 38590268"/>
                <a:gd name="connsiteX53-21211" fmla="*/ 3207765 w 15636240"/>
                <a:gd name="connsiteY53-21212" fmla="*/ 4565628 h 38590268"/>
                <a:gd name="connsiteX54-21213" fmla="*/ 2861083 w 15636240"/>
                <a:gd name="connsiteY54-21214" fmla="*/ 3441311 h 38590268"/>
                <a:gd name="connsiteX55-21215" fmla="*/ 3063240 w 15636240"/>
                <a:gd name="connsiteY55-21216" fmla="*/ 3462068 h 38590268"/>
                <a:gd name="connsiteX56-21217" fmla="*/ 2697480 w 15636240"/>
                <a:gd name="connsiteY56-21218" fmla="*/ 1816148 h 38590268"/>
                <a:gd name="connsiteX57-21219" fmla="*/ 2971800 w 15636240"/>
                <a:gd name="connsiteY57-21220" fmla="*/ 1450388 h 38590268"/>
                <a:gd name="connsiteX58-21221" fmla="*/ 3703023 w 15636240"/>
                <a:gd name="connsiteY58-21222" fmla="*/ 317199 h 38590268"/>
                <a:gd name="connsiteX59-21223" fmla="*/ 5023714 w 15636240"/>
                <a:gd name="connsiteY59-21224" fmla="*/ 83788 h 38590268"/>
                <a:gd name="connsiteX60-21225" fmla="*/ 5898671 w 15636240"/>
                <a:gd name="connsiteY60-21226" fmla="*/ 819929 h 38590268"/>
                <a:gd name="connsiteX0-21227" fmla="*/ 5898671 w 15636240"/>
                <a:gd name="connsiteY0-21228" fmla="*/ 819929 h 38590268"/>
                <a:gd name="connsiteX1-21229" fmla="*/ 6476473 w 15636240"/>
                <a:gd name="connsiteY1-21230" fmla="*/ 1071295 h 38590268"/>
                <a:gd name="connsiteX2-21231" fmla="*/ 6542507 w 15636240"/>
                <a:gd name="connsiteY2-21232" fmla="*/ 2435850 h 38590268"/>
                <a:gd name="connsiteX3-21233" fmla="*/ 6446520 w 15636240"/>
                <a:gd name="connsiteY3-21234" fmla="*/ 2913428 h 38590268"/>
                <a:gd name="connsiteX4-21235" fmla="*/ 6674576 w 15636240"/>
                <a:gd name="connsiteY4-21236" fmla="*/ 2855635 h 38590268"/>
                <a:gd name="connsiteX5-21237" fmla="*/ 6559016 w 15636240"/>
                <a:gd name="connsiteY5-21238" fmla="*/ 4087680 h 38590268"/>
                <a:gd name="connsiteX6-21239" fmla="*/ 6212335 w 15636240"/>
                <a:gd name="connsiteY6-21240" fmla="*/ 4565628 h 38590268"/>
                <a:gd name="connsiteX7-21241" fmla="*/ 6179317 w 15636240"/>
                <a:gd name="connsiteY7-21242" fmla="*/ 5416325 h 38590268"/>
                <a:gd name="connsiteX8-21243" fmla="*/ 6641559 w 15636240"/>
                <a:gd name="connsiteY8-21244" fmla="*/ 6008829 h 38590268"/>
                <a:gd name="connsiteX9-21245" fmla="*/ 9294630 w 15636240"/>
                <a:gd name="connsiteY9-21246" fmla="*/ 7025701 h 38590268"/>
                <a:gd name="connsiteX10-21247" fmla="*/ 9189720 w 15636240"/>
                <a:gd name="connsiteY10-21248" fmla="*/ 13520468 h 38590268"/>
                <a:gd name="connsiteX11-21249" fmla="*/ 9464040 w 15636240"/>
                <a:gd name="connsiteY11-21250" fmla="*/ 15074948 h 38590268"/>
                <a:gd name="connsiteX12-21251" fmla="*/ 9464040 w 15636240"/>
                <a:gd name="connsiteY12-21252" fmla="*/ 15897908 h 38590268"/>
                <a:gd name="connsiteX13-21253" fmla="*/ 9646920 w 15636240"/>
                <a:gd name="connsiteY13-21254" fmla="*/ 21018548 h 38590268"/>
                <a:gd name="connsiteX14-21255" fmla="*/ 9921240 w 15636240"/>
                <a:gd name="connsiteY14-21256" fmla="*/ 22298708 h 38590268"/>
                <a:gd name="connsiteX15-21257" fmla="*/ 10378440 w 15636240"/>
                <a:gd name="connsiteY15-21258" fmla="*/ 26322068 h 38590268"/>
                <a:gd name="connsiteX16-21259" fmla="*/ 11475720 w 15636240"/>
                <a:gd name="connsiteY16-21260" fmla="*/ 31442708 h 38590268"/>
                <a:gd name="connsiteX17-21261" fmla="*/ 12298680 w 15636240"/>
                <a:gd name="connsiteY17-21262" fmla="*/ 35740388 h 38590268"/>
                <a:gd name="connsiteX18-21263" fmla="*/ 13338971 w 15636240"/>
                <a:gd name="connsiteY18-21264" fmla="*/ 37130258 h 38590268"/>
                <a:gd name="connsiteX19-21265" fmla="*/ 15316200 w 15636240"/>
                <a:gd name="connsiteY19-21266" fmla="*/ 37752068 h 38590268"/>
                <a:gd name="connsiteX20-21267" fmla="*/ 15204446 w 15636240"/>
                <a:gd name="connsiteY20-21268" fmla="*/ 38207538 h 38590268"/>
                <a:gd name="connsiteX21-21269" fmla="*/ 13213080 w 15636240"/>
                <a:gd name="connsiteY21-21270" fmla="*/ 38392148 h 38590268"/>
                <a:gd name="connsiteX22-21271" fmla="*/ 12207240 w 15636240"/>
                <a:gd name="connsiteY22-21272" fmla="*/ 38392148 h 38590268"/>
                <a:gd name="connsiteX23-21273" fmla="*/ 10927080 w 15636240"/>
                <a:gd name="connsiteY23-21274" fmla="*/ 37203428 h 38590268"/>
                <a:gd name="connsiteX24-21275" fmla="*/ 10835640 w 15636240"/>
                <a:gd name="connsiteY24-21276" fmla="*/ 37843508 h 38590268"/>
                <a:gd name="connsiteX25-21277" fmla="*/ 9646920 w 15636240"/>
                <a:gd name="connsiteY25-21278" fmla="*/ 37843508 h 38590268"/>
                <a:gd name="connsiteX26-21279" fmla="*/ 9921240 w 15636240"/>
                <a:gd name="connsiteY26-21280" fmla="*/ 35466068 h 38590268"/>
                <a:gd name="connsiteX27-21281" fmla="*/ 7543800 w 15636240"/>
                <a:gd name="connsiteY27-21282" fmla="*/ 29431028 h 38590268"/>
                <a:gd name="connsiteX28-21283" fmla="*/ 6629400 w 15636240"/>
                <a:gd name="connsiteY28-21284" fmla="*/ 24859028 h 38590268"/>
                <a:gd name="connsiteX29-21285" fmla="*/ 5806440 w 15636240"/>
                <a:gd name="connsiteY29-21286" fmla="*/ 22938788 h 38590268"/>
                <a:gd name="connsiteX30-21287" fmla="*/ 5166360 w 15636240"/>
                <a:gd name="connsiteY30-21288" fmla="*/ 26413508 h 38590268"/>
                <a:gd name="connsiteX31-21289" fmla="*/ 5166360 w 15636240"/>
                <a:gd name="connsiteY31-21290" fmla="*/ 30436868 h 38590268"/>
                <a:gd name="connsiteX32-21291" fmla="*/ 4892040 w 15636240"/>
                <a:gd name="connsiteY32-21292" fmla="*/ 32448548 h 38590268"/>
                <a:gd name="connsiteX33-21293" fmla="*/ 4886554 w 15636240"/>
                <a:gd name="connsiteY33-21294" fmla="*/ 36286388 h 38590268"/>
                <a:gd name="connsiteX34-21295" fmla="*/ 4892040 w 15636240"/>
                <a:gd name="connsiteY34-21296" fmla="*/ 37752068 h 38590268"/>
                <a:gd name="connsiteX35-21297" fmla="*/ 4251960 w 15636240"/>
                <a:gd name="connsiteY35-21298" fmla="*/ 38117828 h 38590268"/>
                <a:gd name="connsiteX36-21299" fmla="*/ 4251960 w 15636240"/>
                <a:gd name="connsiteY36-21300" fmla="*/ 38117828 h 38590268"/>
                <a:gd name="connsiteX37-21301" fmla="*/ 3246120 w 15636240"/>
                <a:gd name="connsiteY37-21302" fmla="*/ 38575028 h 38590268"/>
                <a:gd name="connsiteX38-21303" fmla="*/ 777240 w 15636240"/>
                <a:gd name="connsiteY38-21304" fmla="*/ 38209268 h 38590268"/>
                <a:gd name="connsiteX39-21305" fmla="*/ 2514600 w 15636240"/>
                <a:gd name="connsiteY39-21306" fmla="*/ 36563348 h 38590268"/>
                <a:gd name="connsiteX40-21307" fmla="*/ 2294699 w 15636240"/>
                <a:gd name="connsiteY40-21308" fmla="*/ 35711839 h 38590268"/>
                <a:gd name="connsiteX41-21309" fmla="*/ 2606040 w 15636240"/>
                <a:gd name="connsiteY41-21310" fmla="*/ 34094468 h 38590268"/>
                <a:gd name="connsiteX42-21311" fmla="*/ 1874520 w 15636240"/>
                <a:gd name="connsiteY42-21312" fmla="*/ 32814308 h 38590268"/>
                <a:gd name="connsiteX43-21313" fmla="*/ 1848966 w 15636240"/>
                <a:gd name="connsiteY43-21314" fmla="*/ 22174018 h 38590268"/>
                <a:gd name="connsiteX44-21315" fmla="*/ 1502285 w 15636240"/>
                <a:gd name="connsiteY44-21316" fmla="*/ 21714024 h 38590268"/>
                <a:gd name="connsiteX45-21317" fmla="*/ 1417320 w 15636240"/>
                <a:gd name="connsiteY45-21318" fmla="*/ 21201428 h 38590268"/>
                <a:gd name="connsiteX46-21319" fmla="*/ 137160 w 15636240"/>
                <a:gd name="connsiteY46-21320" fmla="*/ 21201428 h 38590268"/>
                <a:gd name="connsiteX47-21321" fmla="*/ 594360 w 15636240"/>
                <a:gd name="connsiteY47-21322" fmla="*/ 12971828 h 38590268"/>
                <a:gd name="connsiteX48-21323" fmla="*/ 747979 w 15636240"/>
                <a:gd name="connsiteY48-21324" fmla="*/ 11383261 h 38590268"/>
                <a:gd name="connsiteX49-21325" fmla="*/ 1051560 w 15636240"/>
                <a:gd name="connsiteY49-21326" fmla="*/ 7851188 h 38590268"/>
                <a:gd name="connsiteX50-21327" fmla="*/ 3977640 w 15636240"/>
                <a:gd name="connsiteY50-21328" fmla="*/ 6845348 h 38590268"/>
                <a:gd name="connsiteX51-21329" fmla="*/ 3977640 w 15636240"/>
                <a:gd name="connsiteY51-21330" fmla="*/ 6113828 h 38590268"/>
                <a:gd name="connsiteX52-21331" fmla="*/ 3504920 w 15636240"/>
                <a:gd name="connsiteY52-21332" fmla="*/ 4565628 h 38590268"/>
                <a:gd name="connsiteX53-21333" fmla="*/ 3207765 w 15636240"/>
                <a:gd name="connsiteY53-21334" fmla="*/ 4565628 h 38590268"/>
                <a:gd name="connsiteX54-21335" fmla="*/ 2861083 w 15636240"/>
                <a:gd name="connsiteY54-21336" fmla="*/ 3441311 h 38590268"/>
                <a:gd name="connsiteX55-21337" fmla="*/ 3063240 w 15636240"/>
                <a:gd name="connsiteY55-21338" fmla="*/ 3462068 h 38590268"/>
                <a:gd name="connsiteX56-21339" fmla="*/ 2697480 w 15636240"/>
                <a:gd name="connsiteY56-21340" fmla="*/ 1816148 h 38590268"/>
                <a:gd name="connsiteX57-21341" fmla="*/ 2971800 w 15636240"/>
                <a:gd name="connsiteY57-21342" fmla="*/ 1450388 h 38590268"/>
                <a:gd name="connsiteX58-21343" fmla="*/ 3703023 w 15636240"/>
                <a:gd name="connsiteY58-21344" fmla="*/ 317199 h 38590268"/>
                <a:gd name="connsiteX59-21345" fmla="*/ 5023714 w 15636240"/>
                <a:gd name="connsiteY59-21346" fmla="*/ 83788 h 38590268"/>
                <a:gd name="connsiteX60-21347" fmla="*/ 5898671 w 15636240"/>
                <a:gd name="connsiteY60-21348" fmla="*/ 819929 h 38590268"/>
                <a:gd name="connsiteX0-21349" fmla="*/ 5898671 w 15636240"/>
                <a:gd name="connsiteY0-21350" fmla="*/ 819929 h 38590268"/>
                <a:gd name="connsiteX1-21351" fmla="*/ 6476473 w 15636240"/>
                <a:gd name="connsiteY1-21352" fmla="*/ 1071295 h 38590268"/>
                <a:gd name="connsiteX2-21353" fmla="*/ 6542507 w 15636240"/>
                <a:gd name="connsiteY2-21354" fmla="*/ 2435850 h 38590268"/>
                <a:gd name="connsiteX3-21355" fmla="*/ 6446520 w 15636240"/>
                <a:gd name="connsiteY3-21356" fmla="*/ 2913428 h 38590268"/>
                <a:gd name="connsiteX4-21357" fmla="*/ 6674576 w 15636240"/>
                <a:gd name="connsiteY4-21358" fmla="*/ 2855635 h 38590268"/>
                <a:gd name="connsiteX5-21359" fmla="*/ 6559016 w 15636240"/>
                <a:gd name="connsiteY5-21360" fmla="*/ 4087680 h 38590268"/>
                <a:gd name="connsiteX6-21361" fmla="*/ 6212335 w 15636240"/>
                <a:gd name="connsiteY6-21362" fmla="*/ 4565628 h 38590268"/>
                <a:gd name="connsiteX7-21363" fmla="*/ 6179317 w 15636240"/>
                <a:gd name="connsiteY7-21364" fmla="*/ 5416325 h 38590268"/>
                <a:gd name="connsiteX8-21365" fmla="*/ 6641559 w 15636240"/>
                <a:gd name="connsiteY8-21366" fmla="*/ 6008829 h 38590268"/>
                <a:gd name="connsiteX9-21367" fmla="*/ 9294630 w 15636240"/>
                <a:gd name="connsiteY9-21368" fmla="*/ 7025701 h 38590268"/>
                <a:gd name="connsiteX10-21369" fmla="*/ 9189720 w 15636240"/>
                <a:gd name="connsiteY10-21370" fmla="*/ 13520468 h 38590268"/>
                <a:gd name="connsiteX11-21371" fmla="*/ 9464040 w 15636240"/>
                <a:gd name="connsiteY11-21372" fmla="*/ 15074948 h 38590268"/>
                <a:gd name="connsiteX12-21373" fmla="*/ 9464040 w 15636240"/>
                <a:gd name="connsiteY12-21374" fmla="*/ 15897908 h 38590268"/>
                <a:gd name="connsiteX13-21375" fmla="*/ 9646920 w 15636240"/>
                <a:gd name="connsiteY13-21376" fmla="*/ 21018548 h 38590268"/>
                <a:gd name="connsiteX14-21377" fmla="*/ 9921240 w 15636240"/>
                <a:gd name="connsiteY14-21378" fmla="*/ 22298708 h 38590268"/>
                <a:gd name="connsiteX15-21379" fmla="*/ 10378440 w 15636240"/>
                <a:gd name="connsiteY15-21380" fmla="*/ 26322068 h 38590268"/>
                <a:gd name="connsiteX16-21381" fmla="*/ 11475720 w 15636240"/>
                <a:gd name="connsiteY16-21382" fmla="*/ 31442708 h 38590268"/>
                <a:gd name="connsiteX17-21383" fmla="*/ 12298680 w 15636240"/>
                <a:gd name="connsiteY17-21384" fmla="*/ 35740388 h 38590268"/>
                <a:gd name="connsiteX18-21385" fmla="*/ 13338971 w 15636240"/>
                <a:gd name="connsiteY18-21386" fmla="*/ 37130258 h 38590268"/>
                <a:gd name="connsiteX19-21387" fmla="*/ 15316200 w 15636240"/>
                <a:gd name="connsiteY19-21388" fmla="*/ 37752068 h 38590268"/>
                <a:gd name="connsiteX20-21389" fmla="*/ 15204446 w 15636240"/>
                <a:gd name="connsiteY20-21390" fmla="*/ 38207538 h 38590268"/>
                <a:gd name="connsiteX21-21391" fmla="*/ 13213080 w 15636240"/>
                <a:gd name="connsiteY21-21392" fmla="*/ 38392148 h 38590268"/>
                <a:gd name="connsiteX22-21393" fmla="*/ 12207240 w 15636240"/>
                <a:gd name="connsiteY22-21394" fmla="*/ 38392148 h 38590268"/>
                <a:gd name="connsiteX23-21395" fmla="*/ 10927080 w 15636240"/>
                <a:gd name="connsiteY23-21396" fmla="*/ 37203428 h 38590268"/>
                <a:gd name="connsiteX24-21397" fmla="*/ 10835640 w 15636240"/>
                <a:gd name="connsiteY24-21398" fmla="*/ 37843508 h 38590268"/>
                <a:gd name="connsiteX25-21399" fmla="*/ 9646920 w 15636240"/>
                <a:gd name="connsiteY25-21400" fmla="*/ 37843508 h 38590268"/>
                <a:gd name="connsiteX26-21401" fmla="*/ 9921240 w 15636240"/>
                <a:gd name="connsiteY26-21402" fmla="*/ 35466068 h 38590268"/>
                <a:gd name="connsiteX27-21403" fmla="*/ 7543800 w 15636240"/>
                <a:gd name="connsiteY27-21404" fmla="*/ 29431028 h 38590268"/>
                <a:gd name="connsiteX28-21405" fmla="*/ 6629400 w 15636240"/>
                <a:gd name="connsiteY28-21406" fmla="*/ 24859028 h 38590268"/>
                <a:gd name="connsiteX29-21407" fmla="*/ 5806440 w 15636240"/>
                <a:gd name="connsiteY29-21408" fmla="*/ 22938788 h 38590268"/>
                <a:gd name="connsiteX30-21409" fmla="*/ 5166360 w 15636240"/>
                <a:gd name="connsiteY30-21410" fmla="*/ 26413508 h 38590268"/>
                <a:gd name="connsiteX31-21411" fmla="*/ 5166360 w 15636240"/>
                <a:gd name="connsiteY31-21412" fmla="*/ 30436868 h 38590268"/>
                <a:gd name="connsiteX32-21413" fmla="*/ 4892040 w 15636240"/>
                <a:gd name="connsiteY32-21414" fmla="*/ 32448548 h 38590268"/>
                <a:gd name="connsiteX33-21415" fmla="*/ 4886554 w 15636240"/>
                <a:gd name="connsiteY33-21416" fmla="*/ 36286388 h 38590268"/>
                <a:gd name="connsiteX34-21417" fmla="*/ 4892040 w 15636240"/>
                <a:gd name="connsiteY34-21418" fmla="*/ 37752068 h 38590268"/>
                <a:gd name="connsiteX35-21419" fmla="*/ 4251960 w 15636240"/>
                <a:gd name="connsiteY35-21420" fmla="*/ 38117828 h 38590268"/>
                <a:gd name="connsiteX36-21421" fmla="*/ 4074345 w 15636240"/>
                <a:gd name="connsiteY36-21422" fmla="*/ 37819201 h 38590268"/>
                <a:gd name="connsiteX37-21423" fmla="*/ 3246120 w 15636240"/>
                <a:gd name="connsiteY37-21424" fmla="*/ 38575028 h 38590268"/>
                <a:gd name="connsiteX38-21425" fmla="*/ 777240 w 15636240"/>
                <a:gd name="connsiteY38-21426" fmla="*/ 38209268 h 38590268"/>
                <a:gd name="connsiteX39-21427" fmla="*/ 2514600 w 15636240"/>
                <a:gd name="connsiteY39-21428" fmla="*/ 36563348 h 38590268"/>
                <a:gd name="connsiteX40-21429" fmla="*/ 2294699 w 15636240"/>
                <a:gd name="connsiteY40-21430" fmla="*/ 35711839 h 38590268"/>
                <a:gd name="connsiteX41-21431" fmla="*/ 2606040 w 15636240"/>
                <a:gd name="connsiteY41-21432" fmla="*/ 34094468 h 38590268"/>
                <a:gd name="connsiteX42-21433" fmla="*/ 1874520 w 15636240"/>
                <a:gd name="connsiteY42-21434" fmla="*/ 32814308 h 38590268"/>
                <a:gd name="connsiteX43-21435" fmla="*/ 1848966 w 15636240"/>
                <a:gd name="connsiteY43-21436" fmla="*/ 22174018 h 38590268"/>
                <a:gd name="connsiteX44-21437" fmla="*/ 1502285 w 15636240"/>
                <a:gd name="connsiteY44-21438" fmla="*/ 21714024 h 38590268"/>
                <a:gd name="connsiteX45-21439" fmla="*/ 1417320 w 15636240"/>
                <a:gd name="connsiteY45-21440" fmla="*/ 21201428 h 38590268"/>
                <a:gd name="connsiteX46-21441" fmla="*/ 137160 w 15636240"/>
                <a:gd name="connsiteY46-21442" fmla="*/ 21201428 h 38590268"/>
                <a:gd name="connsiteX47-21443" fmla="*/ 594360 w 15636240"/>
                <a:gd name="connsiteY47-21444" fmla="*/ 12971828 h 38590268"/>
                <a:gd name="connsiteX48-21445" fmla="*/ 747979 w 15636240"/>
                <a:gd name="connsiteY48-21446" fmla="*/ 11383261 h 38590268"/>
                <a:gd name="connsiteX49-21447" fmla="*/ 1051560 w 15636240"/>
                <a:gd name="connsiteY49-21448" fmla="*/ 7851188 h 38590268"/>
                <a:gd name="connsiteX50-21449" fmla="*/ 3977640 w 15636240"/>
                <a:gd name="connsiteY50-21450" fmla="*/ 6845348 h 38590268"/>
                <a:gd name="connsiteX51-21451" fmla="*/ 3977640 w 15636240"/>
                <a:gd name="connsiteY51-21452" fmla="*/ 6113828 h 38590268"/>
                <a:gd name="connsiteX52-21453" fmla="*/ 3504920 w 15636240"/>
                <a:gd name="connsiteY52-21454" fmla="*/ 4565628 h 38590268"/>
                <a:gd name="connsiteX53-21455" fmla="*/ 3207765 w 15636240"/>
                <a:gd name="connsiteY53-21456" fmla="*/ 4565628 h 38590268"/>
                <a:gd name="connsiteX54-21457" fmla="*/ 2861083 w 15636240"/>
                <a:gd name="connsiteY54-21458" fmla="*/ 3441311 h 38590268"/>
                <a:gd name="connsiteX55-21459" fmla="*/ 3063240 w 15636240"/>
                <a:gd name="connsiteY55-21460" fmla="*/ 3462068 h 38590268"/>
                <a:gd name="connsiteX56-21461" fmla="*/ 2697480 w 15636240"/>
                <a:gd name="connsiteY56-21462" fmla="*/ 1816148 h 38590268"/>
                <a:gd name="connsiteX57-21463" fmla="*/ 2971800 w 15636240"/>
                <a:gd name="connsiteY57-21464" fmla="*/ 1450388 h 38590268"/>
                <a:gd name="connsiteX58-21465" fmla="*/ 3703023 w 15636240"/>
                <a:gd name="connsiteY58-21466" fmla="*/ 317199 h 38590268"/>
                <a:gd name="connsiteX59-21467" fmla="*/ 5023714 w 15636240"/>
                <a:gd name="connsiteY59-21468" fmla="*/ 83788 h 38590268"/>
                <a:gd name="connsiteX60-21469" fmla="*/ 5898671 w 15636240"/>
                <a:gd name="connsiteY60-21470" fmla="*/ 819929 h 38590268"/>
                <a:gd name="connsiteX0-21471" fmla="*/ 5898671 w 15636240"/>
                <a:gd name="connsiteY0-21472" fmla="*/ 819929 h 38590268"/>
                <a:gd name="connsiteX1-21473" fmla="*/ 6476473 w 15636240"/>
                <a:gd name="connsiteY1-21474" fmla="*/ 1071295 h 38590268"/>
                <a:gd name="connsiteX2-21475" fmla="*/ 6542507 w 15636240"/>
                <a:gd name="connsiteY2-21476" fmla="*/ 2435850 h 38590268"/>
                <a:gd name="connsiteX3-21477" fmla="*/ 6446520 w 15636240"/>
                <a:gd name="connsiteY3-21478" fmla="*/ 2913428 h 38590268"/>
                <a:gd name="connsiteX4-21479" fmla="*/ 6674576 w 15636240"/>
                <a:gd name="connsiteY4-21480" fmla="*/ 2855635 h 38590268"/>
                <a:gd name="connsiteX5-21481" fmla="*/ 6559016 w 15636240"/>
                <a:gd name="connsiteY5-21482" fmla="*/ 4087680 h 38590268"/>
                <a:gd name="connsiteX6-21483" fmla="*/ 6212335 w 15636240"/>
                <a:gd name="connsiteY6-21484" fmla="*/ 4565628 h 38590268"/>
                <a:gd name="connsiteX7-21485" fmla="*/ 6179317 w 15636240"/>
                <a:gd name="connsiteY7-21486" fmla="*/ 5416325 h 38590268"/>
                <a:gd name="connsiteX8-21487" fmla="*/ 6641559 w 15636240"/>
                <a:gd name="connsiteY8-21488" fmla="*/ 6008829 h 38590268"/>
                <a:gd name="connsiteX9-21489" fmla="*/ 9294630 w 15636240"/>
                <a:gd name="connsiteY9-21490" fmla="*/ 7025701 h 38590268"/>
                <a:gd name="connsiteX10-21491" fmla="*/ 9189720 w 15636240"/>
                <a:gd name="connsiteY10-21492" fmla="*/ 13520468 h 38590268"/>
                <a:gd name="connsiteX11-21493" fmla="*/ 9464040 w 15636240"/>
                <a:gd name="connsiteY11-21494" fmla="*/ 15074948 h 38590268"/>
                <a:gd name="connsiteX12-21495" fmla="*/ 9464040 w 15636240"/>
                <a:gd name="connsiteY12-21496" fmla="*/ 15897908 h 38590268"/>
                <a:gd name="connsiteX13-21497" fmla="*/ 9646920 w 15636240"/>
                <a:gd name="connsiteY13-21498" fmla="*/ 21018548 h 38590268"/>
                <a:gd name="connsiteX14-21499" fmla="*/ 9921240 w 15636240"/>
                <a:gd name="connsiteY14-21500" fmla="*/ 22298708 h 38590268"/>
                <a:gd name="connsiteX15-21501" fmla="*/ 10378440 w 15636240"/>
                <a:gd name="connsiteY15-21502" fmla="*/ 26322068 h 38590268"/>
                <a:gd name="connsiteX16-21503" fmla="*/ 11475720 w 15636240"/>
                <a:gd name="connsiteY16-21504" fmla="*/ 31442708 h 38590268"/>
                <a:gd name="connsiteX17-21505" fmla="*/ 12298680 w 15636240"/>
                <a:gd name="connsiteY17-21506" fmla="*/ 35740388 h 38590268"/>
                <a:gd name="connsiteX18-21507" fmla="*/ 13338971 w 15636240"/>
                <a:gd name="connsiteY18-21508" fmla="*/ 37130258 h 38590268"/>
                <a:gd name="connsiteX19-21509" fmla="*/ 15316200 w 15636240"/>
                <a:gd name="connsiteY19-21510" fmla="*/ 37752068 h 38590268"/>
                <a:gd name="connsiteX20-21511" fmla="*/ 15204446 w 15636240"/>
                <a:gd name="connsiteY20-21512" fmla="*/ 38207538 h 38590268"/>
                <a:gd name="connsiteX21-21513" fmla="*/ 13213080 w 15636240"/>
                <a:gd name="connsiteY21-21514" fmla="*/ 38392148 h 38590268"/>
                <a:gd name="connsiteX22-21515" fmla="*/ 12207240 w 15636240"/>
                <a:gd name="connsiteY22-21516" fmla="*/ 38392148 h 38590268"/>
                <a:gd name="connsiteX23-21517" fmla="*/ 10927080 w 15636240"/>
                <a:gd name="connsiteY23-21518" fmla="*/ 37203428 h 38590268"/>
                <a:gd name="connsiteX24-21519" fmla="*/ 10835640 w 15636240"/>
                <a:gd name="connsiteY24-21520" fmla="*/ 37843508 h 38590268"/>
                <a:gd name="connsiteX25-21521" fmla="*/ 9646920 w 15636240"/>
                <a:gd name="connsiteY25-21522" fmla="*/ 37843508 h 38590268"/>
                <a:gd name="connsiteX26-21523" fmla="*/ 9921240 w 15636240"/>
                <a:gd name="connsiteY26-21524" fmla="*/ 35466068 h 38590268"/>
                <a:gd name="connsiteX27-21525" fmla="*/ 7543800 w 15636240"/>
                <a:gd name="connsiteY27-21526" fmla="*/ 29431028 h 38590268"/>
                <a:gd name="connsiteX28-21527" fmla="*/ 6629400 w 15636240"/>
                <a:gd name="connsiteY28-21528" fmla="*/ 24859028 h 38590268"/>
                <a:gd name="connsiteX29-21529" fmla="*/ 5806440 w 15636240"/>
                <a:gd name="connsiteY29-21530" fmla="*/ 22938788 h 38590268"/>
                <a:gd name="connsiteX30-21531" fmla="*/ 5166360 w 15636240"/>
                <a:gd name="connsiteY30-21532" fmla="*/ 26413508 h 38590268"/>
                <a:gd name="connsiteX31-21533" fmla="*/ 5166360 w 15636240"/>
                <a:gd name="connsiteY31-21534" fmla="*/ 30436868 h 38590268"/>
                <a:gd name="connsiteX32-21535" fmla="*/ 4892040 w 15636240"/>
                <a:gd name="connsiteY32-21536" fmla="*/ 32448548 h 38590268"/>
                <a:gd name="connsiteX33-21537" fmla="*/ 4886554 w 15636240"/>
                <a:gd name="connsiteY33-21538" fmla="*/ 36286388 h 38590268"/>
                <a:gd name="connsiteX34-21539" fmla="*/ 4892040 w 15636240"/>
                <a:gd name="connsiteY34-21540" fmla="*/ 37752068 h 38590268"/>
                <a:gd name="connsiteX35-21541" fmla="*/ 4251960 w 15636240"/>
                <a:gd name="connsiteY35-21542" fmla="*/ 38117828 h 38590268"/>
                <a:gd name="connsiteX36-21543" fmla="*/ 4074345 w 15636240"/>
                <a:gd name="connsiteY36-21544" fmla="*/ 37819201 h 38590268"/>
                <a:gd name="connsiteX37-21545" fmla="*/ 3246120 w 15636240"/>
                <a:gd name="connsiteY37-21546" fmla="*/ 38575028 h 38590268"/>
                <a:gd name="connsiteX38-21547" fmla="*/ 777240 w 15636240"/>
                <a:gd name="connsiteY38-21548" fmla="*/ 38209268 h 38590268"/>
                <a:gd name="connsiteX39-21549" fmla="*/ 2514600 w 15636240"/>
                <a:gd name="connsiteY39-21550" fmla="*/ 36563348 h 38590268"/>
                <a:gd name="connsiteX40-21551" fmla="*/ 2294699 w 15636240"/>
                <a:gd name="connsiteY40-21552" fmla="*/ 35711839 h 38590268"/>
                <a:gd name="connsiteX41-21553" fmla="*/ 2606040 w 15636240"/>
                <a:gd name="connsiteY41-21554" fmla="*/ 34094468 h 38590268"/>
                <a:gd name="connsiteX42-21555" fmla="*/ 1874520 w 15636240"/>
                <a:gd name="connsiteY42-21556" fmla="*/ 32814308 h 38590268"/>
                <a:gd name="connsiteX43-21557" fmla="*/ 1848966 w 15636240"/>
                <a:gd name="connsiteY43-21558" fmla="*/ 22174018 h 38590268"/>
                <a:gd name="connsiteX44-21559" fmla="*/ 1502285 w 15636240"/>
                <a:gd name="connsiteY44-21560" fmla="*/ 21714024 h 38590268"/>
                <a:gd name="connsiteX45-21561" fmla="*/ 1417320 w 15636240"/>
                <a:gd name="connsiteY45-21562" fmla="*/ 21201428 h 38590268"/>
                <a:gd name="connsiteX46-21563" fmla="*/ 137160 w 15636240"/>
                <a:gd name="connsiteY46-21564" fmla="*/ 21201428 h 38590268"/>
                <a:gd name="connsiteX47-21565" fmla="*/ 594360 w 15636240"/>
                <a:gd name="connsiteY47-21566" fmla="*/ 12971828 h 38590268"/>
                <a:gd name="connsiteX48-21567" fmla="*/ 747979 w 15636240"/>
                <a:gd name="connsiteY48-21568" fmla="*/ 11383261 h 38590268"/>
                <a:gd name="connsiteX49-21569" fmla="*/ 1051560 w 15636240"/>
                <a:gd name="connsiteY49-21570" fmla="*/ 7851188 h 38590268"/>
                <a:gd name="connsiteX50-21571" fmla="*/ 3977640 w 15636240"/>
                <a:gd name="connsiteY50-21572" fmla="*/ 6845348 h 38590268"/>
                <a:gd name="connsiteX51-21573" fmla="*/ 3977640 w 15636240"/>
                <a:gd name="connsiteY51-21574" fmla="*/ 6113828 h 38590268"/>
                <a:gd name="connsiteX52-21575" fmla="*/ 3504920 w 15636240"/>
                <a:gd name="connsiteY52-21576" fmla="*/ 4565628 h 38590268"/>
                <a:gd name="connsiteX53-21577" fmla="*/ 3207765 w 15636240"/>
                <a:gd name="connsiteY53-21578" fmla="*/ 4565628 h 38590268"/>
                <a:gd name="connsiteX54-21579" fmla="*/ 2861083 w 15636240"/>
                <a:gd name="connsiteY54-21580" fmla="*/ 3441311 h 38590268"/>
                <a:gd name="connsiteX55-21581" fmla="*/ 3063240 w 15636240"/>
                <a:gd name="connsiteY55-21582" fmla="*/ 3462068 h 38590268"/>
                <a:gd name="connsiteX56-21583" fmla="*/ 2697480 w 15636240"/>
                <a:gd name="connsiteY56-21584" fmla="*/ 1816148 h 38590268"/>
                <a:gd name="connsiteX57-21585" fmla="*/ 2971800 w 15636240"/>
                <a:gd name="connsiteY57-21586" fmla="*/ 1450388 h 38590268"/>
                <a:gd name="connsiteX58-21587" fmla="*/ 3703023 w 15636240"/>
                <a:gd name="connsiteY58-21588" fmla="*/ 317199 h 38590268"/>
                <a:gd name="connsiteX59-21589" fmla="*/ 5023714 w 15636240"/>
                <a:gd name="connsiteY59-21590" fmla="*/ 83788 h 38590268"/>
                <a:gd name="connsiteX60-21591" fmla="*/ 5898671 w 15636240"/>
                <a:gd name="connsiteY60-21592" fmla="*/ 819929 h 38590268"/>
                <a:gd name="connsiteX0-21593" fmla="*/ 5898671 w 15636240"/>
                <a:gd name="connsiteY0-21594" fmla="*/ 819929 h 38590268"/>
                <a:gd name="connsiteX1-21595" fmla="*/ 6476473 w 15636240"/>
                <a:gd name="connsiteY1-21596" fmla="*/ 1071295 h 38590268"/>
                <a:gd name="connsiteX2-21597" fmla="*/ 6542507 w 15636240"/>
                <a:gd name="connsiteY2-21598" fmla="*/ 2435850 h 38590268"/>
                <a:gd name="connsiteX3-21599" fmla="*/ 6446520 w 15636240"/>
                <a:gd name="connsiteY3-21600" fmla="*/ 2913428 h 38590268"/>
                <a:gd name="connsiteX4-21601" fmla="*/ 6674576 w 15636240"/>
                <a:gd name="connsiteY4-21602" fmla="*/ 2855635 h 38590268"/>
                <a:gd name="connsiteX5-21603" fmla="*/ 6559016 w 15636240"/>
                <a:gd name="connsiteY5-21604" fmla="*/ 4087680 h 38590268"/>
                <a:gd name="connsiteX6-21605" fmla="*/ 6212335 w 15636240"/>
                <a:gd name="connsiteY6-21606" fmla="*/ 4565628 h 38590268"/>
                <a:gd name="connsiteX7-21607" fmla="*/ 6179317 w 15636240"/>
                <a:gd name="connsiteY7-21608" fmla="*/ 5416325 h 38590268"/>
                <a:gd name="connsiteX8-21609" fmla="*/ 6641559 w 15636240"/>
                <a:gd name="connsiteY8-21610" fmla="*/ 6008829 h 38590268"/>
                <a:gd name="connsiteX9-21611" fmla="*/ 9294630 w 15636240"/>
                <a:gd name="connsiteY9-21612" fmla="*/ 7025701 h 38590268"/>
                <a:gd name="connsiteX10-21613" fmla="*/ 9189720 w 15636240"/>
                <a:gd name="connsiteY10-21614" fmla="*/ 13520468 h 38590268"/>
                <a:gd name="connsiteX11-21615" fmla="*/ 9464040 w 15636240"/>
                <a:gd name="connsiteY11-21616" fmla="*/ 15074948 h 38590268"/>
                <a:gd name="connsiteX12-21617" fmla="*/ 9464040 w 15636240"/>
                <a:gd name="connsiteY12-21618" fmla="*/ 15897908 h 38590268"/>
                <a:gd name="connsiteX13-21619" fmla="*/ 9646920 w 15636240"/>
                <a:gd name="connsiteY13-21620" fmla="*/ 21018548 h 38590268"/>
                <a:gd name="connsiteX14-21621" fmla="*/ 9921240 w 15636240"/>
                <a:gd name="connsiteY14-21622" fmla="*/ 22298708 h 38590268"/>
                <a:gd name="connsiteX15-21623" fmla="*/ 10378440 w 15636240"/>
                <a:gd name="connsiteY15-21624" fmla="*/ 26322068 h 38590268"/>
                <a:gd name="connsiteX16-21625" fmla="*/ 11475720 w 15636240"/>
                <a:gd name="connsiteY16-21626" fmla="*/ 31442708 h 38590268"/>
                <a:gd name="connsiteX17-21627" fmla="*/ 12298680 w 15636240"/>
                <a:gd name="connsiteY17-21628" fmla="*/ 35740388 h 38590268"/>
                <a:gd name="connsiteX18-21629" fmla="*/ 13338971 w 15636240"/>
                <a:gd name="connsiteY18-21630" fmla="*/ 37130258 h 38590268"/>
                <a:gd name="connsiteX19-21631" fmla="*/ 15316200 w 15636240"/>
                <a:gd name="connsiteY19-21632" fmla="*/ 37752068 h 38590268"/>
                <a:gd name="connsiteX20-21633" fmla="*/ 15204446 w 15636240"/>
                <a:gd name="connsiteY20-21634" fmla="*/ 38207538 h 38590268"/>
                <a:gd name="connsiteX21-21635" fmla="*/ 13213080 w 15636240"/>
                <a:gd name="connsiteY21-21636" fmla="*/ 38392148 h 38590268"/>
                <a:gd name="connsiteX22-21637" fmla="*/ 12207240 w 15636240"/>
                <a:gd name="connsiteY22-21638" fmla="*/ 38392148 h 38590268"/>
                <a:gd name="connsiteX23-21639" fmla="*/ 10927080 w 15636240"/>
                <a:gd name="connsiteY23-21640" fmla="*/ 37203428 h 38590268"/>
                <a:gd name="connsiteX24-21641" fmla="*/ 10835640 w 15636240"/>
                <a:gd name="connsiteY24-21642" fmla="*/ 37843508 h 38590268"/>
                <a:gd name="connsiteX25-21643" fmla="*/ 9646920 w 15636240"/>
                <a:gd name="connsiteY25-21644" fmla="*/ 37843508 h 38590268"/>
                <a:gd name="connsiteX26-21645" fmla="*/ 9921240 w 15636240"/>
                <a:gd name="connsiteY26-21646" fmla="*/ 35466068 h 38590268"/>
                <a:gd name="connsiteX27-21647" fmla="*/ 7543800 w 15636240"/>
                <a:gd name="connsiteY27-21648" fmla="*/ 29431028 h 38590268"/>
                <a:gd name="connsiteX28-21649" fmla="*/ 6629400 w 15636240"/>
                <a:gd name="connsiteY28-21650" fmla="*/ 24859028 h 38590268"/>
                <a:gd name="connsiteX29-21651" fmla="*/ 5806440 w 15636240"/>
                <a:gd name="connsiteY29-21652" fmla="*/ 22938788 h 38590268"/>
                <a:gd name="connsiteX30-21653" fmla="*/ 5166360 w 15636240"/>
                <a:gd name="connsiteY30-21654" fmla="*/ 26413508 h 38590268"/>
                <a:gd name="connsiteX31-21655" fmla="*/ 5166360 w 15636240"/>
                <a:gd name="connsiteY31-21656" fmla="*/ 30436868 h 38590268"/>
                <a:gd name="connsiteX32-21657" fmla="*/ 4892040 w 15636240"/>
                <a:gd name="connsiteY32-21658" fmla="*/ 32448548 h 38590268"/>
                <a:gd name="connsiteX33-21659" fmla="*/ 4886554 w 15636240"/>
                <a:gd name="connsiteY33-21660" fmla="*/ 36286388 h 38590268"/>
                <a:gd name="connsiteX34-21661" fmla="*/ 4892040 w 15636240"/>
                <a:gd name="connsiteY34-21662" fmla="*/ 37752068 h 38590268"/>
                <a:gd name="connsiteX35-21663" fmla="*/ 4251960 w 15636240"/>
                <a:gd name="connsiteY35-21664" fmla="*/ 38117828 h 38590268"/>
                <a:gd name="connsiteX36-21665" fmla="*/ 4074345 w 15636240"/>
                <a:gd name="connsiteY36-21666" fmla="*/ 37819201 h 38590268"/>
                <a:gd name="connsiteX37-21667" fmla="*/ 3246120 w 15636240"/>
                <a:gd name="connsiteY37-21668" fmla="*/ 38575028 h 38590268"/>
                <a:gd name="connsiteX38-21669" fmla="*/ 777240 w 15636240"/>
                <a:gd name="connsiteY38-21670" fmla="*/ 38209268 h 38590268"/>
                <a:gd name="connsiteX39-21671" fmla="*/ 2514600 w 15636240"/>
                <a:gd name="connsiteY39-21672" fmla="*/ 36563348 h 38590268"/>
                <a:gd name="connsiteX40-21673" fmla="*/ 2294699 w 15636240"/>
                <a:gd name="connsiteY40-21674" fmla="*/ 35711839 h 38590268"/>
                <a:gd name="connsiteX41-21675" fmla="*/ 2606040 w 15636240"/>
                <a:gd name="connsiteY41-21676" fmla="*/ 34094468 h 38590268"/>
                <a:gd name="connsiteX42-21677" fmla="*/ 1874520 w 15636240"/>
                <a:gd name="connsiteY42-21678" fmla="*/ 32814308 h 38590268"/>
                <a:gd name="connsiteX43-21679" fmla="*/ 1848966 w 15636240"/>
                <a:gd name="connsiteY43-21680" fmla="*/ 22174018 h 38590268"/>
                <a:gd name="connsiteX44-21681" fmla="*/ 1502285 w 15636240"/>
                <a:gd name="connsiteY44-21682" fmla="*/ 21714024 h 38590268"/>
                <a:gd name="connsiteX45-21683" fmla="*/ 1417320 w 15636240"/>
                <a:gd name="connsiteY45-21684" fmla="*/ 21201428 h 38590268"/>
                <a:gd name="connsiteX46-21685" fmla="*/ 137160 w 15636240"/>
                <a:gd name="connsiteY46-21686" fmla="*/ 21201428 h 38590268"/>
                <a:gd name="connsiteX47-21687" fmla="*/ 594360 w 15636240"/>
                <a:gd name="connsiteY47-21688" fmla="*/ 12971828 h 38590268"/>
                <a:gd name="connsiteX48-21689" fmla="*/ 747979 w 15636240"/>
                <a:gd name="connsiteY48-21690" fmla="*/ 11383261 h 38590268"/>
                <a:gd name="connsiteX49-21691" fmla="*/ 1051560 w 15636240"/>
                <a:gd name="connsiteY49-21692" fmla="*/ 7851188 h 38590268"/>
                <a:gd name="connsiteX50-21693" fmla="*/ 3977640 w 15636240"/>
                <a:gd name="connsiteY50-21694" fmla="*/ 6845348 h 38590268"/>
                <a:gd name="connsiteX51-21695" fmla="*/ 3977640 w 15636240"/>
                <a:gd name="connsiteY51-21696" fmla="*/ 6113828 h 38590268"/>
                <a:gd name="connsiteX52-21697" fmla="*/ 3504920 w 15636240"/>
                <a:gd name="connsiteY52-21698" fmla="*/ 4565628 h 38590268"/>
                <a:gd name="connsiteX53-21699" fmla="*/ 3207765 w 15636240"/>
                <a:gd name="connsiteY53-21700" fmla="*/ 4565628 h 38590268"/>
                <a:gd name="connsiteX54-21701" fmla="*/ 2861083 w 15636240"/>
                <a:gd name="connsiteY54-21702" fmla="*/ 3441311 h 38590268"/>
                <a:gd name="connsiteX55-21703" fmla="*/ 3063240 w 15636240"/>
                <a:gd name="connsiteY55-21704" fmla="*/ 3462068 h 38590268"/>
                <a:gd name="connsiteX56-21705" fmla="*/ 2697480 w 15636240"/>
                <a:gd name="connsiteY56-21706" fmla="*/ 1816148 h 38590268"/>
                <a:gd name="connsiteX57-21707" fmla="*/ 2971800 w 15636240"/>
                <a:gd name="connsiteY57-21708" fmla="*/ 1450388 h 38590268"/>
                <a:gd name="connsiteX58-21709" fmla="*/ 3703023 w 15636240"/>
                <a:gd name="connsiteY58-21710" fmla="*/ 317199 h 38590268"/>
                <a:gd name="connsiteX59-21711" fmla="*/ 5023714 w 15636240"/>
                <a:gd name="connsiteY59-21712" fmla="*/ 83788 h 38590268"/>
                <a:gd name="connsiteX60-21713" fmla="*/ 5898671 w 15636240"/>
                <a:gd name="connsiteY60-21714" fmla="*/ 819929 h 38590268"/>
                <a:gd name="connsiteX0-21715" fmla="*/ 5898671 w 15636240"/>
                <a:gd name="connsiteY0-21716" fmla="*/ 819929 h 38590268"/>
                <a:gd name="connsiteX1-21717" fmla="*/ 6476473 w 15636240"/>
                <a:gd name="connsiteY1-21718" fmla="*/ 1071295 h 38590268"/>
                <a:gd name="connsiteX2-21719" fmla="*/ 6542507 w 15636240"/>
                <a:gd name="connsiteY2-21720" fmla="*/ 2435850 h 38590268"/>
                <a:gd name="connsiteX3-21721" fmla="*/ 6446520 w 15636240"/>
                <a:gd name="connsiteY3-21722" fmla="*/ 2913428 h 38590268"/>
                <a:gd name="connsiteX4-21723" fmla="*/ 6674576 w 15636240"/>
                <a:gd name="connsiteY4-21724" fmla="*/ 2855635 h 38590268"/>
                <a:gd name="connsiteX5-21725" fmla="*/ 6559016 w 15636240"/>
                <a:gd name="connsiteY5-21726" fmla="*/ 4087680 h 38590268"/>
                <a:gd name="connsiteX6-21727" fmla="*/ 6212335 w 15636240"/>
                <a:gd name="connsiteY6-21728" fmla="*/ 4565628 h 38590268"/>
                <a:gd name="connsiteX7-21729" fmla="*/ 6179317 w 15636240"/>
                <a:gd name="connsiteY7-21730" fmla="*/ 5416325 h 38590268"/>
                <a:gd name="connsiteX8-21731" fmla="*/ 6641559 w 15636240"/>
                <a:gd name="connsiteY8-21732" fmla="*/ 6008829 h 38590268"/>
                <a:gd name="connsiteX9-21733" fmla="*/ 9294630 w 15636240"/>
                <a:gd name="connsiteY9-21734" fmla="*/ 7025701 h 38590268"/>
                <a:gd name="connsiteX10-21735" fmla="*/ 9189720 w 15636240"/>
                <a:gd name="connsiteY10-21736" fmla="*/ 13520468 h 38590268"/>
                <a:gd name="connsiteX11-21737" fmla="*/ 9464040 w 15636240"/>
                <a:gd name="connsiteY11-21738" fmla="*/ 15074948 h 38590268"/>
                <a:gd name="connsiteX12-21739" fmla="*/ 9464040 w 15636240"/>
                <a:gd name="connsiteY12-21740" fmla="*/ 15897908 h 38590268"/>
                <a:gd name="connsiteX13-21741" fmla="*/ 9646920 w 15636240"/>
                <a:gd name="connsiteY13-21742" fmla="*/ 21018548 h 38590268"/>
                <a:gd name="connsiteX14-21743" fmla="*/ 9921240 w 15636240"/>
                <a:gd name="connsiteY14-21744" fmla="*/ 22298708 h 38590268"/>
                <a:gd name="connsiteX15-21745" fmla="*/ 10378440 w 15636240"/>
                <a:gd name="connsiteY15-21746" fmla="*/ 26322068 h 38590268"/>
                <a:gd name="connsiteX16-21747" fmla="*/ 11475720 w 15636240"/>
                <a:gd name="connsiteY16-21748" fmla="*/ 31442708 h 38590268"/>
                <a:gd name="connsiteX17-21749" fmla="*/ 12298680 w 15636240"/>
                <a:gd name="connsiteY17-21750" fmla="*/ 35740388 h 38590268"/>
                <a:gd name="connsiteX18-21751" fmla="*/ 13338971 w 15636240"/>
                <a:gd name="connsiteY18-21752" fmla="*/ 37130258 h 38590268"/>
                <a:gd name="connsiteX19-21753" fmla="*/ 15316200 w 15636240"/>
                <a:gd name="connsiteY19-21754" fmla="*/ 37752068 h 38590268"/>
                <a:gd name="connsiteX20-21755" fmla="*/ 15204446 w 15636240"/>
                <a:gd name="connsiteY20-21756" fmla="*/ 38207538 h 38590268"/>
                <a:gd name="connsiteX21-21757" fmla="*/ 13213080 w 15636240"/>
                <a:gd name="connsiteY21-21758" fmla="*/ 38392148 h 38590268"/>
                <a:gd name="connsiteX22-21759" fmla="*/ 12207240 w 15636240"/>
                <a:gd name="connsiteY22-21760" fmla="*/ 38392148 h 38590268"/>
                <a:gd name="connsiteX23-21761" fmla="*/ 10927080 w 15636240"/>
                <a:gd name="connsiteY23-21762" fmla="*/ 37203428 h 38590268"/>
                <a:gd name="connsiteX24-21763" fmla="*/ 10835640 w 15636240"/>
                <a:gd name="connsiteY24-21764" fmla="*/ 37843508 h 38590268"/>
                <a:gd name="connsiteX25-21765" fmla="*/ 9646920 w 15636240"/>
                <a:gd name="connsiteY25-21766" fmla="*/ 37843508 h 38590268"/>
                <a:gd name="connsiteX26-21767" fmla="*/ 9921240 w 15636240"/>
                <a:gd name="connsiteY26-21768" fmla="*/ 35466068 h 38590268"/>
                <a:gd name="connsiteX27-21769" fmla="*/ 7543800 w 15636240"/>
                <a:gd name="connsiteY27-21770" fmla="*/ 29431028 h 38590268"/>
                <a:gd name="connsiteX28-21771" fmla="*/ 6629400 w 15636240"/>
                <a:gd name="connsiteY28-21772" fmla="*/ 24859028 h 38590268"/>
                <a:gd name="connsiteX29-21773" fmla="*/ 5806440 w 15636240"/>
                <a:gd name="connsiteY29-21774" fmla="*/ 22938788 h 38590268"/>
                <a:gd name="connsiteX30-21775" fmla="*/ 5166360 w 15636240"/>
                <a:gd name="connsiteY30-21776" fmla="*/ 26413508 h 38590268"/>
                <a:gd name="connsiteX31-21777" fmla="*/ 5166360 w 15636240"/>
                <a:gd name="connsiteY31-21778" fmla="*/ 30436868 h 38590268"/>
                <a:gd name="connsiteX32-21779" fmla="*/ 4892040 w 15636240"/>
                <a:gd name="connsiteY32-21780" fmla="*/ 32448548 h 38590268"/>
                <a:gd name="connsiteX33-21781" fmla="*/ 4886554 w 15636240"/>
                <a:gd name="connsiteY33-21782" fmla="*/ 36286388 h 38590268"/>
                <a:gd name="connsiteX34-21783" fmla="*/ 4708814 w 15636240"/>
                <a:gd name="connsiteY34-21784" fmla="*/ 38039476 h 38590268"/>
                <a:gd name="connsiteX35-21785" fmla="*/ 4251960 w 15636240"/>
                <a:gd name="connsiteY35-21786" fmla="*/ 38117828 h 38590268"/>
                <a:gd name="connsiteX36-21787" fmla="*/ 4074345 w 15636240"/>
                <a:gd name="connsiteY36-21788" fmla="*/ 37819201 h 38590268"/>
                <a:gd name="connsiteX37-21789" fmla="*/ 3246120 w 15636240"/>
                <a:gd name="connsiteY37-21790" fmla="*/ 38575028 h 38590268"/>
                <a:gd name="connsiteX38-21791" fmla="*/ 777240 w 15636240"/>
                <a:gd name="connsiteY38-21792" fmla="*/ 38209268 h 38590268"/>
                <a:gd name="connsiteX39-21793" fmla="*/ 2514600 w 15636240"/>
                <a:gd name="connsiteY39-21794" fmla="*/ 36563348 h 38590268"/>
                <a:gd name="connsiteX40-21795" fmla="*/ 2294699 w 15636240"/>
                <a:gd name="connsiteY40-21796" fmla="*/ 35711839 h 38590268"/>
                <a:gd name="connsiteX41-21797" fmla="*/ 2606040 w 15636240"/>
                <a:gd name="connsiteY41-21798" fmla="*/ 34094468 h 38590268"/>
                <a:gd name="connsiteX42-21799" fmla="*/ 1874520 w 15636240"/>
                <a:gd name="connsiteY42-21800" fmla="*/ 32814308 h 38590268"/>
                <a:gd name="connsiteX43-21801" fmla="*/ 1848966 w 15636240"/>
                <a:gd name="connsiteY43-21802" fmla="*/ 22174018 h 38590268"/>
                <a:gd name="connsiteX44-21803" fmla="*/ 1502285 w 15636240"/>
                <a:gd name="connsiteY44-21804" fmla="*/ 21714024 h 38590268"/>
                <a:gd name="connsiteX45-21805" fmla="*/ 1417320 w 15636240"/>
                <a:gd name="connsiteY45-21806" fmla="*/ 21201428 h 38590268"/>
                <a:gd name="connsiteX46-21807" fmla="*/ 137160 w 15636240"/>
                <a:gd name="connsiteY46-21808" fmla="*/ 21201428 h 38590268"/>
                <a:gd name="connsiteX47-21809" fmla="*/ 594360 w 15636240"/>
                <a:gd name="connsiteY47-21810" fmla="*/ 12971828 h 38590268"/>
                <a:gd name="connsiteX48-21811" fmla="*/ 747979 w 15636240"/>
                <a:gd name="connsiteY48-21812" fmla="*/ 11383261 h 38590268"/>
                <a:gd name="connsiteX49-21813" fmla="*/ 1051560 w 15636240"/>
                <a:gd name="connsiteY49-21814" fmla="*/ 7851188 h 38590268"/>
                <a:gd name="connsiteX50-21815" fmla="*/ 3977640 w 15636240"/>
                <a:gd name="connsiteY50-21816" fmla="*/ 6845348 h 38590268"/>
                <a:gd name="connsiteX51-21817" fmla="*/ 3977640 w 15636240"/>
                <a:gd name="connsiteY51-21818" fmla="*/ 6113828 h 38590268"/>
                <a:gd name="connsiteX52-21819" fmla="*/ 3504920 w 15636240"/>
                <a:gd name="connsiteY52-21820" fmla="*/ 4565628 h 38590268"/>
                <a:gd name="connsiteX53-21821" fmla="*/ 3207765 w 15636240"/>
                <a:gd name="connsiteY53-21822" fmla="*/ 4565628 h 38590268"/>
                <a:gd name="connsiteX54-21823" fmla="*/ 2861083 w 15636240"/>
                <a:gd name="connsiteY54-21824" fmla="*/ 3441311 h 38590268"/>
                <a:gd name="connsiteX55-21825" fmla="*/ 3063240 w 15636240"/>
                <a:gd name="connsiteY55-21826" fmla="*/ 3462068 h 38590268"/>
                <a:gd name="connsiteX56-21827" fmla="*/ 2697480 w 15636240"/>
                <a:gd name="connsiteY56-21828" fmla="*/ 1816148 h 38590268"/>
                <a:gd name="connsiteX57-21829" fmla="*/ 2971800 w 15636240"/>
                <a:gd name="connsiteY57-21830" fmla="*/ 1450388 h 38590268"/>
                <a:gd name="connsiteX58-21831" fmla="*/ 3703023 w 15636240"/>
                <a:gd name="connsiteY58-21832" fmla="*/ 317199 h 38590268"/>
                <a:gd name="connsiteX59-21833" fmla="*/ 5023714 w 15636240"/>
                <a:gd name="connsiteY59-21834" fmla="*/ 83788 h 38590268"/>
                <a:gd name="connsiteX60-21835" fmla="*/ 5898671 w 15636240"/>
                <a:gd name="connsiteY60-21836" fmla="*/ 819929 h 38590268"/>
                <a:gd name="connsiteX0-21837" fmla="*/ 5898671 w 15636240"/>
                <a:gd name="connsiteY0-21838" fmla="*/ 819929 h 38590268"/>
                <a:gd name="connsiteX1-21839" fmla="*/ 6476473 w 15636240"/>
                <a:gd name="connsiteY1-21840" fmla="*/ 1071295 h 38590268"/>
                <a:gd name="connsiteX2-21841" fmla="*/ 6542507 w 15636240"/>
                <a:gd name="connsiteY2-21842" fmla="*/ 2435850 h 38590268"/>
                <a:gd name="connsiteX3-21843" fmla="*/ 6446520 w 15636240"/>
                <a:gd name="connsiteY3-21844" fmla="*/ 2913428 h 38590268"/>
                <a:gd name="connsiteX4-21845" fmla="*/ 6674576 w 15636240"/>
                <a:gd name="connsiteY4-21846" fmla="*/ 2855635 h 38590268"/>
                <a:gd name="connsiteX5-21847" fmla="*/ 6559016 w 15636240"/>
                <a:gd name="connsiteY5-21848" fmla="*/ 4087680 h 38590268"/>
                <a:gd name="connsiteX6-21849" fmla="*/ 6212335 w 15636240"/>
                <a:gd name="connsiteY6-21850" fmla="*/ 4565628 h 38590268"/>
                <a:gd name="connsiteX7-21851" fmla="*/ 6179317 w 15636240"/>
                <a:gd name="connsiteY7-21852" fmla="*/ 5416325 h 38590268"/>
                <a:gd name="connsiteX8-21853" fmla="*/ 6641559 w 15636240"/>
                <a:gd name="connsiteY8-21854" fmla="*/ 6008829 h 38590268"/>
                <a:gd name="connsiteX9-21855" fmla="*/ 9294630 w 15636240"/>
                <a:gd name="connsiteY9-21856" fmla="*/ 7025701 h 38590268"/>
                <a:gd name="connsiteX10-21857" fmla="*/ 9189720 w 15636240"/>
                <a:gd name="connsiteY10-21858" fmla="*/ 13520468 h 38590268"/>
                <a:gd name="connsiteX11-21859" fmla="*/ 9464040 w 15636240"/>
                <a:gd name="connsiteY11-21860" fmla="*/ 15074948 h 38590268"/>
                <a:gd name="connsiteX12-21861" fmla="*/ 9464040 w 15636240"/>
                <a:gd name="connsiteY12-21862" fmla="*/ 15897908 h 38590268"/>
                <a:gd name="connsiteX13-21863" fmla="*/ 9646920 w 15636240"/>
                <a:gd name="connsiteY13-21864" fmla="*/ 21018548 h 38590268"/>
                <a:gd name="connsiteX14-21865" fmla="*/ 9921240 w 15636240"/>
                <a:gd name="connsiteY14-21866" fmla="*/ 22298708 h 38590268"/>
                <a:gd name="connsiteX15-21867" fmla="*/ 10378440 w 15636240"/>
                <a:gd name="connsiteY15-21868" fmla="*/ 26322068 h 38590268"/>
                <a:gd name="connsiteX16-21869" fmla="*/ 11475720 w 15636240"/>
                <a:gd name="connsiteY16-21870" fmla="*/ 31442708 h 38590268"/>
                <a:gd name="connsiteX17-21871" fmla="*/ 12298680 w 15636240"/>
                <a:gd name="connsiteY17-21872" fmla="*/ 35740388 h 38590268"/>
                <a:gd name="connsiteX18-21873" fmla="*/ 13338971 w 15636240"/>
                <a:gd name="connsiteY18-21874" fmla="*/ 37130258 h 38590268"/>
                <a:gd name="connsiteX19-21875" fmla="*/ 15316200 w 15636240"/>
                <a:gd name="connsiteY19-21876" fmla="*/ 37752068 h 38590268"/>
                <a:gd name="connsiteX20-21877" fmla="*/ 15204446 w 15636240"/>
                <a:gd name="connsiteY20-21878" fmla="*/ 38207538 h 38590268"/>
                <a:gd name="connsiteX21-21879" fmla="*/ 13213080 w 15636240"/>
                <a:gd name="connsiteY21-21880" fmla="*/ 38392148 h 38590268"/>
                <a:gd name="connsiteX22-21881" fmla="*/ 12207240 w 15636240"/>
                <a:gd name="connsiteY22-21882" fmla="*/ 38392148 h 38590268"/>
                <a:gd name="connsiteX23-21883" fmla="*/ 10927080 w 15636240"/>
                <a:gd name="connsiteY23-21884" fmla="*/ 37203428 h 38590268"/>
                <a:gd name="connsiteX24-21885" fmla="*/ 10835640 w 15636240"/>
                <a:gd name="connsiteY24-21886" fmla="*/ 37843508 h 38590268"/>
                <a:gd name="connsiteX25-21887" fmla="*/ 9646920 w 15636240"/>
                <a:gd name="connsiteY25-21888" fmla="*/ 37843508 h 38590268"/>
                <a:gd name="connsiteX26-21889" fmla="*/ 9921240 w 15636240"/>
                <a:gd name="connsiteY26-21890" fmla="*/ 35466068 h 38590268"/>
                <a:gd name="connsiteX27-21891" fmla="*/ 7543800 w 15636240"/>
                <a:gd name="connsiteY27-21892" fmla="*/ 29431028 h 38590268"/>
                <a:gd name="connsiteX28-21893" fmla="*/ 6629400 w 15636240"/>
                <a:gd name="connsiteY28-21894" fmla="*/ 24859028 h 38590268"/>
                <a:gd name="connsiteX29-21895" fmla="*/ 5806440 w 15636240"/>
                <a:gd name="connsiteY29-21896" fmla="*/ 22938788 h 38590268"/>
                <a:gd name="connsiteX30-21897" fmla="*/ 5166360 w 15636240"/>
                <a:gd name="connsiteY30-21898" fmla="*/ 26413508 h 38590268"/>
                <a:gd name="connsiteX31-21899" fmla="*/ 5166360 w 15636240"/>
                <a:gd name="connsiteY31-21900" fmla="*/ 30436868 h 38590268"/>
                <a:gd name="connsiteX32-21901" fmla="*/ 4892040 w 15636240"/>
                <a:gd name="connsiteY32-21902" fmla="*/ 32448548 h 38590268"/>
                <a:gd name="connsiteX33-21903" fmla="*/ 4886554 w 15636240"/>
                <a:gd name="connsiteY33-21904" fmla="*/ 36286388 h 38590268"/>
                <a:gd name="connsiteX34-21905" fmla="*/ 4822868 w 15636240"/>
                <a:gd name="connsiteY34-21906" fmla="*/ 38039476 h 38590268"/>
                <a:gd name="connsiteX35-21907" fmla="*/ 4251960 w 15636240"/>
                <a:gd name="connsiteY35-21908" fmla="*/ 38117828 h 38590268"/>
                <a:gd name="connsiteX36-21909" fmla="*/ 4074345 w 15636240"/>
                <a:gd name="connsiteY36-21910" fmla="*/ 37819201 h 38590268"/>
                <a:gd name="connsiteX37-21911" fmla="*/ 3246120 w 15636240"/>
                <a:gd name="connsiteY37-21912" fmla="*/ 38575028 h 38590268"/>
                <a:gd name="connsiteX38-21913" fmla="*/ 777240 w 15636240"/>
                <a:gd name="connsiteY38-21914" fmla="*/ 38209268 h 38590268"/>
                <a:gd name="connsiteX39-21915" fmla="*/ 2514600 w 15636240"/>
                <a:gd name="connsiteY39-21916" fmla="*/ 36563348 h 38590268"/>
                <a:gd name="connsiteX40-21917" fmla="*/ 2294699 w 15636240"/>
                <a:gd name="connsiteY40-21918" fmla="*/ 35711839 h 38590268"/>
                <a:gd name="connsiteX41-21919" fmla="*/ 2606040 w 15636240"/>
                <a:gd name="connsiteY41-21920" fmla="*/ 34094468 h 38590268"/>
                <a:gd name="connsiteX42-21921" fmla="*/ 1874520 w 15636240"/>
                <a:gd name="connsiteY42-21922" fmla="*/ 32814308 h 38590268"/>
                <a:gd name="connsiteX43-21923" fmla="*/ 1848966 w 15636240"/>
                <a:gd name="connsiteY43-21924" fmla="*/ 22174018 h 38590268"/>
                <a:gd name="connsiteX44-21925" fmla="*/ 1502285 w 15636240"/>
                <a:gd name="connsiteY44-21926" fmla="*/ 21714024 h 38590268"/>
                <a:gd name="connsiteX45-21927" fmla="*/ 1417320 w 15636240"/>
                <a:gd name="connsiteY45-21928" fmla="*/ 21201428 h 38590268"/>
                <a:gd name="connsiteX46-21929" fmla="*/ 137160 w 15636240"/>
                <a:gd name="connsiteY46-21930" fmla="*/ 21201428 h 38590268"/>
                <a:gd name="connsiteX47-21931" fmla="*/ 594360 w 15636240"/>
                <a:gd name="connsiteY47-21932" fmla="*/ 12971828 h 38590268"/>
                <a:gd name="connsiteX48-21933" fmla="*/ 747979 w 15636240"/>
                <a:gd name="connsiteY48-21934" fmla="*/ 11383261 h 38590268"/>
                <a:gd name="connsiteX49-21935" fmla="*/ 1051560 w 15636240"/>
                <a:gd name="connsiteY49-21936" fmla="*/ 7851188 h 38590268"/>
                <a:gd name="connsiteX50-21937" fmla="*/ 3977640 w 15636240"/>
                <a:gd name="connsiteY50-21938" fmla="*/ 6845348 h 38590268"/>
                <a:gd name="connsiteX51-21939" fmla="*/ 3977640 w 15636240"/>
                <a:gd name="connsiteY51-21940" fmla="*/ 6113828 h 38590268"/>
                <a:gd name="connsiteX52-21941" fmla="*/ 3504920 w 15636240"/>
                <a:gd name="connsiteY52-21942" fmla="*/ 4565628 h 38590268"/>
                <a:gd name="connsiteX53-21943" fmla="*/ 3207765 w 15636240"/>
                <a:gd name="connsiteY53-21944" fmla="*/ 4565628 h 38590268"/>
                <a:gd name="connsiteX54-21945" fmla="*/ 2861083 w 15636240"/>
                <a:gd name="connsiteY54-21946" fmla="*/ 3441311 h 38590268"/>
                <a:gd name="connsiteX55-21947" fmla="*/ 3063240 w 15636240"/>
                <a:gd name="connsiteY55-21948" fmla="*/ 3462068 h 38590268"/>
                <a:gd name="connsiteX56-21949" fmla="*/ 2697480 w 15636240"/>
                <a:gd name="connsiteY56-21950" fmla="*/ 1816148 h 38590268"/>
                <a:gd name="connsiteX57-21951" fmla="*/ 2971800 w 15636240"/>
                <a:gd name="connsiteY57-21952" fmla="*/ 1450388 h 38590268"/>
                <a:gd name="connsiteX58-21953" fmla="*/ 3703023 w 15636240"/>
                <a:gd name="connsiteY58-21954" fmla="*/ 317199 h 38590268"/>
                <a:gd name="connsiteX59-21955" fmla="*/ 5023714 w 15636240"/>
                <a:gd name="connsiteY59-21956" fmla="*/ 83788 h 38590268"/>
                <a:gd name="connsiteX60-21957" fmla="*/ 5898671 w 15636240"/>
                <a:gd name="connsiteY60-21958" fmla="*/ 819929 h 38590268"/>
                <a:gd name="connsiteX0-21959" fmla="*/ 5898671 w 15636240"/>
                <a:gd name="connsiteY0-21960" fmla="*/ 819929 h 38590268"/>
                <a:gd name="connsiteX1-21961" fmla="*/ 6476473 w 15636240"/>
                <a:gd name="connsiteY1-21962" fmla="*/ 1071295 h 38590268"/>
                <a:gd name="connsiteX2-21963" fmla="*/ 6542507 w 15636240"/>
                <a:gd name="connsiteY2-21964" fmla="*/ 2435850 h 38590268"/>
                <a:gd name="connsiteX3-21965" fmla="*/ 6446520 w 15636240"/>
                <a:gd name="connsiteY3-21966" fmla="*/ 2913428 h 38590268"/>
                <a:gd name="connsiteX4-21967" fmla="*/ 6674576 w 15636240"/>
                <a:gd name="connsiteY4-21968" fmla="*/ 2855635 h 38590268"/>
                <a:gd name="connsiteX5-21969" fmla="*/ 6559016 w 15636240"/>
                <a:gd name="connsiteY5-21970" fmla="*/ 4087680 h 38590268"/>
                <a:gd name="connsiteX6-21971" fmla="*/ 6212335 w 15636240"/>
                <a:gd name="connsiteY6-21972" fmla="*/ 4565628 h 38590268"/>
                <a:gd name="connsiteX7-21973" fmla="*/ 6179317 w 15636240"/>
                <a:gd name="connsiteY7-21974" fmla="*/ 5416325 h 38590268"/>
                <a:gd name="connsiteX8-21975" fmla="*/ 6641559 w 15636240"/>
                <a:gd name="connsiteY8-21976" fmla="*/ 6008829 h 38590268"/>
                <a:gd name="connsiteX9-21977" fmla="*/ 9294630 w 15636240"/>
                <a:gd name="connsiteY9-21978" fmla="*/ 7025701 h 38590268"/>
                <a:gd name="connsiteX10-21979" fmla="*/ 9189720 w 15636240"/>
                <a:gd name="connsiteY10-21980" fmla="*/ 13520468 h 38590268"/>
                <a:gd name="connsiteX11-21981" fmla="*/ 9464040 w 15636240"/>
                <a:gd name="connsiteY11-21982" fmla="*/ 15074948 h 38590268"/>
                <a:gd name="connsiteX12-21983" fmla="*/ 9464040 w 15636240"/>
                <a:gd name="connsiteY12-21984" fmla="*/ 15897908 h 38590268"/>
                <a:gd name="connsiteX13-21985" fmla="*/ 9646920 w 15636240"/>
                <a:gd name="connsiteY13-21986" fmla="*/ 21018548 h 38590268"/>
                <a:gd name="connsiteX14-21987" fmla="*/ 9921240 w 15636240"/>
                <a:gd name="connsiteY14-21988" fmla="*/ 22298708 h 38590268"/>
                <a:gd name="connsiteX15-21989" fmla="*/ 10378440 w 15636240"/>
                <a:gd name="connsiteY15-21990" fmla="*/ 26322068 h 38590268"/>
                <a:gd name="connsiteX16-21991" fmla="*/ 11475720 w 15636240"/>
                <a:gd name="connsiteY16-21992" fmla="*/ 31442708 h 38590268"/>
                <a:gd name="connsiteX17-21993" fmla="*/ 12298680 w 15636240"/>
                <a:gd name="connsiteY17-21994" fmla="*/ 35740388 h 38590268"/>
                <a:gd name="connsiteX18-21995" fmla="*/ 13338971 w 15636240"/>
                <a:gd name="connsiteY18-21996" fmla="*/ 37130258 h 38590268"/>
                <a:gd name="connsiteX19-21997" fmla="*/ 15316200 w 15636240"/>
                <a:gd name="connsiteY19-21998" fmla="*/ 37752068 h 38590268"/>
                <a:gd name="connsiteX20-21999" fmla="*/ 15204446 w 15636240"/>
                <a:gd name="connsiteY20-22000" fmla="*/ 38207538 h 38590268"/>
                <a:gd name="connsiteX21-22001" fmla="*/ 13213080 w 15636240"/>
                <a:gd name="connsiteY21-22002" fmla="*/ 38392148 h 38590268"/>
                <a:gd name="connsiteX22-22003" fmla="*/ 12207240 w 15636240"/>
                <a:gd name="connsiteY22-22004" fmla="*/ 38392148 h 38590268"/>
                <a:gd name="connsiteX23-22005" fmla="*/ 10927080 w 15636240"/>
                <a:gd name="connsiteY23-22006" fmla="*/ 37203428 h 38590268"/>
                <a:gd name="connsiteX24-22007" fmla="*/ 10835640 w 15636240"/>
                <a:gd name="connsiteY24-22008" fmla="*/ 37843508 h 38590268"/>
                <a:gd name="connsiteX25-22009" fmla="*/ 9646920 w 15636240"/>
                <a:gd name="connsiteY25-22010" fmla="*/ 37843508 h 38590268"/>
                <a:gd name="connsiteX26-22011" fmla="*/ 9921240 w 15636240"/>
                <a:gd name="connsiteY26-22012" fmla="*/ 35466068 h 38590268"/>
                <a:gd name="connsiteX27-22013" fmla="*/ 7543800 w 15636240"/>
                <a:gd name="connsiteY27-22014" fmla="*/ 29431028 h 38590268"/>
                <a:gd name="connsiteX28-22015" fmla="*/ 6629400 w 15636240"/>
                <a:gd name="connsiteY28-22016" fmla="*/ 24859028 h 38590268"/>
                <a:gd name="connsiteX29-22017" fmla="*/ 5806440 w 15636240"/>
                <a:gd name="connsiteY29-22018" fmla="*/ 22938788 h 38590268"/>
                <a:gd name="connsiteX30-22019" fmla="*/ 5166360 w 15636240"/>
                <a:gd name="connsiteY30-22020" fmla="*/ 26413508 h 38590268"/>
                <a:gd name="connsiteX31-22021" fmla="*/ 5166360 w 15636240"/>
                <a:gd name="connsiteY31-22022" fmla="*/ 30436868 h 38590268"/>
                <a:gd name="connsiteX32-22023" fmla="*/ 4892040 w 15636240"/>
                <a:gd name="connsiteY32-22024" fmla="*/ 32448548 h 38590268"/>
                <a:gd name="connsiteX33-22025" fmla="*/ 4886554 w 15636240"/>
                <a:gd name="connsiteY33-22026" fmla="*/ 36286388 h 38590268"/>
                <a:gd name="connsiteX34-22027" fmla="*/ 4822868 w 15636240"/>
                <a:gd name="connsiteY34-22028" fmla="*/ 38039476 h 38590268"/>
                <a:gd name="connsiteX35-22029" fmla="*/ 4251960 w 15636240"/>
                <a:gd name="connsiteY35-22030" fmla="*/ 38117828 h 38590268"/>
                <a:gd name="connsiteX36-22031" fmla="*/ 4074345 w 15636240"/>
                <a:gd name="connsiteY36-22032" fmla="*/ 37819201 h 38590268"/>
                <a:gd name="connsiteX37-22033" fmla="*/ 3246120 w 15636240"/>
                <a:gd name="connsiteY37-22034" fmla="*/ 38575028 h 38590268"/>
                <a:gd name="connsiteX38-22035" fmla="*/ 777240 w 15636240"/>
                <a:gd name="connsiteY38-22036" fmla="*/ 38209268 h 38590268"/>
                <a:gd name="connsiteX39-22037" fmla="*/ 2514600 w 15636240"/>
                <a:gd name="connsiteY39-22038" fmla="*/ 36563348 h 38590268"/>
                <a:gd name="connsiteX40-22039" fmla="*/ 2294699 w 15636240"/>
                <a:gd name="connsiteY40-22040" fmla="*/ 35711839 h 38590268"/>
                <a:gd name="connsiteX41-22041" fmla="*/ 2606040 w 15636240"/>
                <a:gd name="connsiteY41-22042" fmla="*/ 34094468 h 38590268"/>
                <a:gd name="connsiteX42-22043" fmla="*/ 1874520 w 15636240"/>
                <a:gd name="connsiteY42-22044" fmla="*/ 32814308 h 38590268"/>
                <a:gd name="connsiteX43-22045" fmla="*/ 1848966 w 15636240"/>
                <a:gd name="connsiteY43-22046" fmla="*/ 22174018 h 38590268"/>
                <a:gd name="connsiteX44-22047" fmla="*/ 1502285 w 15636240"/>
                <a:gd name="connsiteY44-22048" fmla="*/ 21714024 h 38590268"/>
                <a:gd name="connsiteX45-22049" fmla="*/ 1417320 w 15636240"/>
                <a:gd name="connsiteY45-22050" fmla="*/ 21201428 h 38590268"/>
                <a:gd name="connsiteX46-22051" fmla="*/ 137160 w 15636240"/>
                <a:gd name="connsiteY46-22052" fmla="*/ 21201428 h 38590268"/>
                <a:gd name="connsiteX47-22053" fmla="*/ 594360 w 15636240"/>
                <a:gd name="connsiteY47-22054" fmla="*/ 12971828 h 38590268"/>
                <a:gd name="connsiteX48-22055" fmla="*/ 747979 w 15636240"/>
                <a:gd name="connsiteY48-22056" fmla="*/ 11383261 h 38590268"/>
                <a:gd name="connsiteX49-22057" fmla="*/ 1051560 w 15636240"/>
                <a:gd name="connsiteY49-22058" fmla="*/ 7851188 h 38590268"/>
                <a:gd name="connsiteX50-22059" fmla="*/ 3977640 w 15636240"/>
                <a:gd name="connsiteY50-22060" fmla="*/ 6845348 h 38590268"/>
                <a:gd name="connsiteX51-22061" fmla="*/ 3977640 w 15636240"/>
                <a:gd name="connsiteY51-22062" fmla="*/ 6113828 h 38590268"/>
                <a:gd name="connsiteX52-22063" fmla="*/ 3504920 w 15636240"/>
                <a:gd name="connsiteY52-22064" fmla="*/ 4565628 h 38590268"/>
                <a:gd name="connsiteX53-22065" fmla="*/ 3207765 w 15636240"/>
                <a:gd name="connsiteY53-22066" fmla="*/ 4565628 h 38590268"/>
                <a:gd name="connsiteX54-22067" fmla="*/ 2861083 w 15636240"/>
                <a:gd name="connsiteY54-22068" fmla="*/ 3441311 h 38590268"/>
                <a:gd name="connsiteX55-22069" fmla="*/ 3063240 w 15636240"/>
                <a:gd name="connsiteY55-22070" fmla="*/ 3462068 h 38590268"/>
                <a:gd name="connsiteX56-22071" fmla="*/ 2697480 w 15636240"/>
                <a:gd name="connsiteY56-22072" fmla="*/ 1816148 h 38590268"/>
                <a:gd name="connsiteX57-22073" fmla="*/ 2971800 w 15636240"/>
                <a:gd name="connsiteY57-22074" fmla="*/ 1450388 h 38590268"/>
                <a:gd name="connsiteX58-22075" fmla="*/ 3703023 w 15636240"/>
                <a:gd name="connsiteY58-22076" fmla="*/ 317199 h 38590268"/>
                <a:gd name="connsiteX59-22077" fmla="*/ 5023714 w 15636240"/>
                <a:gd name="connsiteY59-22078" fmla="*/ 83788 h 38590268"/>
                <a:gd name="connsiteX60-22079" fmla="*/ 5898671 w 15636240"/>
                <a:gd name="connsiteY60-22080" fmla="*/ 819929 h 38590268"/>
                <a:gd name="connsiteX0-22081" fmla="*/ 5898671 w 15636240"/>
                <a:gd name="connsiteY0-22082" fmla="*/ 819929 h 38590268"/>
                <a:gd name="connsiteX1-22083" fmla="*/ 6476473 w 15636240"/>
                <a:gd name="connsiteY1-22084" fmla="*/ 1071295 h 38590268"/>
                <a:gd name="connsiteX2-22085" fmla="*/ 6542507 w 15636240"/>
                <a:gd name="connsiteY2-22086" fmla="*/ 2435850 h 38590268"/>
                <a:gd name="connsiteX3-22087" fmla="*/ 6446520 w 15636240"/>
                <a:gd name="connsiteY3-22088" fmla="*/ 2913428 h 38590268"/>
                <a:gd name="connsiteX4-22089" fmla="*/ 6674576 w 15636240"/>
                <a:gd name="connsiteY4-22090" fmla="*/ 2855635 h 38590268"/>
                <a:gd name="connsiteX5-22091" fmla="*/ 6559016 w 15636240"/>
                <a:gd name="connsiteY5-22092" fmla="*/ 4087680 h 38590268"/>
                <a:gd name="connsiteX6-22093" fmla="*/ 6212335 w 15636240"/>
                <a:gd name="connsiteY6-22094" fmla="*/ 4565628 h 38590268"/>
                <a:gd name="connsiteX7-22095" fmla="*/ 6179317 w 15636240"/>
                <a:gd name="connsiteY7-22096" fmla="*/ 5416325 h 38590268"/>
                <a:gd name="connsiteX8-22097" fmla="*/ 6641559 w 15636240"/>
                <a:gd name="connsiteY8-22098" fmla="*/ 6008829 h 38590268"/>
                <a:gd name="connsiteX9-22099" fmla="*/ 9294630 w 15636240"/>
                <a:gd name="connsiteY9-22100" fmla="*/ 7025701 h 38590268"/>
                <a:gd name="connsiteX10-22101" fmla="*/ 9189720 w 15636240"/>
                <a:gd name="connsiteY10-22102" fmla="*/ 13520468 h 38590268"/>
                <a:gd name="connsiteX11-22103" fmla="*/ 9464040 w 15636240"/>
                <a:gd name="connsiteY11-22104" fmla="*/ 15074948 h 38590268"/>
                <a:gd name="connsiteX12-22105" fmla="*/ 9464040 w 15636240"/>
                <a:gd name="connsiteY12-22106" fmla="*/ 15897908 h 38590268"/>
                <a:gd name="connsiteX13-22107" fmla="*/ 9646920 w 15636240"/>
                <a:gd name="connsiteY13-22108" fmla="*/ 21018548 h 38590268"/>
                <a:gd name="connsiteX14-22109" fmla="*/ 9921240 w 15636240"/>
                <a:gd name="connsiteY14-22110" fmla="*/ 22298708 h 38590268"/>
                <a:gd name="connsiteX15-22111" fmla="*/ 10378440 w 15636240"/>
                <a:gd name="connsiteY15-22112" fmla="*/ 26322068 h 38590268"/>
                <a:gd name="connsiteX16-22113" fmla="*/ 11475720 w 15636240"/>
                <a:gd name="connsiteY16-22114" fmla="*/ 31442708 h 38590268"/>
                <a:gd name="connsiteX17-22115" fmla="*/ 12298680 w 15636240"/>
                <a:gd name="connsiteY17-22116" fmla="*/ 35740388 h 38590268"/>
                <a:gd name="connsiteX18-22117" fmla="*/ 13338971 w 15636240"/>
                <a:gd name="connsiteY18-22118" fmla="*/ 37130258 h 38590268"/>
                <a:gd name="connsiteX19-22119" fmla="*/ 15316200 w 15636240"/>
                <a:gd name="connsiteY19-22120" fmla="*/ 37752068 h 38590268"/>
                <a:gd name="connsiteX20-22121" fmla="*/ 15204446 w 15636240"/>
                <a:gd name="connsiteY20-22122" fmla="*/ 38207538 h 38590268"/>
                <a:gd name="connsiteX21-22123" fmla="*/ 13213080 w 15636240"/>
                <a:gd name="connsiteY21-22124" fmla="*/ 38392148 h 38590268"/>
                <a:gd name="connsiteX22-22125" fmla="*/ 12207240 w 15636240"/>
                <a:gd name="connsiteY22-22126" fmla="*/ 38392148 h 38590268"/>
                <a:gd name="connsiteX23-22127" fmla="*/ 10927080 w 15636240"/>
                <a:gd name="connsiteY23-22128" fmla="*/ 37203428 h 38590268"/>
                <a:gd name="connsiteX24-22129" fmla="*/ 10835640 w 15636240"/>
                <a:gd name="connsiteY24-22130" fmla="*/ 37843508 h 38590268"/>
                <a:gd name="connsiteX25-22131" fmla="*/ 9646920 w 15636240"/>
                <a:gd name="connsiteY25-22132" fmla="*/ 37843508 h 38590268"/>
                <a:gd name="connsiteX26-22133" fmla="*/ 9921240 w 15636240"/>
                <a:gd name="connsiteY26-22134" fmla="*/ 35466068 h 38590268"/>
                <a:gd name="connsiteX27-22135" fmla="*/ 7543800 w 15636240"/>
                <a:gd name="connsiteY27-22136" fmla="*/ 29431028 h 38590268"/>
                <a:gd name="connsiteX28-22137" fmla="*/ 6629400 w 15636240"/>
                <a:gd name="connsiteY28-22138" fmla="*/ 24859028 h 38590268"/>
                <a:gd name="connsiteX29-22139" fmla="*/ 5806440 w 15636240"/>
                <a:gd name="connsiteY29-22140" fmla="*/ 22938788 h 38590268"/>
                <a:gd name="connsiteX30-22141" fmla="*/ 5166360 w 15636240"/>
                <a:gd name="connsiteY30-22142" fmla="*/ 26413508 h 38590268"/>
                <a:gd name="connsiteX31-22143" fmla="*/ 5166360 w 15636240"/>
                <a:gd name="connsiteY31-22144" fmla="*/ 30436868 h 38590268"/>
                <a:gd name="connsiteX32-22145" fmla="*/ 4892040 w 15636240"/>
                <a:gd name="connsiteY32-22146" fmla="*/ 32448548 h 38590268"/>
                <a:gd name="connsiteX33-22147" fmla="*/ 4886554 w 15636240"/>
                <a:gd name="connsiteY33-22148" fmla="*/ 36286388 h 38590268"/>
                <a:gd name="connsiteX34-22149" fmla="*/ 4822868 w 15636240"/>
                <a:gd name="connsiteY34-22150" fmla="*/ 38039476 h 38590268"/>
                <a:gd name="connsiteX35-22151" fmla="*/ 4251960 w 15636240"/>
                <a:gd name="connsiteY35-22152" fmla="*/ 38117828 h 38590268"/>
                <a:gd name="connsiteX36-22153" fmla="*/ 4074345 w 15636240"/>
                <a:gd name="connsiteY36-22154" fmla="*/ 37819201 h 38590268"/>
                <a:gd name="connsiteX37-22155" fmla="*/ 3246120 w 15636240"/>
                <a:gd name="connsiteY37-22156" fmla="*/ 38575028 h 38590268"/>
                <a:gd name="connsiteX38-22157" fmla="*/ 777240 w 15636240"/>
                <a:gd name="connsiteY38-22158" fmla="*/ 38209268 h 38590268"/>
                <a:gd name="connsiteX39-22159" fmla="*/ 2514600 w 15636240"/>
                <a:gd name="connsiteY39-22160" fmla="*/ 36563348 h 38590268"/>
                <a:gd name="connsiteX40-22161" fmla="*/ 2294699 w 15636240"/>
                <a:gd name="connsiteY40-22162" fmla="*/ 35711839 h 38590268"/>
                <a:gd name="connsiteX41-22163" fmla="*/ 2606040 w 15636240"/>
                <a:gd name="connsiteY41-22164" fmla="*/ 34094468 h 38590268"/>
                <a:gd name="connsiteX42-22165" fmla="*/ 1874520 w 15636240"/>
                <a:gd name="connsiteY42-22166" fmla="*/ 32814308 h 38590268"/>
                <a:gd name="connsiteX43-22167" fmla="*/ 1848966 w 15636240"/>
                <a:gd name="connsiteY43-22168" fmla="*/ 22174018 h 38590268"/>
                <a:gd name="connsiteX44-22169" fmla="*/ 1502285 w 15636240"/>
                <a:gd name="connsiteY44-22170" fmla="*/ 21714024 h 38590268"/>
                <a:gd name="connsiteX45-22171" fmla="*/ 1417320 w 15636240"/>
                <a:gd name="connsiteY45-22172" fmla="*/ 21201428 h 38590268"/>
                <a:gd name="connsiteX46-22173" fmla="*/ 137160 w 15636240"/>
                <a:gd name="connsiteY46-22174" fmla="*/ 21201428 h 38590268"/>
                <a:gd name="connsiteX47-22175" fmla="*/ 594360 w 15636240"/>
                <a:gd name="connsiteY47-22176" fmla="*/ 12971828 h 38590268"/>
                <a:gd name="connsiteX48-22177" fmla="*/ 747979 w 15636240"/>
                <a:gd name="connsiteY48-22178" fmla="*/ 11383261 h 38590268"/>
                <a:gd name="connsiteX49-22179" fmla="*/ 1051560 w 15636240"/>
                <a:gd name="connsiteY49-22180" fmla="*/ 7851188 h 38590268"/>
                <a:gd name="connsiteX50-22181" fmla="*/ 3977640 w 15636240"/>
                <a:gd name="connsiteY50-22182" fmla="*/ 6845348 h 38590268"/>
                <a:gd name="connsiteX51-22183" fmla="*/ 3977640 w 15636240"/>
                <a:gd name="connsiteY51-22184" fmla="*/ 6113828 h 38590268"/>
                <a:gd name="connsiteX52-22185" fmla="*/ 3504920 w 15636240"/>
                <a:gd name="connsiteY52-22186" fmla="*/ 4565628 h 38590268"/>
                <a:gd name="connsiteX53-22187" fmla="*/ 3207765 w 15636240"/>
                <a:gd name="connsiteY53-22188" fmla="*/ 4565628 h 38590268"/>
                <a:gd name="connsiteX54-22189" fmla="*/ 2861083 w 15636240"/>
                <a:gd name="connsiteY54-22190" fmla="*/ 3441311 h 38590268"/>
                <a:gd name="connsiteX55-22191" fmla="*/ 3063240 w 15636240"/>
                <a:gd name="connsiteY55-22192" fmla="*/ 3462068 h 38590268"/>
                <a:gd name="connsiteX56-22193" fmla="*/ 2697480 w 15636240"/>
                <a:gd name="connsiteY56-22194" fmla="*/ 1816148 h 38590268"/>
                <a:gd name="connsiteX57-22195" fmla="*/ 2971800 w 15636240"/>
                <a:gd name="connsiteY57-22196" fmla="*/ 1450388 h 38590268"/>
                <a:gd name="connsiteX58-22197" fmla="*/ 3703023 w 15636240"/>
                <a:gd name="connsiteY58-22198" fmla="*/ 317199 h 38590268"/>
                <a:gd name="connsiteX59-22199" fmla="*/ 5023714 w 15636240"/>
                <a:gd name="connsiteY59-22200" fmla="*/ 83788 h 38590268"/>
                <a:gd name="connsiteX60-22201" fmla="*/ 5898671 w 15636240"/>
                <a:gd name="connsiteY60-22202" fmla="*/ 819929 h 38590268"/>
                <a:gd name="connsiteX0-22203" fmla="*/ 5898671 w 15636240"/>
                <a:gd name="connsiteY0-22204" fmla="*/ 819929 h 38590268"/>
                <a:gd name="connsiteX1-22205" fmla="*/ 6476473 w 15636240"/>
                <a:gd name="connsiteY1-22206" fmla="*/ 1071295 h 38590268"/>
                <a:gd name="connsiteX2-22207" fmla="*/ 6542507 w 15636240"/>
                <a:gd name="connsiteY2-22208" fmla="*/ 2435850 h 38590268"/>
                <a:gd name="connsiteX3-22209" fmla="*/ 6446520 w 15636240"/>
                <a:gd name="connsiteY3-22210" fmla="*/ 2913428 h 38590268"/>
                <a:gd name="connsiteX4-22211" fmla="*/ 6674576 w 15636240"/>
                <a:gd name="connsiteY4-22212" fmla="*/ 2855635 h 38590268"/>
                <a:gd name="connsiteX5-22213" fmla="*/ 6559016 w 15636240"/>
                <a:gd name="connsiteY5-22214" fmla="*/ 4087680 h 38590268"/>
                <a:gd name="connsiteX6-22215" fmla="*/ 6212335 w 15636240"/>
                <a:gd name="connsiteY6-22216" fmla="*/ 4565628 h 38590268"/>
                <a:gd name="connsiteX7-22217" fmla="*/ 6179317 w 15636240"/>
                <a:gd name="connsiteY7-22218" fmla="*/ 5416325 h 38590268"/>
                <a:gd name="connsiteX8-22219" fmla="*/ 6641559 w 15636240"/>
                <a:gd name="connsiteY8-22220" fmla="*/ 6008829 h 38590268"/>
                <a:gd name="connsiteX9-22221" fmla="*/ 9294630 w 15636240"/>
                <a:gd name="connsiteY9-22222" fmla="*/ 7025701 h 38590268"/>
                <a:gd name="connsiteX10-22223" fmla="*/ 9189720 w 15636240"/>
                <a:gd name="connsiteY10-22224" fmla="*/ 13520468 h 38590268"/>
                <a:gd name="connsiteX11-22225" fmla="*/ 9464040 w 15636240"/>
                <a:gd name="connsiteY11-22226" fmla="*/ 15074948 h 38590268"/>
                <a:gd name="connsiteX12-22227" fmla="*/ 9464040 w 15636240"/>
                <a:gd name="connsiteY12-22228" fmla="*/ 15897908 h 38590268"/>
                <a:gd name="connsiteX13-22229" fmla="*/ 9646920 w 15636240"/>
                <a:gd name="connsiteY13-22230" fmla="*/ 21018548 h 38590268"/>
                <a:gd name="connsiteX14-22231" fmla="*/ 9921240 w 15636240"/>
                <a:gd name="connsiteY14-22232" fmla="*/ 22298708 h 38590268"/>
                <a:gd name="connsiteX15-22233" fmla="*/ 10378440 w 15636240"/>
                <a:gd name="connsiteY15-22234" fmla="*/ 26322068 h 38590268"/>
                <a:gd name="connsiteX16-22235" fmla="*/ 11475720 w 15636240"/>
                <a:gd name="connsiteY16-22236" fmla="*/ 31442708 h 38590268"/>
                <a:gd name="connsiteX17-22237" fmla="*/ 12298680 w 15636240"/>
                <a:gd name="connsiteY17-22238" fmla="*/ 35740388 h 38590268"/>
                <a:gd name="connsiteX18-22239" fmla="*/ 13338971 w 15636240"/>
                <a:gd name="connsiteY18-22240" fmla="*/ 37130258 h 38590268"/>
                <a:gd name="connsiteX19-22241" fmla="*/ 15316200 w 15636240"/>
                <a:gd name="connsiteY19-22242" fmla="*/ 37752068 h 38590268"/>
                <a:gd name="connsiteX20-22243" fmla="*/ 15204446 w 15636240"/>
                <a:gd name="connsiteY20-22244" fmla="*/ 38207538 h 38590268"/>
                <a:gd name="connsiteX21-22245" fmla="*/ 13213080 w 15636240"/>
                <a:gd name="connsiteY21-22246" fmla="*/ 38392148 h 38590268"/>
                <a:gd name="connsiteX22-22247" fmla="*/ 12207240 w 15636240"/>
                <a:gd name="connsiteY22-22248" fmla="*/ 38392148 h 38590268"/>
                <a:gd name="connsiteX23-22249" fmla="*/ 10927080 w 15636240"/>
                <a:gd name="connsiteY23-22250" fmla="*/ 37203428 h 38590268"/>
                <a:gd name="connsiteX24-22251" fmla="*/ 10835640 w 15636240"/>
                <a:gd name="connsiteY24-22252" fmla="*/ 37843508 h 38590268"/>
                <a:gd name="connsiteX25-22253" fmla="*/ 9646920 w 15636240"/>
                <a:gd name="connsiteY25-22254" fmla="*/ 37843508 h 38590268"/>
                <a:gd name="connsiteX26-22255" fmla="*/ 9921240 w 15636240"/>
                <a:gd name="connsiteY26-22256" fmla="*/ 35466068 h 38590268"/>
                <a:gd name="connsiteX27-22257" fmla="*/ 7543800 w 15636240"/>
                <a:gd name="connsiteY27-22258" fmla="*/ 29431028 h 38590268"/>
                <a:gd name="connsiteX28-22259" fmla="*/ 6629400 w 15636240"/>
                <a:gd name="connsiteY28-22260" fmla="*/ 24859028 h 38590268"/>
                <a:gd name="connsiteX29-22261" fmla="*/ 5806440 w 15636240"/>
                <a:gd name="connsiteY29-22262" fmla="*/ 22938788 h 38590268"/>
                <a:gd name="connsiteX30-22263" fmla="*/ 5166360 w 15636240"/>
                <a:gd name="connsiteY30-22264" fmla="*/ 26413508 h 38590268"/>
                <a:gd name="connsiteX31-22265" fmla="*/ 5166360 w 15636240"/>
                <a:gd name="connsiteY31-22266" fmla="*/ 30436868 h 38590268"/>
                <a:gd name="connsiteX32-22267" fmla="*/ 4892040 w 15636240"/>
                <a:gd name="connsiteY32-22268" fmla="*/ 32448548 h 38590268"/>
                <a:gd name="connsiteX33-22269" fmla="*/ 4886554 w 15636240"/>
                <a:gd name="connsiteY33-22270" fmla="*/ 36286388 h 38590268"/>
                <a:gd name="connsiteX34-22271" fmla="*/ 4822868 w 15636240"/>
                <a:gd name="connsiteY34-22272" fmla="*/ 38039476 h 38590268"/>
                <a:gd name="connsiteX35-22273" fmla="*/ 4251960 w 15636240"/>
                <a:gd name="connsiteY35-22274" fmla="*/ 38117828 h 38590268"/>
                <a:gd name="connsiteX36-22275" fmla="*/ 4074345 w 15636240"/>
                <a:gd name="connsiteY36-22276" fmla="*/ 37819201 h 38590268"/>
                <a:gd name="connsiteX37-22277" fmla="*/ 3246120 w 15636240"/>
                <a:gd name="connsiteY37-22278" fmla="*/ 38575028 h 38590268"/>
                <a:gd name="connsiteX38-22279" fmla="*/ 777240 w 15636240"/>
                <a:gd name="connsiteY38-22280" fmla="*/ 38209268 h 38590268"/>
                <a:gd name="connsiteX39-22281" fmla="*/ 2514600 w 15636240"/>
                <a:gd name="connsiteY39-22282" fmla="*/ 36563348 h 38590268"/>
                <a:gd name="connsiteX40-22283" fmla="*/ 2294699 w 15636240"/>
                <a:gd name="connsiteY40-22284" fmla="*/ 35711839 h 38590268"/>
                <a:gd name="connsiteX41-22285" fmla="*/ 2606040 w 15636240"/>
                <a:gd name="connsiteY41-22286" fmla="*/ 34094468 h 38590268"/>
                <a:gd name="connsiteX42-22287" fmla="*/ 1874520 w 15636240"/>
                <a:gd name="connsiteY42-22288" fmla="*/ 32814308 h 38590268"/>
                <a:gd name="connsiteX43-22289" fmla="*/ 1848966 w 15636240"/>
                <a:gd name="connsiteY43-22290" fmla="*/ 22174018 h 38590268"/>
                <a:gd name="connsiteX44-22291" fmla="*/ 1502285 w 15636240"/>
                <a:gd name="connsiteY44-22292" fmla="*/ 21714024 h 38590268"/>
                <a:gd name="connsiteX45-22293" fmla="*/ 1417320 w 15636240"/>
                <a:gd name="connsiteY45-22294" fmla="*/ 21201428 h 38590268"/>
                <a:gd name="connsiteX46-22295" fmla="*/ 137160 w 15636240"/>
                <a:gd name="connsiteY46-22296" fmla="*/ 21201428 h 38590268"/>
                <a:gd name="connsiteX47-22297" fmla="*/ 594360 w 15636240"/>
                <a:gd name="connsiteY47-22298" fmla="*/ 12971828 h 38590268"/>
                <a:gd name="connsiteX48-22299" fmla="*/ 747979 w 15636240"/>
                <a:gd name="connsiteY48-22300" fmla="*/ 11383261 h 38590268"/>
                <a:gd name="connsiteX49-22301" fmla="*/ 1051560 w 15636240"/>
                <a:gd name="connsiteY49-22302" fmla="*/ 7851188 h 38590268"/>
                <a:gd name="connsiteX50-22303" fmla="*/ 3977640 w 15636240"/>
                <a:gd name="connsiteY50-22304" fmla="*/ 6845348 h 38590268"/>
                <a:gd name="connsiteX51-22305" fmla="*/ 3977640 w 15636240"/>
                <a:gd name="connsiteY51-22306" fmla="*/ 6113828 h 38590268"/>
                <a:gd name="connsiteX52-22307" fmla="*/ 3504920 w 15636240"/>
                <a:gd name="connsiteY52-22308" fmla="*/ 4565628 h 38590268"/>
                <a:gd name="connsiteX53-22309" fmla="*/ 3207765 w 15636240"/>
                <a:gd name="connsiteY53-22310" fmla="*/ 4565628 h 38590268"/>
                <a:gd name="connsiteX54-22311" fmla="*/ 2861083 w 15636240"/>
                <a:gd name="connsiteY54-22312" fmla="*/ 3441311 h 38590268"/>
                <a:gd name="connsiteX55-22313" fmla="*/ 3063240 w 15636240"/>
                <a:gd name="connsiteY55-22314" fmla="*/ 3462068 h 38590268"/>
                <a:gd name="connsiteX56-22315" fmla="*/ 2697480 w 15636240"/>
                <a:gd name="connsiteY56-22316" fmla="*/ 1816148 h 38590268"/>
                <a:gd name="connsiteX57-22317" fmla="*/ 2971800 w 15636240"/>
                <a:gd name="connsiteY57-22318" fmla="*/ 1450388 h 38590268"/>
                <a:gd name="connsiteX58-22319" fmla="*/ 3703023 w 15636240"/>
                <a:gd name="connsiteY58-22320" fmla="*/ 317199 h 38590268"/>
                <a:gd name="connsiteX59-22321" fmla="*/ 5023714 w 15636240"/>
                <a:gd name="connsiteY59-22322" fmla="*/ 83788 h 38590268"/>
                <a:gd name="connsiteX60-22323" fmla="*/ 5898671 w 15636240"/>
                <a:gd name="connsiteY60-22324" fmla="*/ 819929 h 38590268"/>
                <a:gd name="connsiteX0-22325" fmla="*/ 5898671 w 15636240"/>
                <a:gd name="connsiteY0-22326" fmla="*/ 819929 h 38590268"/>
                <a:gd name="connsiteX1-22327" fmla="*/ 6476473 w 15636240"/>
                <a:gd name="connsiteY1-22328" fmla="*/ 1071295 h 38590268"/>
                <a:gd name="connsiteX2-22329" fmla="*/ 6542507 w 15636240"/>
                <a:gd name="connsiteY2-22330" fmla="*/ 2435850 h 38590268"/>
                <a:gd name="connsiteX3-22331" fmla="*/ 6446520 w 15636240"/>
                <a:gd name="connsiteY3-22332" fmla="*/ 2913428 h 38590268"/>
                <a:gd name="connsiteX4-22333" fmla="*/ 6674576 w 15636240"/>
                <a:gd name="connsiteY4-22334" fmla="*/ 2855635 h 38590268"/>
                <a:gd name="connsiteX5-22335" fmla="*/ 6559016 w 15636240"/>
                <a:gd name="connsiteY5-22336" fmla="*/ 4087680 h 38590268"/>
                <a:gd name="connsiteX6-22337" fmla="*/ 6212335 w 15636240"/>
                <a:gd name="connsiteY6-22338" fmla="*/ 4565628 h 38590268"/>
                <a:gd name="connsiteX7-22339" fmla="*/ 6179317 w 15636240"/>
                <a:gd name="connsiteY7-22340" fmla="*/ 5416325 h 38590268"/>
                <a:gd name="connsiteX8-22341" fmla="*/ 6641559 w 15636240"/>
                <a:gd name="connsiteY8-22342" fmla="*/ 6008829 h 38590268"/>
                <a:gd name="connsiteX9-22343" fmla="*/ 9294630 w 15636240"/>
                <a:gd name="connsiteY9-22344" fmla="*/ 7025701 h 38590268"/>
                <a:gd name="connsiteX10-22345" fmla="*/ 9189720 w 15636240"/>
                <a:gd name="connsiteY10-22346" fmla="*/ 13520468 h 38590268"/>
                <a:gd name="connsiteX11-22347" fmla="*/ 9464040 w 15636240"/>
                <a:gd name="connsiteY11-22348" fmla="*/ 15074948 h 38590268"/>
                <a:gd name="connsiteX12-22349" fmla="*/ 9464040 w 15636240"/>
                <a:gd name="connsiteY12-22350" fmla="*/ 15897908 h 38590268"/>
                <a:gd name="connsiteX13-22351" fmla="*/ 9646920 w 15636240"/>
                <a:gd name="connsiteY13-22352" fmla="*/ 21018548 h 38590268"/>
                <a:gd name="connsiteX14-22353" fmla="*/ 9921240 w 15636240"/>
                <a:gd name="connsiteY14-22354" fmla="*/ 22298708 h 38590268"/>
                <a:gd name="connsiteX15-22355" fmla="*/ 10378440 w 15636240"/>
                <a:gd name="connsiteY15-22356" fmla="*/ 26322068 h 38590268"/>
                <a:gd name="connsiteX16-22357" fmla="*/ 11475720 w 15636240"/>
                <a:gd name="connsiteY16-22358" fmla="*/ 31442708 h 38590268"/>
                <a:gd name="connsiteX17-22359" fmla="*/ 12298680 w 15636240"/>
                <a:gd name="connsiteY17-22360" fmla="*/ 35740388 h 38590268"/>
                <a:gd name="connsiteX18-22361" fmla="*/ 13338971 w 15636240"/>
                <a:gd name="connsiteY18-22362" fmla="*/ 37130258 h 38590268"/>
                <a:gd name="connsiteX19-22363" fmla="*/ 15316200 w 15636240"/>
                <a:gd name="connsiteY19-22364" fmla="*/ 37752068 h 38590268"/>
                <a:gd name="connsiteX20-22365" fmla="*/ 15204446 w 15636240"/>
                <a:gd name="connsiteY20-22366" fmla="*/ 38207538 h 38590268"/>
                <a:gd name="connsiteX21-22367" fmla="*/ 13213080 w 15636240"/>
                <a:gd name="connsiteY21-22368" fmla="*/ 38392148 h 38590268"/>
                <a:gd name="connsiteX22-22369" fmla="*/ 12207240 w 15636240"/>
                <a:gd name="connsiteY22-22370" fmla="*/ 38392148 h 38590268"/>
                <a:gd name="connsiteX23-22371" fmla="*/ 10927080 w 15636240"/>
                <a:gd name="connsiteY23-22372" fmla="*/ 37203428 h 38590268"/>
                <a:gd name="connsiteX24-22373" fmla="*/ 10835640 w 15636240"/>
                <a:gd name="connsiteY24-22374" fmla="*/ 37843508 h 38590268"/>
                <a:gd name="connsiteX25-22375" fmla="*/ 9646920 w 15636240"/>
                <a:gd name="connsiteY25-22376" fmla="*/ 37843508 h 38590268"/>
                <a:gd name="connsiteX26-22377" fmla="*/ 9921240 w 15636240"/>
                <a:gd name="connsiteY26-22378" fmla="*/ 35466068 h 38590268"/>
                <a:gd name="connsiteX27-22379" fmla="*/ 7543800 w 15636240"/>
                <a:gd name="connsiteY27-22380" fmla="*/ 29431028 h 38590268"/>
                <a:gd name="connsiteX28-22381" fmla="*/ 6629400 w 15636240"/>
                <a:gd name="connsiteY28-22382" fmla="*/ 24859028 h 38590268"/>
                <a:gd name="connsiteX29-22383" fmla="*/ 5806440 w 15636240"/>
                <a:gd name="connsiteY29-22384" fmla="*/ 22938788 h 38590268"/>
                <a:gd name="connsiteX30-22385" fmla="*/ 5166360 w 15636240"/>
                <a:gd name="connsiteY30-22386" fmla="*/ 26413508 h 38590268"/>
                <a:gd name="connsiteX31-22387" fmla="*/ 5166360 w 15636240"/>
                <a:gd name="connsiteY31-22388" fmla="*/ 30436868 h 38590268"/>
                <a:gd name="connsiteX32-22389" fmla="*/ 4892040 w 15636240"/>
                <a:gd name="connsiteY32-22390" fmla="*/ 32448548 h 38590268"/>
                <a:gd name="connsiteX33-22391" fmla="*/ 4886554 w 15636240"/>
                <a:gd name="connsiteY33-22392" fmla="*/ 36286388 h 38590268"/>
                <a:gd name="connsiteX34-22393" fmla="*/ 4822868 w 15636240"/>
                <a:gd name="connsiteY34-22394" fmla="*/ 38039476 h 38590268"/>
                <a:gd name="connsiteX35-22395" fmla="*/ 4251960 w 15636240"/>
                <a:gd name="connsiteY35-22396" fmla="*/ 38117828 h 38590268"/>
                <a:gd name="connsiteX36-22397" fmla="*/ 3246120 w 15636240"/>
                <a:gd name="connsiteY36-22398" fmla="*/ 38575028 h 38590268"/>
                <a:gd name="connsiteX37-22399" fmla="*/ 777240 w 15636240"/>
                <a:gd name="connsiteY37-22400" fmla="*/ 38209268 h 38590268"/>
                <a:gd name="connsiteX38-22401" fmla="*/ 2514600 w 15636240"/>
                <a:gd name="connsiteY38-22402" fmla="*/ 36563348 h 38590268"/>
                <a:gd name="connsiteX39-22403" fmla="*/ 2294699 w 15636240"/>
                <a:gd name="connsiteY39-22404" fmla="*/ 35711839 h 38590268"/>
                <a:gd name="connsiteX40-22405" fmla="*/ 2606040 w 15636240"/>
                <a:gd name="connsiteY40-22406" fmla="*/ 34094468 h 38590268"/>
                <a:gd name="connsiteX41-22407" fmla="*/ 1874520 w 15636240"/>
                <a:gd name="connsiteY41-22408" fmla="*/ 32814308 h 38590268"/>
                <a:gd name="connsiteX42-22409" fmla="*/ 1848966 w 15636240"/>
                <a:gd name="connsiteY42-22410" fmla="*/ 22174018 h 38590268"/>
                <a:gd name="connsiteX43-22411" fmla="*/ 1502285 w 15636240"/>
                <a:gd name="connsiteY43-22412" fmla="*/ 21714024 h 38590268"/>
                <a:gd name="connsiteX44-22413" fmla="*/ 1417320 w 15636240"/>
                <a:gd name="connsiteY44-22414" fmla="*/ 21201428 h 38590268"/>
                <a:gd name="connsiteX45-22415" fmla="*/ 137160 w 15636240"/>
                <a:gd name="connsiteY45-22416" fmla="*/ 21201428 h 38590268"/>
                <a:gd name="connsiteX46-22417" fmla="*/ 594360 w 15636240"/>
                <a:gd name="connsiteY46-22418" fmla="*/ 12971828 h 38590268"/>
                <a:gd name="connsiteX47-22419" fmla="*/ 747979 w 15636240"/>
                <a:gd name="connsiteY47-22420" fmla="*/ 11383261 h 38590268"/>
                <a:gd name="connsiteX48-22421" fmla="*/ 1051560 w 15636240"/>
                <a:gd name="connsiteY48-22422" fmla="*/ 7851188 h 38590268"/>
                <a:gd name="connsiteX49-22423" fmla="*/ 3977640 w 15636240"/>
                <a:gd name="connsiteY49-22424" fmla="*/ 6845348 h 38590268"/>
                <a:gd name="connsiteX50-22425" fmla="*/ 3977640 w 15636240"/>
                <a:gd name="connsiteY50-22426" fmla="*/ 6113828 h 38590268"/>
                <a:gd name="connsiteX51-22427" fmla="*/ 3504920 w 15636240"/>
                <a:gd name="connsiteY51-22428" fmla="*/ 4565628 h 38590268"/>
                <a:gd name="connsiteX52-22429" fmla="*/ 3207765 w 15636240"/>
                <a:gd name="connsiteY52-22430" fmla="*/ 4565628 h 38590268"/>
                <a:gd name="connsiteX53-22431" fmla="*/ 2861083 w 15636240"/>
                <a:gd name="connsiteY53-22432" fmla="*/ 3441311 h 38590268"/>
                <a:gd name="connsiteX54-22433" fmla="*/ 3063240 w 15636240"/>
                <a:gd name="connsiteY54-22434" fmla="*/ 3462068 h 38590268"/>
                <a:gd name="connsiteX55-22435" fmla="*/ 2697480 w 15636240"/>
                <a:gd name="connsiteY55-22436" fmla="*/ 1816148 h 38590268"/>
                <a:gd name="connsiteX56-22437" fmla="*/ 2971800 w 15636240"/>
                <a:gd name="connsiteY56-22438" fmla="*/ 1450388 h 38590268"/>
                <a:gd name="connsiteX57-22439" fmla="*/ 3703023 w 15636240"/>
                <a:gd name="connsiteY57-22440" fmla="*/ 317199 h 38590268"/>
                <a:gd name="connsiteX58-22441" fmla="*/ 5023714 w 15636240"/>
                <a:gd name="connsiteY58-22442" fmla="*/ 83788 h 38590268"/>
                <a:gd name="connsiteX59-22443" fmla="*/ 5898671 w 15636240"/>
                <a:gd name="connsiteY59-22444" fmla="*/ 819929 h 38590268"/>
                <a:gd name="connsiteX0-22445" fmla="*/ 5898671 w 15636240"/>
                <a:gd name="connsiteY0-22446" fmla="*/ 819929 h 38590268"/>
                <a:gd name="connsiteX1-22447" fmla="*/ 6476473 w 15636240"/>
                <a:gd name="connsiteY1-22448" fmla="*/ 1071295 h 38590268"/>
                <a:gd name="connsiteX2-22449" fmla="*/ 6542507 w 15636240"/>
                <a:gd name="connsiteY2-22450" fmla="*/ 2435850 h 38590268"/>
                <a:gd name="connsiteX3-22451" fmla="*/ 6446520 w 15636240"/>
                <a:gd name="connsiteY3-22452" fmla="*/ 2913428 h 38590268"/>
                <a:gd name="connsiteX4-22453" fmla="*/ 6674576 w 15636240"/>
                <a:gd name="connsiteY4-22454" fmla="*/ 2855635 h 38590268"/>
                <a:gd name="connsiteX5-22455" fmla="*/ 6559016 w 15636240"/>
                <a:gd name="connsiteY5-22456" fmla="*/ 4087680 h 38590268"/>
                <a:gd name="connsiteX6-22457" fmla="*/ 6212335 w 15636240"/>
                <a:gd name="connsiteY6-22458" fmla="*/ 4565628 h 38590268"/>
                <a:gd name="connsiteX7-22459" fmla="*/ 6179317 w 15636240"/>
                <a:gd name="connsiteY7-22460" fmla="*/ 5416325 h 38590268"/>
                <a:gd name="connsiteX8-22461" fmla="*/ 6641559 w 15636240"/>
                <a:gd name="connsiteY8-22462" fmla="*/ 6008829 h 38590268"/>
                <a:gd name="connsiteX9-22463" fmla="*/ 9294630 w 15636240"/>
                <a:gd name="connsiteY9-22464" fmla="*/ 7025701 h 38590268"/>
                <a:gd name="connsiteX10-22465" fmla="*/ 9189720 w 15636240"/>
                <a:gd name="connsiteY10-22466" fmla="*/ 13520468 h 38590268"/>
                <a:gd name="connsiteX11-22467" fmla="*/ 9464040 w 15636240"/>
                <a:gd name="connsiteY11-22468" fmla="*/ 15074948 h 38590268"/>
                <a:gd name="connsiteX12-22469" fmla="*/ 9464040 w 15636240"/>
                <a:gd name="connsiteY12-22470" fmla="*/ 15897908 h 38590268"/>
                <a:gd name="connsiteX13-22471" fmla="*/ 9646920 w 15636240"/>
                <a:gd name="connsiteY13-22472" fmla="*/ 21018548 h 38590268"/>
                <a:gd name="connsiteX14-22473" fmla="*/ 9921240 w 15636240"/>
                <a:gd name="connsiteY14-22474" fmla="*/ 22298708 h 38590268"/>
                <a:gd name="connsiteX15-22475" fmla="*/ 10378440 w 15636240"/>
                <a:gd name="connsiteY15-22476" fmla="*/ 26322068 h 38590268"/>
                <a:gd name="connsiteX16-22477" fmla="*/ 11475720 w 15636240"/>
                <a:gd name="connsiteY16-22478" fmla="*/ 31442708 h 38590268"/>
                <a:gd name="connsiteX17-22479" fmla="*/ 12298680 w 15636240"/>
                <a:gd name="connsiteY17-22480" fmla="*/ 35740388 h 38590268"/>
                <a:gd name="connsiteX18-22481" fmla="*/ 13338971 w 15636240"/>
                <a:gd name="connsiteY18-22482" fmla="*/ 37130258 h 38590268"/>
                <a:gd name="connsiteX19-22483" fmla="*/ 15316200 w 15636240"/>
                <a:gd name="connsiteY19-22484" fmla="*/ 37752068 h 38590268"/>
                <a:gd name="connsiteX20-22485" fmla="*/ 15204446 w 15636240"/>
                <a:gd name="connsiteY20-22486" fmla="*/ 38207538 h 38590268"/>
                <a:gd name="connsiteX21-22487" fmla="*/ 13213080 w 15636240"/>
                <a:gd name="connsiteY21-22488" fmla="*/ 38392148 h 38590268"/>
                <a:gd name="connsiteX22-22489" fmla="*/ 12207240 w 15636240"/>
                <a:gd name="connsiteY22-22490" fmla="*/ 38392148 h 38590268"/>
                <a:gd name="connsiteX23-22491" fmla="*/ 10927080 w 15636240"/>
                <a:gd name="connsiteY23-22492" fmla="*/ 37203428 h 38590268"/>
                <a:gd name="connsiteX24-22493" fmla="*/ 10835640 w 15636240"/>
                <a:gd name="connsiteY24-22494" fmla="*/ 37843508 h 38590268"/>
                <a:gd name="connsiteX25-22495" fmla="*/ 9646920 w 15636240"/>
                <a:gd name="connsiteY25-22496" fmla="*/ 37843508 h 38590268"/>
                <a:gd name="connsiteX26-22497" fmla="*/ 9921240 w 15636240"/>
                <a:gd name="connsiteY26-22498" fmla="*/ 35466068 h 38590268"/>
                <a:gd name="connsiteX27-22499" fmla="*/ 7543800 w 15636240"/>
                <a:gd name="connsiteY27-22500" fmla="*/ 29431028 h 38590268"/>
                <a:gd name="connsiteX28-22501" fmla="*/ 6629400 w 15636240"/>
                <a:gd name="connsiteY28-22502" fmla="*/ 24859028 h 38590268"/>
                <a:gd name="connsiteX29-22503" fmla="*/ 5806440 w 15636240"/>
                <a:gd name="connsiteY29-22504" fmla="*/ 22938788 h 38590268"/>
                <a:gd name="connsiteX30-22505" fmla="*/ 5166360 w 15636240"/>
                <a:gd name="connsiteY30-22506" fmla="*/ 26413508 h 38590268"/>
                <a:gd name="connsiteX31-22507" fmla="*/ 5166360 w 15636240"/>
                <a:gd name="connsiteY31-22508" fmla="*/ 30436868 h 38590268"/>
                <a:gd name="connsiteX32-22509" fmla="*/ 4892040 w 15636240"/>
                <a:gd name="connsiteY32-22510" fmla="*/ 32448548 h 38590268"/>
                <a:gd name="connsiteX33-22511" fmla="*/ 4886554 w 15636240"/>
                <a:gd name="connsiteY33-22512" fmla="*/ 36286388 h 38590268"/>
                <a:gd name="connsiteX34-22513" fmla="*/ 4822868 w 15636240"/>
                <a:gd name="connsiteY34-22514" fmla="*/ 38039476 h 38590268"/>
                <a:gd name="connsiteX35-22515" fmla="*/ 4251960 w 15636240"/>
                <a:gd name="connsiteY35-22516" fmla="*/ 38117828 h 38590268"/>
                <a:gd name="connsiteX36-22517" fmla="*/ 3246120 w 15636240"/>
                <a:gd name="connsiteY36-22518" fmla="*/ 38575028 h 38590268"/>
                <a:gd name="connsiteX37-22519" fmla="*/ 777240 w 15636240"/>
                <a:gd name="connsiteY37-22520" fmla="*/ 38209268 h 38590268"/>
                <a:gd name="connsiteX38-22521" fmla="*/ 2514600 w 15636240"/>
                <a:gd name="connsiteY38-22522" fmla="*/ 36563348 h 38590268"/>
                <a:gd name="connsiteX39-22523" fmla="*/ 2294699 w 15636240"/>
                <a:gd name="connsiteY39-22524" fmla="*/ 35711839 h 38590268"/>
                <a:gd name="connsiteX40-22525" fmla="*/ 2606040 w 15636240"/>
                <a:gd name="connsiteY40-22526" fmla="*/ 34094468 h 38590268"/>
                <a:gd name="connsiteX41-22527" fmla="*/ 1874520 w 15636240"/>
                <a:gd name="connsiteY41-22528" fmla="*/ 32814308 h 38590268"/>
                <a:gd name="connsiteX42-22529" fmla="*/ 1848966 w 15636240"/>
                <a:gd name="connsiteY42-22530" fmla="*/ 22174018 h 38590268"/>
                <a:gd name="connsiteX43-22531" fmla="*/ 1502285 w 15636240"/>
                <a:gd name="connsiteY43-22532" fmla="*/ 21714024 h 38590268"/>
                <a:gd name="connsiteX44-22533" fmla="*/ 1417320 w 15636240"/>
                <a:gd name="connsiteY44-22534" fmla="*/ 21201428 h 38590268"/>
                <a:gd name="connsiteX45-22535" fmla="*/ 137160 w 15636240"/>
                <a:gd name="connsiteY45-22536" fmla="*/ 21201428 h 38590268"/>
                <a:gd name="connsiteX46-22537" fmla="*/ 594360 w 15636240"/>
                <a:gd name="connsiteY46-22538" fmla="*/ 12971828 h 38590268"/>
                <a:gd name="connsiteX47-22539" fmla="*/ 747979 w 15636240"/>
                <a:gd name="connsiteY47-22540" fmla="*/ 11383261 h 38590268"/>
                <a:gd name="connsiteX48-22541" fmla="*/ 1051560 w 15636240"/>
                <a:gd name="connsiteY48-22542" fmla="*/ 7851188 h 38590268"/>
                <a:gd name="connsiteX49-22543" fmla="*/ 3977640 w 15636240"/>
                <a:gd name="connsiteY49-22544" fmla="*/ 6845348 h 38590268"/>
                <a:gd name="connsiteX50-22545" fmla="*/ 3977640 w 15636240"/>
                <a:gd name="connsiteY50-22546" fmla="*/ 6113828 h 38590268"/>
                <a:gd name="connsiteX51-22547" fmla="*/ 3504920 w 15636240"/>
                <a:gd name="connsiteY51-22548" fmla="*/ 4565628 h 38590268"/>
                <a:gd name="connsiteX52-22549" fmla="*/ 3207765 w 15636240"/>
                <a:gd name="connsiteY52-22550" fmla="*/ 4565628 h 38590268"/>
                <a:gd name="connsiteX53-22551" fmla="*/ 2861083 w 15636240"/>
                <a:gd name="connsiteY53-22552" fmla="*/ 3441311 h 38590268"/>
                <a:gd name="connsiteX54-22553" fmla="*/ 3063240 w 15636240"/>
                <a:gd name="connsiteY54-22554" fmla="*/ 3462068 h 38590268"/>
                <a:gd name="connsiteX55-22555" fmla="*/ 2697480 w 15636240"/>
                <a:gd name="connsiteY55-22556" fmla="*/ 1816148 h 38590268"/>
                <a:gd name="connsiteX56-22557" fmla="*/ 2971800 w 15636240"/>
                <a:gd name="connsiteY56-22558" fmla="*/ 1450388 h 38590268"/>
                <a:gd name="connsiteX57-22559" fmla="*/ 3703023 w 15636240"/>
                <a:gd name="connsiteY57-22560" fmla="*/ 317199 h 38590268"/>
                <a:gd name="connsiteX58-22561" fmla="*/ 5023714 w 15636240"/>
                <a:gd name="connsiteY58-22562" fmla="*/ 83788 h 38590268"/>
                <a:gd name="connsiteX59-22563" fmla="*/ 5898671 w 15636240"/>
                <a:gd name="connsiteY59-22564" fmla="*/ 819929 h 38590268"/>
                <a:gd name="connsiteX0-22565" fmla="*/ 5898671 w 15636240"/>
                <a:gd name="connsiteY0-22566" fmla="*/ 819929 h 38590268"/>
                <a:gd name="connsiteX1-22567" fmla="*/ 6476473 w 15636240"/>
                <a:gd name="connsiteY1-22568" fmla="*/ 1071295 h 38590268"/>
                <a:gd name="connsiteX2-22569" fmla="*/ 6542507 w 15636240"/>
                <a:gd name="connsiteY2-22570" fmla="*/ 2435850 h 38590268"/>
                <a:gd name="connsiteX3-22571" fmla="*/ 6446520 w 15636240"/>
                <a:gd name="connsiteY3-22572" fmla="*/ 2913428 h 38590268"/>
                <a:gd name="connsiteX4-22573" fmla="*/ 6674576 w 15636240"/>
                <a:gd name="connsiteY4-22574" fmla="*/ 2855635 h 38590268"/>
                <a:gd name="connsiteX5-22575" fmla="*/ 6559016 w 15636240"/>
                <a:gd name="connsiteY5-22576" fmla="*/ 4087680 h 38590268"/>
                <a:gd name="connsiteX6-22577" fmla="*/ 6212335 w 15636240"/>
                <a:gd name="connsiteY6-22578" fmla="*/ 4565628 h 38590268"/>
                <a:gd name="connsiteX7-22579" fmla="*/ 6179317 w 15636240"/>
                <a:gd name="connsiteY7-22580" fmla="*/ 5416325 h 38590268"/>
                <a:gd name="connsiteX8-22581" fmla="*/ 6641559 w 15636240"/>
                <a:gd name="connsiteY8-22582" fmla="*/ 6008829 h 38590268"/>
                <a:gd name="connsiteX9-22583" fmla="*/ 9294630 w 15636240"/>
                <a:gd name="connsiteY9-22584" fmla="*/ 7025701 h 38590268"/>
                <a:gd name="connsiteX10-22585" fmla="*/ 9189720 w 15636240"/>
                <a:gd name="connsiteY10-22586" fmla="*/ 13520468 h 38590268"/>
                <a:gd name="connsiteX11-22587" fmla="*/ 9464040 w 15636240"/>
                <a:gd name="connsiteY11-22588" fmla="*/ 15074948 h 38590268"/>
                <a:gd name="connsiteX12-22589" fmla="*/ 9464040 w 15636240"/>
                <a:gd name="connsiteY12-22590" fmla="*/ 15897908 h 38590268"/>
                <a:gd name="connsiteX13-22591" fmla="*/ 9646920 w 15636240"/>
                <a:gd name="connsiteY13-22592" fmla="*/ 21018548 h 38590268"/>
                <a:gd name="connsiteX14-22593" fmla="*/ 9921240 w 15636240"/>
                <a:gd name="connsiteY14-22594" fmla="*/ 22298708 h 38590268"/>
                <a:gd name="connsiteX15-22595" fmla="*/ 10378440 w 15636240"/>
                <a:gd name="connsiteY15-22596" fmla="*/ 26322068 h 38590268"/>
                <a:gd name="connsiteX16-22597" fmla="*/ 11475720 w 15636240"/>
                <a:gd name="connsiteY16-22598" fmla="*/ 31442708 h 38590268"/>
                <a:gd name="connsiteX17-22599" fmla="*/ 12298680 w 15636240"/>
                <a:gd name="connsiteY17-22600" fmla="*/ 35740388 h 38590268"/>
                <a:gd name="connsiteX18-22601" fmla="*/ 13338971 w 15636240"/>
                <a:gd name="connsiteY18-22602" fmla="*/ 37130258 h 38590268"/>
                <a:gd name="connsiteX19-22603" fmla="*/ 15316200 w 15636240"/>
                <a:gd name="connsiteY19-22604" fmla="*/ 37752068 h 38590268"/>
                <a:gd name="connsiteX20-22605" fmla="*/ 15204446 w 15636240"/>
                <a:gd name="connsiteY20-22606" fmla="*/ 38207538 h 38590268"/>
                <a:gd name="connsiteX21-22607" fmla="*/ 13213080 w 15636240"/>
                <a:gd name="connsiteY21-22608" fmla="*/ 38392148 h 38590268"/>
                <a:gd name="connsiteX22-22609" fmla="*/ 12207240 w 15636240"/>
                <a:gd name="connsiteY22-22610" fmla="*/ 38392148 h 38590268"/>
                <a:gd name="connsiteX23-22611" fmla="*/ 10927080 w 15636240"/>
                <a:gd name="connsiteY23-22612" fmla="*/ 37203428 h 38590268"/>
                <a:gd name="connsiteX24-22613" fmla="*/ 10835640 w 15636240"/>
                <a:gd name="connsiteY24-22614" fmla="*/ 37843508 h 38590268"/>
                <a:gd name="connsiteX25-22615" fmla="*/ 9646920 w 15636240"/>
                <a:gd name="connsiteY25-22616" fmla="*/ 37843508 h 38590268"/>
                <a:gd name="connsiteX26-22617" fmla="*/ 9921240 w 15636240"/>
                <a:gd name="connsiteY26-22618" fmla="*/ 35466068 h 38590268"/>
                <a:gd name="connsiteX27-22619" fmla="*/ 7543800 w 15636240"/>
                <a:gd name="connsiteY27-22620" fmla="*/ 29431028 h 38590268"/>
                <a:gd name="connsiteX28-22621" fmla="*/ 6629400 w 15636240"/>
                <a:gd name="connsiteY28-22622" fmla="*/ 24859028 h 38590268"/>
                <a:gd name="connsiteX29-22623" fmla="*/ 5806440 w 15636240"/>
                <a:gd name="connsiteY29-22624" fmla="*/ 22938788 h 38590268"/>
                <a:gd name="connsiteX30-22625" fmla="*/ 5166360 w 15636240"/>
                <a:gd name="connsiteY30-22626" fmla="*/ 26413508 h 38590268"/>
                <a:gd name="connsiteX31-22627" fmla="*/ 5166360 w 15636240"/>
                <a:gd name="connsiteY31-22628" fmla="*/ 30436868 h 38590268"/>
                <a:gd name="connsiteX32-22629" fmla="*/ 4892040 w 15636240"/>
                <a:gd name="connsiteY32-22630" fmla="*/ 32448548 h 38590268"/>
                <a:gd name="connsiteX33-22631" fmla="*/ 4886554 w 15636240"/>
                <a:gd name="connsiteY33-22632" fmla="*/ 36286388 h 38590268"/>
                <a:gd name="connsiteX34-22633" fmla="*/ 4822868 w 15636240"/>
                <a:gd name="connsiteY34-22634" fmla="*/ 38039476 h 38590268"/>
                <a:gd name="connsiteX35-22635" fmla="*/ 4251960 w 15636240"/>
                <a:gd name="connsiteY35-22636" fmla="*/ 38117828 h 38590268"/>
                <a:gd name="connsiteX36-22637" fmla="*/ 3246120 w 15636240"/>
                <a:gd name="connsiteY36-22638" fmla="*/ 38575028 h 38590268"/>
                <a:gd name="connsiteX37-22639" fmla="*/ 777240 w 15636240"/>
                <a:gd name="connsiteY37-22640" fmla="*/ 38209268 h 38590268"/>
                <a:gd name="connsiteX38-22641" fmla="*/ 2514600 w 15636240"/>
                <a:gd name="connsiteY38-22642" fmla="*/ 36563348 h 38590268"/>
                <a:gd name="connsiteX39-22643" fmla="*/ 2294699 w 15636240"/>
                <a:gd name="connsiteY39-22644" fmla="*/ 35711839 h 38590268"/>
                <a:gd name="connsiteX40-22645" fmla="*/ 2606040 w 15636240"/>
                <a:gd name="connsiteY40-22646" fmla="*/ 34094468 h 38590268"/>
                <a:gd name="connsiteX41-22647" fmla="*/ 1874520 w 15636240"/>
                <a:gd name="connsiteY41-22648" fmla="*/ 32814308 h 38590268"/>
                <a:gd name="connsiteX42-22649" fmla="*/ 1848966 w 15636240"/>
                <a:gd name="connsiteY42-22650" fmla="*/ 22174018 h 38590268"/>
                <a:gd name="connsiteX43-22651" fmla="*/ 1502285 w 15636240"/>
                <a:gd name="connsiteY43-22652" fmla="*/ 21714024 h 38590268"/>
                <a:gd name="connsiteX44-22653" fmla="*/ 1417320 w 15636240"/>
                <a:gd name="connsiteY44-22654" fmla="*/ 21201428 h 38590268"/>
                <a:gd name="connsiteX45-22655" fmla="*/ 137160 w 15636240"/>
                <a:gd name="connsiteY45-22656" fmla="*/ 21201428 h 38590268"/>
                <a:gd name="connsiteX46-22657" fmla="*/ 594360 w 15636240"/>
                <a:gd name="connsiteY46-22658" fmla="*/ 12971828 h 38590268"/>
                <a:gd name="connsiteX47-22659" fmla="*/ 747979 w 15636240"/>
                <a:gd name="connsiteY47-22660" fmla="*/ 11383261 h 38590268"/>
                <a:gd name="connsiteX48-22661" fmla="*/ 1051560 w 15636240"/>
                <a:gd name="connsiteY48-22662" fmla="*/ 7851188 h 38590268"/>
                <a:gd name="connsiteX49-22663" fmla="*/ 3977640 w 15636240"/>
                <a:gd name="connsiteY49-22664" fmla="*/ 6845348 h 38590268"/>
                <a:gd name="connsiteX50-22665" fmla="*/ 3977640 w 15636240"/>
                <a:gd name="connsiteY50-22666" fmla="*/ 6113828 h 38590268"/>
                <a:gd name="connsiteX51-22667" fmla="*/ 3504920 w 15636240"/>
                <a:gd name="connsiteY51-22668" fmla="*/ 4565628 h 38590268"/>
                <a:gd name="connsiteX52-22669" fmla="*/ 3207765 w 15636240"/>
                <a:gd name="connsiteY52-22670" fmla="*/ 4565628 h 38590268"/>
                <a:gd name="connsiteX53-22671" fmla="*/ 2861083 w 15636240"/>
                <a:gd name="connsiteY53-22672" fmla="*/ 3441311 h 38590268"/>
                <a:gd name="connsiteX54-22673" fmla="*/ 3063240 w 15636240"/>
                <a:gd name="connsiteY54-22674" fmla="*/ 3462068 h 38590268"/>
                <a:gd name="connsiteX55-22675" fmla="*/ 2697480 w 15636240"/>
                <a:gd name="connsiteY55-22676" fmla="*/ 1816148 h 38590268"/>
                <a:gd name="connsiteX56-22677" fmla="*/ 2971800 w 15636240"/>
                <a:gd name="connsiteY56-22678" fmla="*/ 1450388 h 38590268"/>
                <a:gd name="connsiteX57-22679" fmla="*/ 3703023 w 15636240"/>
                <a:gd name="connsiteY57-22680" fmla="*/ 317199 h 38590268"/>
                <a:gd name="connsiteX58-22681" fmla="*/ 5023714 w 15636240"/>
                <a:gd name="connsiteY58-22682" fmla="*/ 83788 h 38590268"/>
                <a:gd name="connsiteX59-22683" fmla="*/ 5898671 w 15636240"/>
                <a:gd name="connsiteY59-22684" fmla="*/ 819929 h 38590268"/>
                <a:gd name="connsiteX0-22685" fmla="*/ 5898671 w 15636240"/>
                <a:gd name="connsiteY0-22686" fmla="*/ 819929 h 38590268"/>
                <a:gd name="connsiteX1-22687" fmla="*/ 6476473 w 15636240"/>
                <a:gd name="connsiteY1-22688" fmla="*/ 1071295 h 38590268"/>
                <a:gd name="connsiteX2-22689" fmla="*/ 6542507 w 15636240"/>
                <a:gd name="connsiteY2-22690" fmla="*/ 2435850 h 38590268"/>
                <a:gd name="connsiteX3-22691" fmla="*/ 6446520 w 15636240"/>
                <a:gd name="connsiteY3-22692" fmla="*/ 2913428 h 38590268"/>
                <a:gd name="connsiteX4-22693" fmla="*/ 6674576 w 15636240"/>
                <a:gd name="connsiteY4-22694" fmla="*/ 2855635 h 38590268"/>
                <a:gd name="connsiteX5-22695" fmla="*/ 6559016 w 15636240"/>
                <a:gd name="connsiteY5-22696" fmla="*/ 4087680 h 38590268"/>
                <a:gd name="connsiteX6-22697" fmla="*/ 6212335 w 15636240"/>
                <a:gd name="connsiteY6-22698" fmla="*/ 4565628 h 38590268"/>
                <a:gd name="connsiteX7-22699" fmla="*/ 6179317 w 15636240"/>
                <a:gd name="connsiteY7-22700" fmla="*/ 5416325 h 38590268"/>
                <a:gd name="connsiteX8-22701" fmla="*/ 6641559 w 15636240"/>
                <a:gd name="connsiteY8-22702" fmla="*/ 6008829 h 38590268"/>
                <a:gd name="connsiteX9-22703" fmla="*/ 9294630 w 15636240"/>
                <a:gd name="connsiteY9-22704" fmla="*/ 7025701 h 38590268"/>
                <a:gd name="connsiteX10-22705" fmla="*/ 9189720 w 15636240"/>
                <a:gd name="connsiteY10-22706" fmla="*/ 13520468 h 38590268"/>
                <a:gd name="connsiteX11-22707" fmla="*/ 9464040 w 15636240"/>
                <a:gd name="connsiteY11-22708" fmla="*/ 15074948 h 38590268"/>
                <a:gd name="connsiteX12-22709" fmla="*/ 9464040 w 15636240"/>
                <a:gd name="connsiteY12-22710" fmla="*/ 15897908 h 38590268"/>
                <a:gd name="connsiteX13-22711" fmla="*/ 9646920 w 15636240"/>
                <a:gd name="connsiteY13-22712" fmla="*/ 21018548 h 38590268"/>
                <a:gd name="connsiteX14-22713" fmla="*/ 9921240 w 15636240"/>
                <a:gd name="connsiteY14-22714" fmla="*/ 22298708 h 38590268"/>
                <a:gd name="connsiteX15-22715" fmla="*/ 10378440 w 15636240"/>
                <a:gd name="connsiteY15-22716" fmla="*/ 26322068 h 38590268"/>
                <a:gd name="connsiteX16-22717" fmla="*/ 11475720 w 15636240"/>
                <a:gd name="connsiteY16-22718" fmla="*/ 31442708 h 38590268"/>
                <a:gd name="connsiteX17-22719" fmla="*/ 12298680 w 15636240"/>
                <a:gd name="connsiteY17-22720" fmla="*/ 35740388 h 38590268"/>
                <a:gd name="connsiteX18-22721" fmla="*/ 13338971 w 15636240"/>
                <a:gd name="connsiteY18-22722" fmla="*/ 37130258 h 38590268"/>
                <a:gd name="connsiteX19-22723" fmla="*/ 15316200 w 15636240"/>
                <a:gd name="connsiteY19-22724" fmla="*/ 37752068 h 38590268"/>
                <a:gd name="connsiteX20-22725" fmla="*/ 15204446 w 15636240"/>
                <a:gd name="connsiteY20-22726" fmla="*/ 38207538 h 38590268"/>
                <a:gd name="connsiteX21-22727" fmla="*/ 13213080 w 15636240"/>
                <a:gd name="connsiteY21-22728" fmla="*/ 38392148 h 38590268"/>
                <a:gd name="connsiteX22-22729" fmla="*/ 12207240 w 15636240"/>
                <a:gd name="connsiteY22-22730" fmla="*/ 38392148 h 38590268"/>
                <a:gd name="connsiteX23-22731" fmla="*/ 10927080 w 15636240"/>
                <a:gd name="connsiteY23-22732" fmla="*/ 37203428 h 38590268"/>
                <a:gd name="connsiteX24-22733" fmla="*/ 10835640 w 15636240"/>
                <a:gd name="connsiteY24-22734" fmla="*/ 37843508 h 38590268"/>
                <a:gd name="connsiteX25-22735" fmla="*/ 9646920 w 15636240"/>
                <a:gd name="connsiteY25-22736" fmla="*/ 37843508 h 38590268"/>
                <a:gd name="connsiteX26-22737" fmla="*/ 9921240 w 15636240"/>
                <a:gd name="connsiteY26-22738" fmla="*/ 35466068 h 38590268"/>
                <a:gd name="connsiteX27-22739" fmla="*/ 7543800 w 15636240"/>
                <a:gd name="connsiteY27-22740" fmla="*/ 29431028 h 38590268"/>
                <a:gd name="connsiteX28-22741" fmla="*/ 6629400 w 15636240"/>
                <a:gd name="connsiteY28-22742" fmla="*/ 24859028 h 38590268"/>
                <a:gd name="connsiteX29-22743" fmla="*/ 5806440 w 15636240"/>
                <a:gd name="connsiteY29-22744" fmla="*/ 22938788 h 38590268"/>
                <a:gd name="connsiteX30-22745" fmla="*/ 5166360 w 15636240"/>
                <a:gd name="connsiteY30-22746" fmla="*/ 26413508 h 38590268"/>
                <a:gd name="connsiteX31-22747" fmla="*/ 5166360 w 15636240"/>
                <a:gd name="connsiteY31-22748" fmla="*/ 30436868 h 38590268"/>
                <a:gd name="connsiteX32-22749" fmla="*/ 4892040 w 15636240"/>
                <a:gd name="connsiteY32-22750" fmla="*/ 32448548 h 38590268"/>
                <a:gd name="connsiteX33-22751" fmla="*/ 4886554 w 15636240"/>
                <a:gd name="connsiteY33-22752" fmla="*/ 36286388 h 38590268"/>
                <a:gd name="connsiteX34-22753" fmla="*/ 4822868 w 15636240"/>
                <a:gd name="connsiteY34-22754" fmla="*/ 38039476 h 38590268"/>
                <a:gd name="connsiteX35-22755" fmla="*/ 4251960 w 15636240"/>
                <a:gd name="connsiteY35-22756" fmla="*/ 38117828 h 38590268"/>
                <a:gd name="connsiteX36-22757" fmla="*/ 3246120 w 15636240"/>
                <a:gd name="connsiteY36-22758" fmla="*/ 38575028 h 38590268"/>
                <a:gd name="connsiteX37-22759" fmla="*/ 777240 w 15636240"/>
                <a:gd name="connsiteY37-22760" fmla="*/ 38209268 h 38590268"/>
                <a:gd name="connsiteX38-22761" fmla="*/ 2514600 w 15636240"/>
                <a:gd name="connsiteY38-22762" fmla="*/ 36563348 h 38590268"/>
                <a:gd name="connsiteX39-22763" fmla="*/ 2294699 w 15636240"/>
                <a:gd name="connsiteY39-22764" fmla="*/ 35711839 h 38590268"/>
                <a:gd name="connsiteX40-22765" fmla="*/ 2606040 w 15636240"/>
                <a:gd name="connsiteY40-22766" fmla="*/ 34094468 h 38590268"/>
                <a:gd name="connsiteX41-22767" fmla="*/ 1874520 w 15636240"/>
                <a:gd name="connsiteY41-22768" fmla="*/ 32814308 h 38590268"/>
                <a:gd name="connsiteX42-22769" fmla="*/ 1848966 w 15636240"/>
                <a:gd name="connsiteY42-22770" fmla="*/ 22174018 h 38590268"/>
                <a:gd name="connsiteX43-22771" fmla="*/ 1502285 w 15636240"/>
                <a:gd name="connsiteY43-22772" fmla="*/ 21714024 h 38590268"/>
                <a:gd name="connsiteX44-22773" fmla="*/ 1417320 w 15636240"/>
                <a:gd name="connsiteY44-22774" fmla="*/ 21201428 h 38590268"/>
                <a:gd name="connsiteX45-22775" fmla="*/ 137160 w 15636240"/>
                <a:gd name="connsiteY45-22776" fmla="*/ 21201428 h 38590268"/>
                <a:gd name="connsiteX46-22777" fmla="*/ 594360 w 15636240"/>
                <a:gd name="connsiteY46-22778" fmla="*/ 12971828 h 38590268"/>
                <a:gd name="connsiteX47-22779" fmla="*/ 747979 w 15636240"/>
                <a:gd name="connsiteY47-22780" fmla="*/ 11383261 h 38590268"/>
                <a:gd name="connsiteX48-22781" fmla="*/ 1051560 w 15636240"/>
                <a:gd name="connsiteY48-22782" fmla="*/ 7851188 h 38590268"/>
                <a:gd name="connsiteX49-22783" fmla="*/ 3977640 w 15636240"/>
                <a:gd name="connsiteY49-22784" fmla="*/ 6845348 h 38590268"/>
                <a:gd name="connsiteX50-22785" fmla="*/ 3977640 w 15636240"/>
                <a:gd name="connsiteY50-22786" fmla="*/ 6113828 h 38590268"/>
                <a:gd name="connsiteX51-22787" fmla="*/ 3504920 w 15636240"/>
                <a:gd name="connsiteY51-22788" fmla="*/ 4565628 h 38590268"/>
                <a:gd name="connsiteX52-22789" fmla="*/ 3207765 w 15636240"/>
                <a:gd name="connsiteY52-22790" fmla="*/ 4565628 h 38590268"/>
                <a:gd name="connsiteX53-22791" fmla="*/ 2861083 w 15636240"/>
                <a:gd name="connsiteY53-22792" fmla="*/ 3441311 h 38590268"/>
                <a:gd name="connsiteX54-22793" fmla="*/ 3063240 w 15636240"/>
                <a:gd name="connsiteY54-22794" fmla="*/ 3462068 h 38590268"/>
                <a:gd name="connsiteX55-22795" fmla="*/ 2697480 w 15636240"/>
                <a:gd name="connsiteY55-22796" fmla="*/ 1816148 h 38590268"/>
                <a:gd name="connsiteX56-22797" fmla="*/ 2971800 w 15636240"/>
                <a:gd name="connsiteY56-22798" fmla="*/ 1450388 h 38590268"/>
                <a:gd name="connsiteX57-22799" fmla="*/ 3703023 w 15636240"/>
                <a:gd name="connsiteY57-22800" fmla="*/ 317199 h 38590268"/>
                <a:gd name="connsiteX58-22801" fmla="*/ 5023714 w 15636240"/>
                <a:gd name="connsiteY58-22802" fmla="*/ 83788 h 38590268"/>
                <a:gd name="connsiteX59-22803" fmla="*/ 5898671 w 15636240"/>
                <a:gd name="connsiteY59-22804" fmla="*/ 819929 h 38590268"/>
                <a:gd name="connsiteX0-22805" fmla="*/ 5898671 w 15636240"/>
                <a:gd name="connsiteY0-22806" fmla="*/ 819929 h 38590268"/>
                <a:gd name="connsiteX1-22807" fmla="*/ 6476473 w 15636240"/>
                <a:gd name="connsiteY1-22808" fmla="*/ 1071295 h 38590268"/>
                <a:gd name="connsiteX2-22809" fmla="*/ 6542507 w 15636240"/>
                <a:gd name="connsiteY2-22810" fmla="*/ 2435850 h 38590268"/>
                <a:gd name="connsiteX3-22811" fmla="*/ 6446520 w 15636240"/>
                <a:gd name="connsiteY3-22812" fmla="*/ 2913428 h 38590268"/>
                <a:gd name="connsiteX4-22813" fmla="*/ 6674576 w 15636240"/>
                <a:gd name="connsiteY4-22814" fmla="*/ 2855635 h 38590268"/>
                <a:gd name="connsiteX5-22815" fmla="*/ 6559016 w 15636240"/>
                <a:gd name="connsiteY5-22816" fmla="*/ 4087680 h 38590268"/>
                <a:gd name="connsiteX6-22817" fmla="*/ 6212335 w 15636240"/>
                <a:gd name="connsiteY6-22818" fmla="*/ 4565628 h 38590268"/>
                <a:gd name="connsiteX7-22819" fmla="*/ 6179317 w 15636240"/>
                <a:gd name="connsiteY7-22820" fmla="*/ 5416325 h 38590268"/>
                <a:gd name="connsiteX8-22821" fmla="*/ 6641559 w 15636240"/>
                <a:gd name="connsiteY8-22822" fmla="*/ 6008829 h 38590268"/>
                <a:gd name="connsiteX9-22823" fmla="*/ 9294630 w 15636240"/>
                <a:gd name="connsiteY9-22824" fmla="*/ 7025701 h 38590268"/>
                <a:gd name="connsiteX10-22825" fmla="*/ 9189720 w 15636240"/>
                <a:gd name="connsiteY10-22826" fmla="*/ 13520468 h 38590268"/>
                <a:gd name="connsiteX11-22827" fmla="*/ 9464040 w 15636240"/>
                <a:gd name="connsiteY11-22828" fmla="*/ 15074948 h 38590268"/>
                <a:gd name="connsiteX12-22829" fmla="*/ 9464040 w 15636240"/>
                <a:gd name="connsiteY12-22830" fmla="*/ 15897908 h 38590268"/>
                <a:gd name="connsiteX13-22831" fmla="*/ 9646920 w 15636240"/>
                <a:gd name="connsiteY13-22832" fmla="*/ 21018548 h 38590268"/>
                <a:gd name="connsiteX14-22833" fmla="*/ 9921240 w 15636240"/>
                <a:gd name="connsiteY14-22834" fmla="*/ 22298708 h 38590268"/>
                <a:gd name="connsiteX15-22835" fmla="*/ 10378440 w 15636240"/>
                <a:gd name="connsiteY15-22836" fmla="*/ 26322068 h 38590268"/>
                <a:gd name="connsiteX16-22837" fmla="*/ 11475720 w 15636240"/>
                <a:gd name="connsiteY16-22838" fmla="*/ 31442708 h 38590268"/>
                <a:gd name="connsiteX17-22839" fmla="*/ 12298680 w 15636240"/>
                <a:gd name="connsiteY17-22840" fmla="*/ 35740388 h 38590268"/>
                <a:gd name="connsiteX18-22841" fmla="*/ 13338971 w 15636240"/>
                <a:gd name="connsiteY18-22842" fmla="*/ 37130258 h 38590268"/>
                <a:gd name="connsiteX19-22843" fmla="*/ 15316200 w 15636240"/>
                <a:gd name="connsiteY19-22844" fmla="*/ 37752068 h 38590268"/>
                <a:gd name="connsiteX20-22845" fmla="*/ 15204446 w 15636240"/>
                <a:gd name="connsiteY20-22846" fmla="*/ 38207538 h 38590268"/>
                <a:gd name="connsiteX21-22847" fmla="*/ 13213080 w 15636240"/>
                <a:gd name="connsiteY21-22848" fmla="*/ 38392148 h 38590268"/>
                <a:gd name="connsiteX22-22849" fmla="*/ 12207240 w 15636240"/>
                <a:gd name="connsiteY22-22850" fmla="*/ 38392148 h 38590268"/>
                <a:gd name="connsiteX23-22851" fmla="*/ 10927080 w 15636240"/>
                <a:gd name="connsiteY23-22852" fmla="*/ 37203428 h 38590268"/>
                <a:gd name="connsiteX24-22853" fmla="*/ 10835640 w 15636240"/>
                <a:gd name="connsiteY24-22854" fmla="*/ 37843508 h 38590268"/>
                <a:gd name="connsiteX25-22855" fmla="*/ 9646920 w 15636240"/>
                <a:gd name="connsiteY25-22856" fmla="*/ 37843508 h 38590268"/>
                <a:gd name="connsiteX26-22857" fmla="*/ 9921240 w 15636240"/>
                <a:gd name="connsiteY26-22858" fmla="*/ 35466068 h 38590268"/>
                <a:gd name="connsiteX27-22859" fmla="*/ 7543800 w 15636240"/>
                <a:gd name="connsiteY27-22860" fmla="*/ 29431028 h 38590268"/>
                <a:gd name="connsiteX28-22861" fmla="*/ 6629400 w 15636240"/>
                <a:gd name="connsiteY28-22862" fmla="*/ 24859028 h 38590268"/>
                <a:gd name="connsiteX29-22863" fmla="*/ 5806440 w 15636240"/>
                <a:gd name="connsiteY29-22864" fmla="*/ 22938788 h 38590268"/>
                <a:gd name="connsiteX30-22865" fmla="*/ 5166360 w 15636240"/>
                <a:gd name="connsiteY30-22866" fmla="*/ 26413508 h 38590268"/>
                <a:gd name="connsiteX31-22867" fmla="*/ 5166360 w 15636240"/>
                <a:gd name="connsiteY31-22868" fmla="*/ 30436868 h 38590268"/>
                <a:gd name="connsiteX32-22869" fmla="*/ 4892040 w 15636240"/>
                <a:gd name="connsiteY32-22870" fmla="*/ 32448548 h 38590268"/>
                <a:gd name="connsiteX33-22871" fmla="*/ 4886554 w 15636240"/>
                <a:gd name="connsiteY33-22872" fmla="*/ 36286388 h 38590268"/>
                <a:gd name="connsiteX34-22873" fmla="*/ 4822868 w 15636240"/>
                <a:gd name="connsiteY34-22874" fmla="*/ 38039476 h 38590268"/>
                <a:gd name="connsiteX35-22875" fmla="*/ 4251960 w 15636240"/>
                <a:gd name="connsiteY35-22876" fmla="*/ 38117828 h 38590268"/>
                <a:gd name="connsiteX36-22877" fmla="*/ 3246120 w 15636240"/>
                <a:gd name="connsiteY36-22878" fmla="*/ 38575028 h 38590268"/>
                <a:gd name="connsiteX37-22879" fmla="*/ 777240 w 15636240"/>
                <a:gd name="connsiteY37-22880" fmla="*/ 38209268 h 38590268"/>
                <a:gd name="connsiteX38-22881" fmla="*/ 2514600 w 15636240"/>
                <a:gd name="connsiteY38-22882" fmla="*/ 36563348 h 38590268"/>
                <a:gd name="connsiteX39-22883" fmla="*/ 2294699 w 15636240"/>
                <a:gd name="connsiteY39-22884" fmla="*/ 35711839 h 38590268"/>
                <a:gd name="connsiteX40-22885" fmla="*/ 2606040 w 15636240"/>
                <a:gd name="connsiteY40-22886" fmla="*/ 34094468 h 38590268"/>
                <a:gd name="connsiteX41-22887" fmla="*/ 1874520 w 15636240"/>
                <a:gd name="connsiteY41-22888" fmla="*/ 32814308 h 38590268"/>
                <a:gd name="connsiteX42-22889" fmla="*/ 1848966 w 15636240"/>
                <a:gd name="connsiteY42-22890" fmla="*/ 22174018 h 38590268"/>
                <a:gd name="connsiteX43-22891" fmla="*/ 1502285 w 15636240"/>
                <a:gd name="connsiteY43-22892" fmla="*/ 21714024 h 38590268"/>
                <a:gd name="connsiteX44-22893" fmla="*/ 1417320 w 15636240"/>
                <a:gd name="connsiteY44-22894" fmla="*/ 21201428 h 38590268"/>
                <a:gd name="connsiteX45-22895" fmla="*/ 137160 w 15636240"/>
                <a:gd name="connsiteY45-22896" fmla="*/ 21201428 h 38590268"/>
                <a:gd name="connsiteX46-22897" fmla="*/ 594360 w 15636240"/>
                <a:gd name="connsiteY46-22898" fmla="*/ 12971828 h 38590268"/>
                <a:gd name="connsiteX47-22899" fmla="*/ 747979 w 15636240"/>
                <a:gd name="connsiteY47-22900" fmla="*/ 11383261 h 38590268"/>
                <a:gd name="connsiteX48-22901" fmla="*/ 1051560 w 15636240"/>
                <a:gd name="connsiteY48-22902" fmla="*/ 7851188 h 38590268"/>
                <a:gd name="connsiteX49-22903" fmla="*/ 3977640 w 15636240"/>
                <a:gd name="connsiteY49-22904" fmla="*/ 6845348 h 38590268"/>
                <a:gd name="connsiteX50-22905" fmla="*/ 3977640 w 15636240"/>
                <a:gd name="connsiteY50-22906" fmla="*/ 6113828 h 38590268"/>
                <a:gd name="connsiteX51-22907" fmla="*/ 3504920 w 15636240"/>
                <a:gd name="connsiteY51-22908" fmla="*/ 4565628 h 38590268"/>
                <a:gd name="connsiteX52-22909" fmla="*/ 3207765 w 15636240"/>
                <a:gd name="connsiteY52-22910" fmla="*/ 4565628 h 38590268"/>
                <a:gd name="connsiteX53-22911" fmla="*/ 2861083 w 15636240"/>
                <a:gd name="connsiteY53-22912" fmla="*/ 3441311 h 38590268"/>
                <a:gd name="connsiteX54-22913" fmla="*/ 3063240 w 15636240"/>
                <a:gd name="connsiteY54-22914" fmla="*/ 3462068 h 38590268"/>
                <a:gd name="connsiteX55-22915" fmla="*/ 2697480 w 15636240"/>
                <a:gd name="connsiteY55-22916" fmla="*/ 1816148 h 38590268"/>
                <a:gd name="connsiteX56-22917" fmla="*/ 2971800 w 15636240"/>
                <a:gd name="connsiteY56-22918" fmla="*/ 1450388 h 38590268"/>
                <a:gd name="connsiteX57-22919" fmla="*/ 3703023 w 15636240"/>
                <a:gd name="connsiteY57-22920" fmla="*/ 317199 h 38590268"/>
                <a:gd name="connsiteX58-22921" fmla="*/ 5023714 w 15636240"/>
                <a:gd name="connsiteY58-22922" fmla="*/ 83788 h 38590268"/>
                <a:gd name="connsiteX59-22923" fmla="*/ 5898671 w 15636240"/>
                <a:gd name="connsiteY59-22924" fmla="*/ 819929 h 385902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Lst>
              <a:rect l="l" t="t" r="r" b="b"/>
              <a:pathLst>
                <a:path w="15636240" h="38590268">
                  <a:moveTo>
                    <a:pt x="5898671" y="819929"/>
                  </a:moveTo>
                  <a:cubicBezTo>
                    <a:pt x="6203471" y="926609"/>
                    <a:pt x="6369167" y="801975"/>
                    <a:pt x="6476473" y="1071295"/>
                  </a:cubicBezTo>
                  <a:cubicBezTo>
                    <a:pt x="6583779" y="1340615"/>
                    <a:pt x="6634218" y="2124338"/>
                    <a:pt x="6542507" y="2435850"/>
                  </a:cubicBezTo>
                  <a:cubicBezTo>
                    <a:pt x="6590125" y="2367044"/>
                    <a:pt x="6541621" y="2663035"/>
                    <a:pt x="6446520" y="2913428"/>
                  </a:cubicBezTo>
                  <a:cubicBezTo>
                    <a:pt x="6461760" y="2959148"/>
                    <a:pt x="6557007" y="2756275"/>
                    <a:pt x="6674576" y="2855635"/>
                  </a:cubicBezTo>
                  <a:cubicBezTo>
                    <a:pt x="6864554" y="3029080"/>
                    <a:pt x="6645303" y="3458956"/>
                    <a:pt x="6559016" y="4087680"/>
                  </a:cubicBezTo>
                  <a:cubicBezTo>
                    <a:pt x="6376944" y="4187161"/>
                    <a:pt x="6303775" y="4367508"/>
                    <a:pt x="6212335" y="4565628"/>
                  </a:cubicBezTo>
                  <a:cubicBezTo>
                    <a:pt x="6149052" y="4787069"/>
                    <a:pt x="6146772" y="5111686"/>
                    <a:pt x="6179317" y="5416325"/>
                  </a:cubicBezTo>
                  <a:cubicBezTo>
                    <a:pt x="6338900" y="5601856"/>
                    <a:pt x="6545081" y="5785992"/>
                    <a:pt x="6641559" y="6008829"/>
                  </a:cubicBezTo>
                  <a:cubicBezTo>
                    <a:pt x="7122154" y="6096556"/>
                    <a:pt x="8443299" y="6592505"/>
                    <a:pt x="9294630" y="7025701"/>
                  </a:cubicBezTo>
                  <a:lnTo>
                    <a:pt x="9189720" y="13520468"/>
                  </a:lnTo>
                  <a:lnTo>
                    <a:pt x="9464040" y="15074948"/>
                  </a:lnTo>
                  <a:lnTo>
                    <a:pt x="9464040" y="15897908"/>
                  </a:lnTo>
                  <a:cubicBezTo>
                    <a:pt x="9494520" y="16888508"/>
                    <a:pt x="9570720" y="19951748"/>
                    <a:pt x="9646920" y="21018548"/>
                  </a:cubicBezTo>
                  <a:cubicBezTo>
                    <a:pt x="9719314" y="21542085"/>
                    <a:pt x="9792371" y="21918601"/>
                    <a:pt x="9921240" y="22298708"/>
                  </a:cubicBezTo>
                  <a:cubicBezTo>
                    <a:pt x="10137971" y="23062103"/>
                    <a:pt x="10226040" y="24980948"/>
                    <a:pt x="10378440" y="26322068"/>
                  </a:cubicBezTo>
                  <a:cubicBezTo>
                    <a:pt x="10637520" y="27846068"/>
                    <a:pt x="11217407" y="29872472"/>
                    <a:pt x="11475720" y="31442708"/>
                  </a:cubicBezTo>
                  <a:cubicBezTo>
                    <a:pt x="11566514" y="32609068"/>
                    <a:pt x="11605603" y="33978690"/>
                    <a:pt x="12298680" y="35740388"/>
                  </a:cubicBezTo>
                  <a:cubicBezTo>
                    <a:pt x="12740255" y="36708921"/>
                    <a:pt x="12836051" y="36794978"/>
                    <a:pt x="13338971" y="37130258"/>
                  </a:cubicBezTo>
                  <a:cubicBezTo>
                    <a:pt x="14589167" y="37390744"/>
                    <a:pt x="15030026" y="37584716"/>
                    <a:pt x="15316200" y="37752068"/>
                  </a:cubicBezTo>
                  <a:cubicBezTo>
                    <a:pt x="15636240" y="37889228"/>
                    <a:pt x="15422783" y="38157620"/>
                    <a:pt x="15204446" y="38207538"/>
                  </a:cubicBezTo>
                  <a:cubicBezTo>
                    <a:pt x="14853926" y="38314218"/>
                    <a:pt x="13712614" y="38361380"/>
                    <a:pt x="13213080" y="38392148"/>
                  </a:cubicBezTo>
                  <a:cubicBezTo>
                    <a:pt x="12713546" y="38422916"/>
                    <a:pt x="12718452" y="38506141"/>
                    <a:pt x="12207240" y="38392148"/>
                  </a:cubicBezTo>
                  <a:cubicBezTo>
                    <a:pt x="11850764" y="37782375"/>
                    <a:pt x="11155680" y="37294868"/>
                    <a:pt x="10927080" y="37203428"/>
                  </a:cubicBezTo>
                  <a:lnTo>
                    <a:pt x="10835640" y="37843508"/>
                  </a:lnTo>
                  <a:lnTo>
                    <a:pt x="9646920" y="37843508"/>
                  </a:lnTo>
                  <a:cubicBezTo>
                    <a:pt x="9494520" y="37447268"/>
                    <a:pt x="9576424" y="36669371"/>
                    <a:pt x="9921240" y="35466068"/>
                  </a:cubicBezTo>
                  <a:cubicBezTo>
                    <a:pt x="9570720" y="34063988"/>
                    <a:pt x="8342533" y="32564938"/>
                    <a:pt x="7543800" y="29431028"/>
                  </a:cubicBezTo>
                  <a:cubicBezTo>
                    <a:pt x="6995160" y="27663188"/>
                    <a:pt x="6918960" y="25941068"/>
                    <a:pt x="6629400" y="24859028"/>
                  </a:cubicBezTo>
                  <a:cubicBezTo>
                    <a:pt x="6339840" y="23776988"/>
                    <a:pt x="6114629" y="23279831"/>
                    <a:pt x="5806440" y="22938788"/>
                  </a:cubicBezTo>
                  <a:lnTo>
                    <a:pt x="5166360" y="26413508"/>
                  </a:lnTo>
                  <a:lnTo>
                    <a:pt x="5166360" y="30436868"/>
                  </a:lnTo>
                  <a:cubicBezTo>
                    <a:pt x="5120640" y="31442708"/>
                    <a:pt x="4898110" y="31902880"/>
                    <a:pt x="4892040" y="32448548"/>
                  </a:cubicBezTo>
                  <a:cubicBezTo>
                    <a:pt x="4900524" y="33792361"/>
                    <a:pt x="4655740" y="34379122"/>
                    <a:pt x="4886554" y="36286388"/>
                  </a:cubicBezTo>
                  <a:cubicBezTo>
                    <a:pt x="4921315" y="36775268"/>
                    <a:pt x="4907277" y="37184545"/>
                    <a:pt x="4822868" y="38039476"/>
                  </a:cubicBezTo>
                  <a:cubicBezTo>
                    <a:pt x="4548340" y="38095794"/>
                    <a:pt x="4773425" y="38077255"/>
                    <a:pt x="4251960" y="38117828"/>
                  </a:cubicBezTo>
                  <a:cubicBezTo>
                    <a:pt x="3944089" y="37521230"/>
                    <a:pt x="3581400" y="38422628"/>
                    <a:pt x="3246120" y="38575028"/>
                  </a:cubicBezTo>
                  <a:cubicBezTo>
                    <a:pt x="2667000" y="38590268"/>
                    <a:pt x="899160" y="38544548"/>
                    <a:pt x="777240" y="38209268"/>
                  </a:cubicBezTo>
                  <a:cubicBezTo>
                    <a:pt x="655320" y="37873988"/>
                    <a:pt x="2261690" y="36979586"/>
                    <a:pt x="2514600" y="36563348"/>
                  </a:cubicBezTo>
                  <a:cubicBezTo>
                    <a:pt x="2571055" y="36253076"/>
                    <a:pt x="2423331" y="36256310"/>
                    <a:pt x="2294699" y="35711839"/>
                  </a:cubicBezTo>
                  <a:cubicBezTo>
                    <a:pt x="2356592" y="35078449"/>
                    <a:pt x="2676070" y="34577390"/>
                    <a:pt x="2606040" y="34094468"/>
                  </a:cubicBezTo>
                  <a:cubicBezTo>
                    <a:pt x="2536010" y="33611546"/>
                    <a:pt x="1988647" y="33351870"/>
                    <a:pt x="1874520" y="32814308"/>
                  </a:cubicBezTo>
                  <a:cubicBezTo>
                    <a:pt x="2052322" y="29259564"/>
                    <a:pt x="1988511" y="25355982"/>
                    <a:pt x="1848966" y="22174018"/>
                  </a:cubicBezTo>
                  <a:cubicBezTo>
                    <a:pt x="1794949" y="21916972"/>
                    <a:pt x="1574226" y="21876122"/>
                    <a:pt x="1502285" y="21714024"/>
                  </a:cubicBezTo>
                  <a:cubicBezTo>
                    <a:pt x="1430344" y="21551926"/>
                    <a:pt x="1434409" y="21479106"/>
                    <a:pt x="1417320" y="21201428"/>
                  </a:cubicBezTo>
                  <a:lnTo>
                    <a:pt x="137160" y="21201428"/>
                  </a:lnTo>
                  <a:cubicBezTo>
                    <a:pt x="0" y="19829828"/>
                    <a:pt x="335211" y="15109320"/>
                    <a:pt x="594360" y="12971828"/>
                  </a:cubicBezTo>
                  <a:cubicBezTo>
                    <a:pt x="685800" y="11356388"/>
                    <a:pt x="671779" y="12236701"/>
                    <a:pt x="747979" y="11383261"/>
                  </a:cubicBezTo>
                  <a:cubicBezTo>
                    <a:pt x="824179" y="10529821"/>
                    <a:pt x="676546" y="9170496"/>
                    <a:pt x="1051560" y="7851188"/>
                  </a:cubicBezTo>
                  <a:cubicBezTo>
                    <a:pt x="2026920" y="7515908"/>
                    <a:pt x="3105695" y="7269825"/>
                    <a:pt x="3977640" y="6845348"/>
                  </a:cubicBezTo>
                  <a:cubicBezTo>
                    <a:pt x="4050429" y="6348293"/>
                    <a:pt x="3949434" y="6498323"/>
                    <a:pt x="3977640" y="6113828"/>
                  </a:cubicBezTo>
                  <a:cubicBezTo>
                    <a:pt x="3898853" y="5733875"/>
                    <a:pt x="3633232" y="4823661"/>
                    <a:pt x="3504920" y="4565628"/>
                  </a:cubicBezTo>
                  <a:lnTo>
                    <a:pt x="3207765" y="4565628"/>
                  </a:lnTo>
                  <a:cubicBezTo>
                    <a:pt x="3055365" y="4443708"/>
                    <a:pt x="2742539" y="3753593"/>
                    <a:pt x="2861083" y="3441311"/>
                  </a:cubicBezTo>
                  <a:cubicBezTo>
                    <a:pt x="3151726" y="3369550"/>
                    <a:pt x="2850936" y="3420142"/>
                    <a:pt x="3063240" y="3462068"/>
                  </a:cubicBezTo>
                  <a:cubicBezTo>
                    <a:pt x="2908917" y="3236657"/>
                    <a:pt x="2669120" y="2599425"/>
                    <a:pt x="2697480" y="1816148"/>
                  </a:cubicBezTo>
                  <a:cubicBezTo>
                    <a:pt x="2788529" y="1611366"/>
                    <a:pt x="2804160" y="1678988"/>
                    <a:pt x="2971800" y="1450388"/>
                  </a:cubicBezTo>
                  <a:cubicBezTo>
                    <a:pt x="3069380" y="1152499"/>
                    <a:pt x="3043594" y="821244"/>
                    <a:pt x="3703023" y="317199"/>
                  </a:cubicBezTo>
                  <a:cubicBezTo>
                    <a:pt x="3978974" y="101402"/>
                    <a:pt x="4657773" y="0"/>
                    <a:pt x="5023714" y="83788"/>
                  </a:cubicBezTo>
                  <a:cubicBezTo>
                    <a:pt x="5389655" y="167576"/>
                    <a:pt x="5593222" y="369451"/>
                    <a:pt x="5898671" y="819929"/>
                  </a:cubicBezTo>
                  <a:close/>
                </a:path>
              </a:pathLst>
            </a:custGeom>
            <a:solidFill>
              <a:srgbClr val="002060"/>
            </a:solidFill>
            <a:ln w="635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TW" altLang="en-US" sz="1800" b="0" i="0" u="none" strike="noStrike" kern="0" cap="none" spc="0" normalizeH="0" baseline="0" noProof="0">
                <a:ln>
                  <a:noFill/>
                </a:ln>
                <a:solidFill>
                  <a:prstClr val="black"/>
                </a:solidFill>
                <a:effectLst/>
                <a:uLnTx/>
                <a:uFillTx/>
              </a:endParaRPr>
            </a:p>
          </p:txBody>
        </p:sp>
        <p:sp>
          <p:nvSpPr>
            <p:cNvPr id="42" name="手繪多邊形 3"/>
            <p:cNvSpPr/>
            <p:nvPr/>
          </p:nvSpPr>
          <p:spPr>
            <a:xfrm>
              <a:off x="22699276" y="-11052390"/>
              <a:ext cx="2737282" cy="14053913"/>
            </a:xfrm>
            <a:custGeom>
              <a:avLst/>
              <a:gdLst>
                <a:gd name="connsiteX0" fmla="*/ 0 w 2926080"/>
                <a:gd name="connsiteY0" fmla="*/ 91440 h 13898880"/>
                <a:gd name="connsiteX1" fmla="*/ 1188720 w 2926080"/>
                <a:gd name="connsiteY1" fmla="*/ 457200 h 13898880"/>
                <a:gd name="connsiteX2" fmla="*/ 1371600 w 2926080"/>
                <a:gd name="connsiteY2" fmla="*/ 1920240 h 13898880"/>
                <a:gd name="connsiteX3" fmla="*/ 2926080 w 2926080"/>
                <a:gd name="connsiteY3" fmla="*/ 8686800 h 13898880"/>
                <a:gd name="connsiteX4" fmla="*/ 1005840 w 2926080"/>
                <a:gd name="connsiteY4" fmla="*/ 13350240 h 13898880"/>
                <a:gd name="connsiteX5" fmla="*/ 731520 w 2926080"/>
                <a:gd name="connsiteY5" fmla="*/ 13075920 h 13898880"/>
                <a:gd name="connsiteX6" fmla="*/ 365760 w 2926080"/>
                <a:gd name="connsiteY6" fmla="*/ 13898880 h 13898880"/>
                <a:gd name="connsiteX7" fmla="*/ 91440 w 2926080"/>
                <a:gd name="connsiteY7" fmla="*/ 9509760 h 13898880"/>
                <a:gd name="connsiteX8" fmla="*/ 914400 w 2926080"/>
                <a:gd name="connsiteY8" fmla="*/ 8778240 h 13898880"/>
                <a:gd name="connsiteX9" fmla="*/ 182880 w 2926080"/>
                <a:gd name="connsiteY9" fmla="*/ 6949440 h 13898880"/>
                <a:gd name="connsiteX10" fmla="*/ 182880 w 2926080"/>
                <a:gd name="connsiteY10" fmla="*/ 0 h 13898880"/>
                <a:gd name="connsiteX0-1" fmla="*/ 1097280 w 2834640"/>
                <a:gd name="connsiteY0-2" fmla="*/ 457200 h 13898880"/>
                <a:gd name="connsiteX1-3" fmla="*/ 1280160 w 2834640"/>
                <a:gd name="connsiteY1-4" fmla="*/ 1920240 h 13898880"/>
                <a:gd name="connsiteX2-5" fmla="*/ 2834640 w 2834640"/>
                <a:gd name="connsiteY2-6" fmla="*/ 8686800 h 13898880"/>
                <a:gd name="connsiteX3-7" fmla="*/ 914400 w 2834640"/>
                <a:gd name="connsiteY3-8" fmla="*/ 13350240 h 13898880"/>
                <a:gd name="connsiteX4-9" fmla="*/ 640080 w 2834640"/>
                <a:gd name="connsiteY4-10" fmla="*/ 13075920 h 13898880"/>
                <a:gd name="connsiteX5-11" fmla="*/ 274320 w 2834640"/>
                <a:gd name="connsiteY5-12" fmla="*/ 13898880 h 13898880"/>
                <a:gd name="connsiteX6-13" fmla="*/ 0 w 2834640"/>
                <a:gd name="connsiteY6-14" fmla="*/ 9509760 h 13898880"/>
                <a:gd name="connsiteX7-15" fmla="*/ 822960 w 2834640"/>
                <a:gd name="connsiteY7-16" fmla="*/ 8778240 h 13898880"/>
                <a:gd name="connsiteX8-17" fmla="*/ 91440 w 2834640"/>
                <a:gd name="connsiteY8-18" fmla="*/ 6949440 h 13898880"/>
                <a:gd name="connsiteX9-19" fmla="*/ 91440 w 2834640"/>
                <a:gd name="connsiteY9-20" fmla="*/ 0 h 13898880"/>
                <a:gd name="connsiteX0-21" fmla="*/ 1097280 w 2834640"/>
                <a:gd name="connsiteY0-22" fmla="*/ 457200 h 13898880"/>
                <a:gd name="connsiteX1-23" fmla="*/ 1280160 w 2834640"/>
                <a:gd name="connsiteY1-24" fmla="*/ 1920240 h 13898880"/>
                <a:gd name="connsiteX2-25" fmla="*/ 2834640 w 2834640"/>
                <a:gd name="connsiteY2-26" fmla="*/ 8686800 h 13898880"/>
                <a:gd name="connsiteX3-27" fmla="*/ 914400 w 2834640"/>
                <a:gd name="connsiteY3-28" fmla="*/ 13350240 h 13898880"/>
                <a:gd name="connsiteX4-29" fmla="*/ 640080 w 2834640"/>
                <a:gd name="connsiteY4-30" fmla="*/ 13075920 h 13898880"/>
                <a:gd name="connsiteX5-31" fmla="*/ 274320 w 2834640"/>
                <a:gd name="connsiteY5-32" fmla="*/ 13898880 h 13898880"/>
                <a:gd name="connsiteX6-33" fmla="*/ 0 w 2834640"/>
                <a:gd name="connsiteY6-34" fmla="*/ 9509760 h 13898880"/>
                <a:gd name="connsiteX7-35" fmla="*/ 822960 w 2834640"/>
                <a:gd name="connsiteY7-36" fmla="*/ 8778240 h 13898880"/>
                <a:gd name="connsiteX8-37" fmla="*/ 91440 w 2834640"/>
                <a:gd name="connsiteY8-38" fmla="*/ 6949440 h 13898880"/>
                <a:gd name="connsiteX9-39" fmla="*/ 91440 w 2834640"/>
                <a:gd name="connsiteY9-40" fmla="*/ 0 h 13898880"/>
                <a:gd name="connsiteX10-41" fmla="*/ 1097280 w 2834640"/>
                <a:gd name="connsiteY10-42" fmla="*/ 457200 h 13898880"/>
                <a:gd name="connsiteX0-43" fmla="*/ 1097280 w 2834640"/>
                <a:gd name="connsiteY0-44" fmla="*/ 1539240 h 14980920"/>
                <a:gd name="connsiteX1-45" fmla="*/ 1280160 w 2834640"/>
                <a:gd name="connsiteY1-46" fmla="*/ 3002280 h 14980920"/>
                <a:gd name="connsiteX2-47" fmla="*/ 2834640 w 2834640"/>
                <a:gd name="connsiteY2-48" fmla="*/ 9768840 h 14980920"/>
                <a:gd name="connsiteX3-49" fmla="*/ 914400 w 2834640"/>
                <a:gd name="connsiteY3-50" fmla="*/ 14432280 h 14980920"/>
                <a:gd name="connsiteX4-51" fmla="*/ 640080 w 2834640"/>
                <a:gd name="connsiteY4-52" fmla="*/ 14157960 h 14980920"/>
                <a:gd name="connsiteX5-53" fmla="*/ 274320 w 2834640"/>
                <a:gd name="connsiteY5-54" fmla="*/ 14980920 h 14980920"/>
                <a:gd name="connsiteX6-55" fmla="*/ 0 w 2834640"/>
                <a:gd name="connsiteY6-56" fmla="*/ 10591800 h 14980920"/>
                <a:gd name="connsiteX7-57" fmla="*/ 822960 w 2834640"/>
                <a:gd name="connsiteY7-58" fmla="*/ 9860280 h 14980920"/>
                <a:gd name="connsiteX8-59" fmla="*/ 91440 w 2834640"/>
                <a:gd name="connsiteY8-60" fmla="*/ 8031480 h 14980920"/>
                <a:gd name="connsiteX9-61" fmla="*/ 91440 w 2834640"/>
                <a:gd name="connsiteY9-62" fmla="*/ 1082040 h 14980920"/>
                <a:gd name="connsiteX10-63" fmla="*/ 1097280 w 2834640"/>
                <a:gd name="connsiteY10-64" fmla="*/ 1539240 h 14980920"/>
                <a:gd name="connsiteX0-65" fmla="*/ 1097280 w 2834640"/>
                <a:gd name="connsiteY0-66" fmla="*/ 457200 h 13898880"/>
                <a:gd name="connsiteX1-67" fmla="*/ 1280160 w 2834640"/>
                <a:gd name="connsiteY1-68" fmla="*/ 1920240 h 13898880"/>
                <a:gd name="connsiteX2-69" fmla="*/ 2834640 w 2834640"/>
                <a:gd name="connsiteY2-70" fmla="*/ 8686800 h 13898880"/>
                <a:gd name="connsiteX3-71" fmla="*/ 914400 w 2834640"/>
                <a:gd name="connsiteY3-72" fmla="*/ 13350240 h 13898880"/>
                <a:gd name="connsiteX4-73" fmla="*/ 640080 w 2834640"/>
                <a:gd name="connsiteY4-74" fmla="*/ 13075920 h 13898880"/>
                <a:gd name="connsiteX5-75" fmla="*/ 274320 w 2834640"/>
                <a:gd name="connsiteY5-76" fmla="*/ 13898880 h 13898880"/>
                <a:gd name="connsiteX6-77" fmla="*/ 0 w 2834640"/>
                <a:gd name="connsiteY6-78" fmla="*/ 9509760 h 13898880"/>
                <a:gd name="connsiteX7-79" fmla="*/ 822960 w 2834640"/>
                <a:gd name="connsiteY7-80" fmla="*/ 8778240 h 13898880"/>
                <a:gd name="connsiteX8-81" fmla="*/ 91440 w 2834640"/>
                <a:gd name="connsiteY8-82" fmla="*/ 6949440 h 13898880"/>
                <a:gd name="connsiteX9-83" fmla="*/ 91440 w 2834640"/>
                <a:gd name="connsiteY9-84" fmla="*/ 0 h 13898880"/>
                <a:gd name="connsiteX10-85" fmla="*/ 1097280 w 2834640"/>
                <a:gd name="connsiteY10-86" fmla="*/ 457200 h 13898880"/>
                <a:gd name="connsiteX0-87" fmla="*/ 1097280 w 2834640"/>
                <a:gd name="connsiteY0-88" fmla="*/ 457200 h 13898880"/>
                <a:gd name="connsiteX1-89" fmla="*/ 1280160 w 2834640"/>
                <a:gd name="connsiteY1-90" fmla="*/ 1920240 h 13898880"/>
                <a:gd name="connsiteX2-91" fmla="*/ 2834640 w 2834640"/>
                <a:gd name="connsiteY2-92" fmla="*/ 8686800 h 13898880"/>
                <a:gd name="connsiteX3-93" fmla="*/ 914400 w 2834640"/>
                <a:gd name="connsiteY3-94" fmla="*/ 13350240 h 13898880"/>
                <a:gd name="connsiteX4-95" fmla="*/ 640080 w 2834640"/>
                <a:gd name="connsiteY4-96" fmla="*/ 13075920 h 13898880"/>
                <a:gd name="connsiteX5-97" fmla="*/ 274320 w 2834640"/>
                <a:gd name="connsiteY5-98" fmla="*/ 13898880 h 13898880"/>
                <a:gd name="connsiteX6-99" fmla="*/ 0 w 2834640"/>
                <a:gd name="connsiteY6-100" fmla="*/ 9509760 h 13898880"/>
                <a:gd name="connsiteX7-101" fmla="*/ 822960 w 2834640"/>
                <a:gd name="connsiteY7-102" fmla="*/ 8778240 h 13898880"/>
                <a:gd name="connsiteX8-103" fmla="*/ 91440 w 2834640"/>
                <a:gd name="connsiteY8-104" fmla="*/ 6949440 h 13898880"/>
                <a:gd name="connsiteX9-105" fmla="*/ 91440 w 2834640"/>
                <a:gd name="connsiteY9-106" fmla="*/ 0 h 13898880"/>
                <a:gd name="connsiteX10-107" fmla="*/ 1097280 w 2834640"/>
                <a:gd name="connsiteY10-108" fmla="*/ 457200 h 13898880"/>
                <a:gd name="connsiteX0-109" fmla="*/ 1097280 w 2834640"/>
                <a:gd name="connsiteY0-110" fmla="*/ 457200 h 13898880"/>
                <a:gd name="connsiteX1-111" fmla="*/ 1280160 w 2834640"/>
                <a:gd name="connsiteY1-112" fmla="*/ 1920240 h 13898880"/>
                <a:gd name="connsiteX2-113" fmla="*/ 2834640 w 2834640"/>
                <a:gd name="connsiteY2-114" fmla="*/ 8686800 h 13898880"/>
                <a:gd name="connsiteX3-115" fmla="*/ 914400 w 2834640"/>
                <a:gd name="connsiteY3-116" fmla="*/ 13350240 h 13898880"/>
                <a:gd name="connsiteX4-117" fmla="*/ 640080 w 2834640"/>
                <a:gd name="connsiteY4-118" fmla="*/ 13075920 h 13898880"/>
                <a:gd name="connsiteX5-119" fmla="*/ 274320 w 2834640"/>
                <a:gd name="connsiteY5-120" fmla="*/ 13898880 h 13898880"/>
                <a:gd name="connsiteX6-121" fmla="*/ 0 w 2834640"/>
                <a:gd name="connsiteY6-122" fmla="*/ 9509760 h 13898880"/>
                <a:gd name="connsiteX7-123" fmla="*/ 822960 w 2834640"/>
                <a:gd name="connsiteY7-124" fmla="*/ 8778240 h 13898880"/>
                <a:gd name="connsiteX8-125" fmla="*/ 91440 w 2834640"/>
                <a:gd name="connsiteY8-126" fmla="*/ 6949440 h 13898880"/>
                <a:gd name="connsiteX9-127" fmla="*/ 91440 w 2834640"/>
                <a:gd name="connsiteY9-128" fmla="*/ 0 h 13898880"/>
                <a:gd name="connsiteX10-129" fmla="*/ 1097280 w 2834640"/>
                <a:gd name="connsiteY10-130" fmla="*/ 457200 h 13898880"/>
                <a:gd name="connsiteX0-131" fmla="*/ 1097280 w 2834640"/>
                <a:gd name="connsiteY0-132" fmla="*/ 457200 h 13898880"/>
                <a:gd name="connsiteX1-133" fmla="*/ 1280160 w 2834640"/>
                <a:gd name="connsiteY1-134" fmla="*/ 1920240 h 13898880"/>
                <a:gd name="connsiteX2-135" fmla="*/ 2834640 w 2834640"/>
                <a:gd name="connsiteY2-136" fmla="*/ 8686800 h 13898880"/>
                <a:gd name="connsiteX3-137" fmla="*/ 914400 w 2834640"/>
                <a:gd name="connsiteY3-138" fmla="*/ 13350240 h 13898880"/>
                <a:gd name="connsiteX4-139" fmla="*/ 640080 w 2834640"/>
                <a:gd name="connsiteY4-140" fmla="*/ 13075920 h 13898880"/>
                <a:gd name="connsiteX5-141" fmla="*/ 274320 w 2834640"/>
                <a:gd name="connsiteY5-142" fmla="*/ 13898880 h 13898880"/>
                <a:gd name="connsiteX6-143" fmla="*/ 0 w 2834640"/>
                <a:gd name="connsiteY6-144" fmla="*/ 9509760 h 13898880"/>
                <a:gd name="connsiteX7-145" fmla="*/ 822960 w 2834640"/>
                <a:gd name="connsiteY7-146" fmla="*/ 8778240 h 13898880"/>
                <a:gd name="connsiteX8-147" fmla="*/ 91440 w 2834640"/>
                <a:gd name="connsiteY8-148" fmla="*/ 6949440 h 13898880"/>
                <a:gd name="connsiteX9-149" fmla="*/ 91440 w 2834640"/>
                <a:gd name="connsiteY9-150" fmla="*/ 0 h 13898880"/>
                <a:gd name="connsiteX10-151" fmla="*/ 1097280 w 2834640"/>
                <a:gd name="connsiteY10-152" fmla="*/ 457200 h 13898880"/>
                <a:gd name="connsiteX0-153" fmla="*/ 1097280 w 2834640"/>
                <a:gd name="connsiteY0-154" fmla="*/ 457200 h 13898880"/>
                <a:gd name="connsiteX1-155" fmla="*/ 1280160 w 2834640"/>
                <a:gd name="connsiteY1-156" fmla="*/ 1920240 h 13898880"/>
                <a:gd name="connsiteX2-157" fmla="*/ 2834640 w 2834640"/>
                <a:gd name="connsiteY2-158" fmla="*/ 8686800 h 13898880"/>
                <a:gd name="connsiteX3-159" fmla="*/ 914400 w 2834640"/>
                <a:gd name="connsiteY3-160" fmla="*/ 13350240 h 13898880"/>
                <a:gd name="connsiteX4-161" fmla="*/ 640080 w 2834640"/>
                <a:gd name="connsiteY4-162" fmla="*/ 13075920 h 13898880"/>
                <a:gd name="connsiteX5-163" fmla="*/ 274320 w 2834640"/>
                <a:gd name="connsiteY5-164" fmla="*/ 13898880 h 13898880"/>
                <a:gd name="connsiteX6-165" fmla="*/ 0 w 2834640"/>
                <a:gd name="connsiteY6-166" fmla="*/ 9509760 h 13898880"/>
                <a:gd name="connsiteX7-167" fmla="*/ 822960 w 2834640"/>
                <a:gd name="connsiteY7-168" fmla="*/ 8778240 h 13898880"/>
                <a:gd name="connsiteX8-169" fmla="*/ 91440 w 2834640"/>
                <a:gd name="connsiteY8-170" fmla="*/ 6949440 h 13898880"/>
                <a:gd name="connsiteX9-171" fmla="*/ 91440 w 2834640"/>
                <a:gd name="connsiteY9-172" fmla="*/ 0 h 13898880"/>
                <a:gd name="connsiteX10-173" fmla="*/ 1097280 w 2834640"/>
                <a:gd name="connsiteY10-174" fmla="*/ 457200 h 13898880"/>
                <a:gd name="connsiteX0-175" fmla="*/ 1097280 w 2834640"/>
                <a:gd name="connsiteY0-176" fmla="*/ 457200 h 13898880"/>
                <a:gd name="connsiteX1-177" fmla="*/ 1280160 w 2834640"/>
                <a:gd name="connsiteY1-178" fmla="*/ 1920240 h 13898880"/>
                <a:gd name="connsiteX2-179" fmla="*/ 2834640 w 2834640"/>
                <a:gd name="connsiteY2-180" fmla="*/ 8686800 h 13898880"/>
                <a:gd name="connsiteX3-181" fmla="*/ 914400 w 2834640"/>
                <a:gd name="connsiteY3-182" fmla="*/ 13350240 h 13898880"/>
                <a:gd name="connsiteX4-183" fmla="*/ 640080 w 2834640"/>
                <a:gd name="connsiteY4-184" fmla="*/ 13075920 h 13898880"/>
                <a:gd name="connsiteX5-185" fmla="*/ 274320 w 2834640"/>
                <a:gd name="connsiteY5-186" fmla="*/ 13898880 h 13898880"/>
                <a:gd name="connsiteX6-187" fmla="*/ 0 w 2834640"/>
                <a:gd name="connsiteY6-188" fmla="*/ 9509760 h 13898880"/>
                <a:gd name="connsiteX7-189" fmla="*/ 822960 w 2834640"/>
                <a:gd name="connsiteY7-190" fmla="*/ 8778240 h 13898880"/>
                <a:gd name="connsiteX8-191" fmla="*/ 91440 w 2834640"/>
                <a:gd name="connsiteY8-192" fmla="*/ 6949440 h 13898880"/>
                <a:gd name="connsiteX9-193" fmla="*/ 91440 w 2834640"/>
                <a:gd name="connsiteY9-194" fmla="*/ 0 h 13898880"/>
                <a:gd name="connsiteX10-195" fmla="*/ 1097280 w 2834640"/>
                <a:gd name="connsiteY10-196" fmla="*/ 457200 h 13898880"/>
                <a:gd name="connsiteX0-197" fmla="*/ 1097280 w 2895600"/>
                <a:gd name="connsiteY0-198" fmla="*/ 457200 h 13898880"/>
                <a:gd name="connsiteX1-199" fmla="*/ 1280160 w 2895600"/>
                <a:gd name="connsiteY1-200" fmla="*/ 1920240 h 13898880"/>
                <a:gd name="connsiteX2-201" fmla="*/ 2834640 w 2895600"/>
                <a:gd name="connsiteY2-202" fmla="*/ 8686800 h 13898880"/>
                <a:gd name="connsiteX3-203" fmla="*/ 914400 w 2895600"/>
                <a:gd name="connsiteY3-204" fmla="*/ 13350240 h 13898880"/>
                <a:gd name="connsiteX4-205" fmla="*/ 640080 w 2895600"/>
                <a:gd name="connsiteY4-206" fmla="*/ 13075920 h 13898880"/>
                <a:gd name="connsiteX5-207" fmla="*/ 274320 w 2895600"/>
                <a:gd name="connsiteY5-208" fmla="*/ 13898880 h 13898880"/>
                <a:gd name="connsiteX6-209" fmla="*/ 0 w 2895600"/>
                <a:gd name="connsiteY6-210" fmla="*/ 9509760 h 13898880"/>
                <a:gd name="connsiteX7-211" fmla="*/ 822960 w 2895600"/>
                <a:gd name="connsiteY7-212" fmla="*/ 8778240 h 13898880"/>
                <a:gd name="connsiteX8-213" fmla="*/ 91440 w 2895600"/>
                <a:gd name="connsiteY8-214" fmla="*/ 6949440 h 13898880"/>
                <a:gd name="connsiteX9-215" fmla="*/ 91440 w 2895600"/>
                <a:gd name="connsiteY9-216" fmla="*/ 0 h 13898880"/>
                <a:gd name="connsiteX10-217" fmla="*/ 1097280 w 2895600"/>
                <a:gd name="connsiteY10-218" fmla="*/ 457200 h 13898880"/>
                <a:gd name="connsiteX0-219" fmla="*/ 1097280 w 2895600"/>
                <a:gd name="connsiteY0-220" fmla="*/ 457200 h 13898880"/>
                <a:gd name="connsiteX1-221" fmla="*/ 1280160 w 2895600"/>
                <a:gd name="connsiteY1-222" fmla="*/ 1920240 h 13898880"/>
                <a:gd name="connsiteX2-223" fmla="*/ 2834640 w 2895600"/>
                <a:gd name="connsiteY2-224" fmla="*/ 8686800 h 13898880"/>
                <a:gd name="connsiteX3-225" fmla="*/ 914400 w 2895600"/>
                <a:gd name="connsiteY3-226" fmla="*/ 13350240 h 13898880"/>
                <a:gd name="connsiteX4-227" fmla="*/ 640080 w 2895600"/>
                <a:gd name="connsiteY4-228" fmla="*/ 13075920 h 13898880"/>
                <a:gd name="connsiteX5-229" fmla="*/ 274320 w 2895600"/>
                <a:gd name="connsiteY5-230" fmla="*/ 13898880 h 13898880"/>
                <a:gd name="connsiteX6-231" fmla="*/ 0 w 2895600"/>
                <a:gd name="connsiteY6-232" fmla="*/ 9509760 h 13898880"/>
                <a:gd name="connsiteX7-233" fmla="*/ 822960 w 2895600"/>
                <a:gd name="connsiteY7-234" fmla="*/ 8778240 h 13898880"/>
                <a:gd name="connsiteX8-235" fmla="*/ 91440 w 2895600"/>
                <a:gd name="connsiteY8-236" fmla="*/ 6949440 h 13898880"/>
                <a:gd name="connsiteX9-237" fmla="*/ 91440 w 2895600"/>
                <a:gd name="connsiteY9-238" fmla="*/ 0 h 13898880"/>
                <a:gd name="connsiteX10-239" fmla="*/ 1097280 w 2895600"/>
                <a:gd name="connsiteY10-240" fmla="*/ 457200 h 13898880"/>
                <a:gd name="connsiteX0-241" fmla="*/ 1097280 w 2895600"/>
                <a:gd name="connsiteY0-242" fmla="*/ 457200 h 13898880"/>
                <a:gd name="connsiteX1-243" fmla="*/ 1488168 w 2895600"/>
                <a:gd name="connsiteY1-244" fmla="*/ 1937716 h 13898880"/>
                <a:gd name="connsiteX2-245" fmla="*/ 2834640 w 2895600"/>
                <a:gd name="connsiteY2-246" fmla="*/ 8686800 h 13898880"/>
                <a:gd name="connsiteX3-247" fmla="*/ 914400 w 2895600"/>
                <a:gd name="connsiteY3-248" fmla="*/ 13350240 h 13898880"/>
                <a:gd name="connsiteX4-249" fmla="*/ 640080 w 2895600"/>
                <a:gd name="connsiteY4-250" fmla="*/ 13075920 h 13898880"/>
                <a:gd name="connsiteX5-251" fmla="*/ 274320 w 2895600"/>
                <a:gd name="connsiteY5-252" fmla="*/ 13898880 h 13898880"/>
                <a:gd name="connsiteX6-253" fmla="*/ 0 w 2895600"/>
                <a:gd name="connsiteY6-254" fmla="*/ 9509760 h 13898880"/>
                <a:gd name="connsiteX7-255" fmla="*/ 822960 w 2895600"/>
                <a:gd name="connsiteY7-256" fmla="*/ 8778240 h 13898880"/>
                <a:gd name="connsiteX8-257" fmla="*/ 91440 w 2895600"/>
                <a:gd name="connsiteY8-258" fmla="*/ 6949440 h 13898880"/>
                <a:gd name="connsiteX9-259" fmla="*/ 91440 w 2895600"/>
                <a:gd name="connsiteY9-260" fmla="*/ 0 h 13898880"/>
                <a:gd name="connsiteX10-261" fmla="*/ 1097280 w 2895600"/>
                <a:gd name="connsiteY10-262" fmla="*/ 457200 h 13898880"/>
                <a:gd name="connsiteX0-263" fmla="*/ 1097280 w 2895600"/>
                <a:gd name="connsiteY0-264" fmla="*/ 457200 h 13898880"/>
                <a:gd name="connsiteX1-265" fmla="*/ 1734341 w 2895600"/>
                <a:gd name="connsiteY1-266" fmla="*/ 1937716 h 13898880"/>
                <a:gd name="connsiteX2-267" fmla="*/ 2834640 w 2895600"/>
                <a:gd name="connsiteY2-268" fmla="*/ 8686800 h 13898880"/>
                <a:gd name="connsiteX3-269" fmla="*/ 914400 w 2895600"/>
                <a:gd name="connsiteY3-270" fmla="*/ 13350240 h 13898880"/>
                <a:gd name="connsiteX4-271" fmla="*/ 640080 w 2895600"/>
                <a:gd name="connsiteY4-272" fmla="*/ 13075920 h 13898880"/>
                <a:gd name="connsiteX5-273" fmla="*/ 274320 w 2895600"/>
                <a:gd name="connsiteY5-274" fmla="*/ 13898880 h 13898880"/>
                <a:gd name="connsiteX6-275" fmla="*/ 0 w 2895600"/>
                <a:gd name="connsiteY6-276" fmla="*/ 9509760 h 13898880"/>
                <a:gd name="connsiteX7-277" fmla="*/ 822960 w 2895600"/>
                <a:gd name="connsiteY7-278" fmla="*/ 8778240 h 13898880"/>
                <a:gd name="connsiteX8-279" fmla="*/ 91440 w 2895600"/>
                <a:gd name="connsiteY8-280" fmla="*/ 6949440 h 13898880"/>
                <a:gd name="connsiteX9-281" fmla="*/ 91440 w 2895600"/>
                <a:gd name="connsiteY9-282" fmla="*/ 0 h 13898880"/>
                <a:gd name="connsiteX10-283" fmla="*/ 1097280 w 2895600"/>
                <a:gd name="connsiteY10-284" fmla="*/ 457200 h 13898880"/>
                <a:gd name="connsiteX0-285" fmla="*/ 1097280 w 2895600"/>
                <a:gd name="connsiteY0-286" fmla="*/ 457200 h 13898880"/>
                <a:gd name="connsiteX1-287" fmla="*/ 1734341 w 2895600"/>
                <a:gd name="connsiteY1-288" fmla="*/ 1937716 h 13898880"/>
                <a:gd name="connsiteX2-289" fmla="*/ 2834640 w 2895600"/>
                <a:gd name="connsiteY2-290" fmla="*/ 8686800 h 13898880"/>
                <a:gd name="connsiteX3-291" fmla="*/ 914400 w 2895600"/>
                <a:gd name="connsiteY3-292" fmla="*/ 13350240 h 13898880"/>
                <a:gd name="connsiteX4-293" fmla="*/ 640080 w 2895600"/>
                <a:gd name="connsiteY4-294" fmla="*/ 13075920 h 13898880"/>
                <a:gd name="connsiteX5-295" fmla="*/ 274320 w 2895600"/>
                <a:gd name="connsiteY5-296" fmla="*/ 13898880 h 13898880"/>
                <a:gd name="connsiteX6-297" fmla="*/ 0 w 2895600"/>
                <a:gd name="connsiteY6-298" fmla="*/ 9509760 h 13898880"/>
                <a:gd name="connsiteX7-299" fmla="*/ 822960 w 2895600"/>
                <a:gd name="connsiteY7-300" fmla="*/ 8778240 h 13898880"/>
                <a:gd name="connsiteX8-301" fmla="*/ 91440 w 2895600"/>
                <a:gd name="connsiteY8-302" fmla="*/ 6949440 h 13898880"/>
                <a:gd name="connsiteX9-303" fmla="*/ 91440 w 2895600"/>
                <a:gd name="connsiteY9-304" fmla="*/ 0 h 13898880"/>
                <a:gd name="connsiteX10-305" fmla="*/ 1097280 w 2895600"/>
                <a:gd name="connsiteY10-306" fmla="*/ 457200 h 13898880"/>
                <a:gd name="connsiteX0-307" fmla="*/ 1097280 w 2895600"/>
                <a:gd name="connsiteY0-308" fmla="*/ 457200 h 13898880"/>
                <a:gd name="connsiteX1-309" fmla="*/ 1406110 w 2895600"/>
                <a:gd name="connsiteY1-310" fmla="*/ 1997672 h 13898880"/>
                <a:gd name="connsiteX2-311" fmla="*/ 2834640 w 2895600"/>
                <a:gd name="connsiteY2-312" fmla="*/ 8686800 h 13898880"/>
                <a:gd name="connsiteX3-313" fmla="*/ 914400 w 2895600"/>
                <a:gd name="connsiteY3-314" fmla="*/ 13350240 h 13898880"/>
                <a:gd name="connsiteX4-315" fmla="*/ 640080 w 2895600"/>
                <a:gd name="connsiteY4-316" fmla="*/ 13075920 h 13898880"/>
                <a:gd name="connsiteX5-317" fmla="*/ 274320 w 2895600"/>
                <a:gd name="connsiteY5-318" fmla="*/ 13898880 h 13898880"/>
                <a:gd name="connsiteX6-319" fmla="*/ 0 w 2895600"/>
                <a:gd name="connsiteY6-320" fmla="*/ 9509760 h 13898880"/>
                <a:gd name="connsiteX7-321" fmla="*/ 822960 w 2895600"/>
                <a:gd name="connsiteY7-322" fmla="*/ 8778240 h 13898880"/>
                <a:gd name="connsiteX8-323" fmla="*/ 91440 w 2895600"/>
                <a:gd name="connsiteY8-324" fmla="*/ 6949440 h 13898880"/>
                <a:gd name="connsiteX9-325" fmla="*/ 91440 w 2895600"/>
                <a:gd name="connsiteY9-326" fmla="*/ 0 h 13898880"/>
                <a:gd name="connsiteX10-327" fmla="*/ 1097280 w 2895600"/>
                <a:gd name="connsiteY10-328" fmla="*/ 457200 h 13898880"/>
                <a:gd name="connsiteX0-329" fmla="*/ 1097280 w 2895600"/>
                <a:gd name="connsiteY0-330" fmla="*/ 457200 h 13898880"/>
                <a:gd name="connsiteX1-331" fmla="*/ 1488168 w 2895600"/>
                <a:gd name="connsiteY1-332" fmla="*/ 1997672 h 13898880"/>
                <a:gd name="connsiteX2-333" fmla="*/ 2834640 w 2895600"/>
                <a:gd name="connsiteY2-334" fmla="*/ 8686800 h 13898880"/>
                <a:gd name="connsiteX3-335" fmla="*/ 914400 w 2895600"/>
                <a:gd name="connsiteY3-336" fmla="*/ 13350240 h 13898880"/>
                <a:gd name="connsiteX4-337" fmla="*/ 640080 w 2895600"/>
                <a:gd name="connsiteY4-338" fmla="*/ 13075920 h 13898880"/>
                <a:gd name="connsiteX5-339" fmla="*/ 274320 w 2895600"/>
                <a:gd name="connsiteY5-340" fmla="*/ 13898880 h 13898880"/>
                <a:gd name="connsiteX6-341" fmla="*/ 0 w 2895600"/>
                <a:gd name="connsiteY6-342" fmla="*/ 9509760 h 13898880"/>
                <a:gd name="connsiteX7-343" fmla="*/ 822960 w 2895600"/>
                <a:gd name="connsiteY7-344" fmla="*/ 8778240 h 13898880"/>
                <a:gd name="connsiteX8-345" fmla="*/ 91440 w 2895600"/>
                <a:gd name="connsiteY8-346" fmla="*/ 6949440 h 13898880"/>
                <a:gd name="connsiteX9-347" fmla="*/ 91440 w 2895600"/>
                <a:gd name="connsiteY9-348" fmla="*/ 0 h 13898880"/>
                <a:gd name="connsiteX10-349" fmla="*/ 1097280 w 2895600"/>
                <a:gd name="connsiteY10-350" fmla="*/ 457200 h 13898880"/>
                <a:gd name="connsiteX0-351" fmla="*/ 1097280 w 2895600"/>
                <a:gd name="connsiteY0-352" fmla="*/ 457200 h 13898880"/>
                <a:gd name="connsiteX1-353" fmla="*/ 1488168 w 2895600"/>
                <a:gd name="connsiteY1-354" fmla="*/ 1997672 h 13898880"/>
                <a:gd name="connsiteX2-355" fmla="*/ 2834640 w 2895600"/>
                <a:gd name="connsiteY2-356" fmla="*/ 8686800 h 13898880"/>
                <a:gd name="connsiteX3-357" fmla="*/ 914400 w 2895600"/>
                <a:gd name="connsiteY3-358" fmla="*/ 13350240 h 13898880"/>
                <a:gd name="connsiteX4-359" fmla="*/ 640080 w 2895600"/>
                <a:gd name="connsiteY4-360" fmla="*/ 13075920 h 13898880"/>
                <a:gd name="connsiteX5-361" fmla="*/ 274320 w 2895600"/>
                <a:gd name="connsiteY5-362" fmla="*/ 13898880 h 13898880"/>
                <a:gd name="connsiteX6-363" fmla="*/ 0 w 2895600"/>
                <a:gd name="connsiteY6-364" fmla="*/ 9509760 h 13898880"/>
                <a:gd name="connsiteX7-365" fmla="*/ 822960 w 2895600"/>
                <a:gd name="connsiteY7-366" fmla="*/ 8778240 h 13898880"/>
                <a:gd name="connsiteX8-367" fmla="*/ 91440 w 2895600"/>
                <a:gd name="connsiteY8-368" fmla="*/ 6949440 h 13898880"/>
                <a:gd name="connsiteX9-369" fmla="*/ 91440 w 2895600"/>
                <a:gd name="connsiteY9-370" fmla="*/ 0 h 13898880"/>
                <a:gd name="connsiteX10-371" fmla="*/ 1097280 w 2895600"/>
                <a:gd name="connsiteY10-372" fmla="*/ 457200 h 13898880"/>
                <a:gd name="connsiteX0-373" fmla="*/ 1097280 w 2895600"/>
                <a:gd name="connsiteY0-374" fmla="*/ 457200 h 13898880"/>
                <a:gd name="connsiteX1-375" fmla="*/ 1488168 w 2895600"/>
                <a:gd name="connsiteY1-376" fmla="*/ 1997672 h 13898880"/>
                <a:gd name="connsiteX2-377" fmla="*/ 2834640 w 2895600"/>
                <a:gd name="connsiteY2-378" fmla="*/ 8686800 h 13898880"/>
                <a:gd name="connsiteX3-379" fmla="*/ 914400 w 2895600"/>
                <a:gd name="connsiteY3-380" fmla="*/ 13350240 h 13898880"/>
                <a:gd name="connsiteX4-381" fmla="*/ 640080 w 2895600"/>
                <a:gd name="connsiteY4-382" fmla="*/ 13075920 h 13898880"/>
                <a:gd name="connsiteX5-383" fmla="*/ 274320 w 2895600"/>
                <a:gd name="connsiteY5-384" fmla="*/ 13898880 h 13898880"/>
                <a:gd name="connsiteX6-385" fmla="*/ 0 w 2895600"/>
                <a:gd name="connsiteY6-386" fmla="*/ 9509760 h 13898880"/>
                <a:gd name="connsiteX7-387" fmla="*/ 822960 w 2895600"/>
                <a:gd name="connsiteY7-388" fmla="*/ 8778240 h 13898880"/>
                <a:gd name="connsiteX8-389" fmla="*/ 91440 w 2895600"/>
                <a:gd name="connsiteY8-390" fmla="*/ 6949440 h 13898880"/>
                <a:gd name="connsiteX9-391" fmla="*/ 91440 w 2895600"/>
                <a:gd name="connsiteY9-392" fmla="*/ 0 h 13898880"/>
                <a:gd name="connsiteX10-393" fmla="*/ 1097280 w 2895600"/>
                <a:gd name="connsiteY10-394" fmla="*/ 457200 h 13898880"/>
                <a:gd name="connsiteX0-395" fmla="*/ 1097280 w 2834640"/>
                <a:gd name="connsiteY0-396" fmla="*/ 457200 h 13898880"/>
                <a:gd name="connsiteX1-397" fmla="*/ 1488168 w 2834640"/>
                <a:gd name="connsiteY1-398" fmla="*/ 1997672 h 13898880"/>
                <a:gd name="connsiteX2-399" fmla="*/ 2834640 w 2834640"/>
                <a:gd name="connsiteY2-400" fmla="*/ 8686800 h 13898880"/>
                <a:gd name="connsiteX3-401" fmla="*/ 914400 w 2834640"/>
                <a:gd name="connsiteY3-402" fmla="*/ 13350240 h 13898880"/>
                <a:gd name="connsiteX4-403" fmla="*/ 640080 w 2834640"/>
                <a:gd name="connsiteY4-404" fmla="*/ 13075920 h 13898880"/>
                <a:gd name="connsiteX5-405" fmla="*/ 274320 w 2834640"/>
                <a:gd name="connsiteY5-406" fmla="*/ 13898880 h 13898880"/>
                <a:gd name="connsiteX6-407" fmla="*/ 0 w 2834640"/>
                <a:gd name="connsiteY6-408" fmla="*/ 9509760 h 13898880"/>
                <a:gd name="connsiteX7-409" fmla="*/ 822960 w 2834640"/>
                <a:gd name="connsiteY7-410" fmla="*/ 8778240 h 13898880"/>
                <a:gd name="connsiteX8-411" fmla="*/ 91440 w 2834640"/>
                <a:gd name="connsiteY8-412" fmla="*/ 6949440 h 13898880"/>
                <a:gd name="connsiteX9-413" fmla="*/ 91440 w 2834640"/>
                <a:gd name="connsiteY9-414" fmla="*/ 0 h 13898880"/>
                <a:gd name="connsiteX10-415" fmla="*/ 1097280 w 2834640"/>
                <a:gd name="connsiteY10-416" fmla="*/ 457200 h 13898880"/>
                <a:gd name="connsiteX0-417" fmla="*/ 1097280 w 2834640"/>
                <a:gd name="connsiteY0-418" fmla="*/ 457200 h 13898880"/>
                <a:gd name="connsiteX1-419" fmla="*/ 1488168 w 2834640"/>
                <a:gd name="connsiteY1-420" fmla="*/ 1997672 h 13898880"/>
                <a:gd name="connsiteX2-421" fmla="*/ 2834640 w 2834640"/>
                <a:gd name="connsiteY2-422" fmla="*/ 8686800 h 13898880"/>
                <a:gd name="connsiteX3-423" fmla="*/ 914400 w 2834640"/>
                <a:gd name="connsiteY3-424" fmla="*/ 13350240 h 13898880"/>
                <a:gd name="connsiteX4-425" fmla="*/ 640080 w 2834640"/>
                <a:gd name="connsiteY4-426" fmla="*/ 13075920 h 13898880"/>
                <a:gd name="connsiteX5-427" fmla="*/ 274320 w 2834640"/>
                <a:gd name="connsiteY5-428" fmla="*/ 13898880 h 13898880"/>
                <a:gd name="connsiteX6-429" fmla="*/ 0 w 2834640"/>
                <a:gd name="connsiteY6-430" fmla="*/ 9509760 h 13898880"/>
                <a:gd name="connsiteX7-431" fmla="*/ 822960 w 2834640"/>
                <a:gd name="connsiteY7-432" fmla="*/ 8778240 h 13898880"/>
                <a:gd name="connsiteX8-433" fmla="*/ 91440 w 2834640"/>
                <a:gd name="connsiteY8-434" fmla="*/ 6949440 h 13898880"/>
                <a:gd name="connsiteX9-435" fmla="*/ 91440 w 2834640"/>
                <a:gd name="connsiteY9-436" fmla="*/ 0 h 13898880"/>
                <a:gd name="connsiteX10-437" fmla="*/ 1097280 w 2834640"/>
                <a:gd name="connsiteY10-438" fmla="*/ 457200 h 13898880"/>
                <a:gd name="connsiteX0-439" fmla="*/ 1097280 w 2834640"/>
                <a:gd name="connsiteY0-440" fmla="*/ 457200 h 13898880"/>
                <a:gd name="connsiteX1-441" fmla="*/ 1488168 w 2834640"/>
                <a:gd name="connsiteY1-442" fmla="*/ 1997672 h 13898880"/>
                <a:gd name="connsiteX2-443" fmla="*/ 2834640 w 2834640"/>
                <a:gd name="connsiteY2-444" fmla="*/ 8686800 h 13898880"/>
                <a:gd name="connsiteX3-445" fmla="*/ 914400 w 2834640"/>
                <a:gd name="connsiteY3-446" fmla="*/ 13350240 h 13898880"/>
                <a:gd name="connsiteX4-447" fmla="*/ 640080 w 2834640"/>
                <a:gd name="connsiteY4-448" fmla="*/ 13075920 h 13898880"/>
                <a:gd name="connsiteX5-449" fmla="*/ 274320 w 2834640"/>
                <a:gd name="connsiteY5-450" fmla="*/ 13898880 h 13898880"/>
                <a:gd name="connsiteX6-451" fmla="*/ 0 w 2834640"/>
                <a:gd name="connsiteY6-452" fmla="*/ 9509760 h 13898880"/>
                <a:gd name="connsiteX7-453" fmla="*/ 822960 w 2834640"/>
                <a:gd name="connsiteY7-454" fmla="*/ 8778240 h 13898880"/>
                <a:gd name="connsiteX8-455" fmla="*/ 91440 w 2834640"/>
                <a:gd name="connsiteY8-456" fmla="*/ 6949440 h 13898880"/>
                <a:gd name="connsiteX9-457" fmla="*/ 91440 w 2834640"/>
                <a:gd name="connsiteY9-458" fmla="*/ 0 h 13898880"/>
                <a:gd name="connsiteX10-459" fmla="*/ 1097280 w 2834640"/>
                <a:gd name="connsiteY10-460" fmla="*/ 457200 h 13898880"/>
                <a:gd name="connsiteX0-461" fmla="*/ 1097280 w 2895065"/>
                <a:gd name="connsiteY0-462" fmla="*/ 457200 h 13898880"/>
                <a:gd name="connsiteX1-463" fmla="*/ 1488168 w 2895065"/>
                <a:gd name="connsiteY1-464" fmla="*/ 1997672 h 13898880"/>
                <a:gd name="connsiteX2-465" fmla="*/ 2834640 w 2895065"/>
                <a:gd name="connsiteY2-466" fmla="*/ 8686800 h 13898880"/>
                <a:gd name="connsiteX3-467" fmla="*/ 914400 w 2895065"/>
                <a:gd name="connsiteY3-468" fmla="*/ 13350240 h 13898880"/>
                <a:gd name="connsiteX4-469" fmla="*/ 640080 w 2895065"/>
                <a:gd name="connsiteY4-470" fmla="*/ 13075920 h 13898880"/>
                <a:gd name="connsiteX5-471" fmla="*/ 274320 w 2895065"/>
                <a:gd name="connsiteY5-472" fmla="*/ 13898880 h 13898880"/>
                <a:gd name="connsiteX6-473" fmla="*/ 0 w 2895065"/>
                <a:gd name="connsiteY6-474" fmla="*/ 9509760 h 13898880"/>
                <a:gd name="connsiteX7-475" fmla="*/ 822960 w 2895065"/>
                <a:gd name="connsiteY7-476" fmla="*/ 8778240 h 13898880"/>
                <a:gd name="connsiteX8-477" fmla="*/ 91440 w 2895065"/>
                <a:gd name="connsiteY8-478" fmla="*/ 6949440 h 13898880"/>
                <a:gd name="connsiteX9-479" fmla="*/ 91440 w 2895065"/>
                <a:gd name="connsiteY9-480" fmla="*/ 0 h 13898880"/>
                <a:gd name="connsiteX10-481" fmla="*/ 1097280 w 2895065"/>
                <a:gd name="connsiteY10-482" fmla="*/ 457200 h 13898880"/>
                <a:gd name="connsiteX0-483" fmla="*/ 1097280 w 2845980"/>
                <a:gd name="connsiteY0-484" fmla="*/ 457200 h 13898880"/>
                <a:gd name="connsiteX1-485" fmla="*/ 1488168 w 2845980"/>
                <a:gd name="connsiteY1-486" fmla="*/ 1997672 h 13898880"/>
                <a:gd name="connsiteX2-487" fmla="*/ 2834640 w 2845980"/>
                <a:gd name="connsiteY2-488" fmla="*/ 8686800 h 13898880"/>
                <a:gd name="connsiteX3-489" fmla="*/ 914400 w 2845980"/>
                <a:gd name="connsiteY3-490" fmla="*/ 13350240 h 13898880"/>
                <a:gd name="connsiteX4-491" fmla="*/ 640080 w 2845980"/>
                <a:gd name="connsiteY4-492" fmla="*/ 13075920 h 13898880"/>
                <a:gd name="connsiteX5-493" fmla="*/ 274320 w 2845980"/>
                <a:gd name="connsiteY5-494" fmla="*/ 13898880 h 13898880"/>
                <a:gd name="connsiteX6-495" fmla="*/ 0 w 2845980"/>
                <a:gd name="connsiteY6-496" fmla="*/ 9509760 h 13898880"/>
                <a:gd name="connsiteX7-497" fmla="*/ 822960 w 2845980"/>
                <a:gd name="connsiteY7-498" fmla="*/ 8778240 h 13898880"/>
                <a:gd name="connsiteX8-499" fmla="*/ 91440 w 2845980"/>
                <a:gd name="connsiteY8-500" fmla="*/ 6949440 h 13898880"/>
                <a:gd name="connsiteX9-501" fmla="*/ 91440 w 2845980"/>
                <a:gd name="connsiteY9-502" fmla="*/ 0 h 13898880"/>
                <a:gd name="connsiteX10-503" fmla="*/ 1097280 w 2845980"/>
                <a:gd name="connsiteY10-504" fmla="*/ 457200 h 13898880"/>
                <a:gd name="connsiteX0-505" fmla="*/ 1097280 w 2845980"/>
                <a:gd name="connsiteY0-506" fmla="*/ 457200 h 14904720"/>
                <a:gd name="connsiteX1-507" fmla="*/ 1488168 w 2845980"/>
                <a:gd name="connsiteY1-508" fmla="*/ 1997672 h 14904720"/>
                <a:gd name="connsiteX2-509" fmla="*/ 2834640 w 2845980"/>
                <a:gd name="connsiteY2-510" fmla="*/ 8686800 h 14904720"/>
                <a:gd name="connsiteX3-511" fmla="*/ 914400 w 2845980"/>
                <a:gd name="connsiteY3-512" fmla="*/ 13350240 h 14904720"/>
                <a:gd name="connsiteX4-513" fmla="*/ 640080 w 2845980"/>
                <a:gd name="connsiteY4-514" fmla="*/ 13075920 h 14904720"/>
                <a:gd name="connsiteX5-515" fmla="*/ 274320 w 2845980"/>
                <a:gd name="connsiteY5-516" fmla="*/ 13898880 h 14904720"/>
                <a:gd name="connsiteX6-517" fmla="*/ 0 w 2845980"/>
                <a:gd name="connsiteY6-518" fmla="*/ 9509760 h 14904720"/>
                <a:gd name="connsiteX7-519" fmla="*/ 822960 w 2845980"/>
                <a:gd name="connsiteY7-520" fmla="*/ 8778240 h 14904720"/>
                <a:gd name="connsiteX8-521" fmla="*/ 91440 w 2845980"/>
                <a:gd name="connsiteY8-522" fmla="*/ 6949440 h 14904720"/>
                <a:gd name="connsiteX9-523" fmla="*/ 91440 w 2845980"/>
                <a:gd name="connsiteY9-524" fmla="*/ 0 h 14904720"/>
                <a:gd name="connsiteX10-525" fmla="*/ 1097280 w 2845980"/>
                <a:gd name="connsiteY10-526" fmla="*/ 457200 h 14904720"/>
                <a:gd name="connsiteX0-527" fmla="*/ 1097280 w 2845980"/>
                <a:gd name="connsiteY0-528" fmla="*/ 457200 h 13898880"/>
                <a:gd name="connsiteX1-529" fmla="*/ 1488168 w 2845980"/>
                <a:gd name="connsiteY1-530" fmla="*/ 1997672 h 13898880"/>
                <a:gd name="connsiteX2-531" fmla="*/ 2834640 w 2845980"/>
                <a:gd name="connsiteY2-532" fmla="*/ 8686800 h 13898880"/>
                <a:gd name="connsiteX3-533" fmla="*/ 914400 w 2845980"/>
                <a:gd name="connsiteY3-534" fmla="*/ 13350240 h 13898880"/>
                <a:gd name="connsiteX4-535" fmla="*/ 640080 w 2845980"/>
                <a:gd name="connsiteY4-536" fmla="*/ 13075920 h 13898880"/>
                <a:gd name="connsiteX5-537" fmla="*/ 274320 w 2845980"/>
                <a:gd name="connsiteY5-538" fmla="*/ 13898880 h 13898880"/>
                <a:gd name="connsiteX6-539" fmla="*/ 0 w 2845980"/>
                <a:gd name="connsiteY6-540" fmla="*/ 9509760 h 13898880"/>
                <a:gd name="connsiteX7-541" fmla="*/ 822960 w 2845980"/>
                <a:gd name="connsiteY7-542" fmla="*/ 8778240 h 13898880"/>
                <a:gd name="connsiteX8-543" fmla="*/ 91440 w 2845980"/>
                <a:gd name="connsiteY8-544" fmla="*/ 6949440 h 13898880"/>
                <a:gd name="connsiteX9-545" fmla="*/ 91440 w 2845980"/>
                <a:gd name="connsiteY9-546" fmla="*/ 0 h 13898880"/>
                <a:gd name="connsiteX10-547" fmla="*/ 1097280 w 2845980"/>
                <a:gd name="connsiteY10-548" fmla="*/ 457200 h 13898880"/>
                <a:gd name="connsiteX0-549" fmla="*/ 1097280 w 2845980"/>
                <a:gd name="connsiteY0-550" fmla="*/ 457200 h 13898880"/>
                <a:gd name="connsiteX1-551" fmla="*/ 1488168 w 2845980"/>
                <a:gd name="connsiteY1-552" fmla="*/ 1997672 h 13898880"/>
                <a:gd name="connsiteX2-553" fmla="*/ 2834640 w 2845980"/>
                <a:gd name="connsiteY2-554" fmla="*/ 8686800 h 13898880"/>
                <a:gd name="connsiteX3-555" fmla="*/ 914400 w 2845980"/>
                <a:gd name="connsiteY3-556" fmla="*/ 13350240 h 13898880"/>
                <a:gd name="connsiteX4-557" fmla="*/ 640080 w 2845980"/>
                <a:gd name="connsiteY4-558" fmla="*/ 13075920 h 13898880"/>
                <a:gd name="connsiteX5-559" fmla="*/ 274320 w 2845980"/>
                <a:gd name="connsiteY5-560" fmla="*/ 13898880 h 13898880"/>
                <a:gd name="connsiteX6-561" fmla="*/ 0 w 2845980"/>
                <a:gd name="connsiteY6-562" fmla="*/ 9509760 h 13898880"/>
                <a:gd name="connsiteX7-563" fmla="*/ 822960 w 2845980"/>
                <a:gd name="connsiteY7-564" fmla="*/ 8778240 h 13898880"/>
                <a:gd name="connsiteX8-565" fmla="*/ 91440 w 2845980"/>
                <a:gd name="connsiteY8-566" fmla="*/ 6949440 h 13898880"/>
                <a:gd name="connsiteX9-567" fmla="*/ 91440 w 2845980"/>
                <a:gd name="connsiteY9-568" fmla="*/ 0 h 13898880"/>
                <a:gd name="connsiteX10-569" fmla="*/ 1097280 w 2845980"/>
                <a:gd name="connsiteY10-570" fmla="*/ 457200 h 13898880"/>
                <a:gd name="connsiteX0-571" fmla="*/ 1097280 w 2834640"/>
                <a:gd name="connsiteY0-572" fmla="*/ 457200 h 13898880"/>
                <a:gd name="connsiteX1-573" fmla="*/ 1488168 w 2834640"/>
                <a:gd name="connsiteY1-574" fmla="*/ 1997672 h 13898880"/>
                <a:gd name="connsiteX2-575" fmla="*/ 2834640 w 2834640"/>
                <a:gd name="connsiteY2-576" fmla="*/ 8686800 h 13898880"/>
                <a:gd name="connsiteX3-577" fmla="*/ 914400 w 2834640"/>
                <a:gd name="connsiteY3-578" fmla="*/ 13350240 h 13898880"/>
                <a:gd name="connsiteX4-579" fmla="*/ 640080 w 2834640"/>
                <a:gd name="connsiteY4-580" fmla="*/ 13075920 h 13898880"/>
                <a:gd name="connsiteX5-581" fmla="*/ 274320 w 2834640"/>
                <a:gd name="connsiteY5-582" fmla="*/ 13898880 h 13898880"/>
                <a:gd name="connsiteX6-583" fmla="*/ 0 w 2834640"/>
                <a:gd name="connsiteY6-584" fmla="*/ 9509760 h 13898880"/>
                <a:gd name="connsiteX7-585" fmla="*/ 822960 w 2834640"/>
                <a:gd name="connsiteY7-586" fmla="*/ 8778240 h 13898880"/>
                <a:gd name="connsiteX8-587" fmla="*/ 91440 w 2834640"/>
                <a:gd name="connsiteY8-588" fmla="*/ 6949440 h 13898880"/>
                <a:gd name="connsiteX9-589" fmla="*/ 91440 w 2834640"/>
                <a:gd name="connsiteY9-590" fmla="*/ 0 h 13898880"/>
                <a:gd name="connsiteX10-591" fmla="*/ 1097280 w 2834640"/>
                <a:gd name="connsiteY10-592" fmla="*/ 457200 h 13898880"/>
                <a:gd name="connsiteX0-593" fmla="*/ 1097280 w 2987642"/>
                <a:gd name="connsiteY0-594" fmla="*/ 457200 h 13898880"/>
                <a:gd name="connsiteX1-595" fmla="*/ 1488168 w 2987642"/>
                <a:gd name="connsiteY1-596" fmla="*/ 1997672 h 13898880"/>
                <a:gd name="connsiteX2-597" fmla="*/ 2834640 w 2987642"/>
                <a:gd name="connsiteY2-598" fmla="*/ 8686800 h 13898880"/>
                <a:gd name="connsiteX3-599" fmla="*/ 2329258 w 2987642"/>
                <a:gd name="connsiteY3-600" fmla="*/ 9881848 h 13898880"/>
                <a:gd name="connsiteX4-601" fmla="*/ 914400 w 2987642"/>
                <a:gd name="connsiteY4-602" fmla="*/ 13350240 h 13898880"/>
                <a:gd name="connsiteX5-603" fmla="*/ 640080 w 2987642"/>
                <a:gd name="connsiteY5-604" fmla="*/ 13075920 h 13898880"/>
                <a:gd name="connsiteX6-605" fmla="*/ 274320 w 2987642"/>
                <a:gd name="connsiteY6-606" fmla="*/ 13898880 h 13898880"/>
                <a:gd name="connsiteX7-607" fmla="*/ 0 w 2987642"/>
                <a:gd name="connsiteY7-608" fmla="*/ 9509760 h 13898880"/>
                <a:gd name="connsiteX8-609" fmla="*/ 822960 w 2987642"/>
                <a:gd name="connsiteY8-610" fmla="*/ 8778240 h 13898880"/>
                <a:gd name="connsiteX9-611" fmla="*/ 91440 w 2987642"/>
                <a:gd name="connsiteY9-612" fmla="*/ 6949440 h 13898880"/>
                <a:gd name="connsiteX10-613" fmla="*/ 91440 w 2987642"/>
                <a:gd name="connsiteY10-614" fmla="*/ 0 h 13898880"/>
                <a:gd name="connsiteX11" fmla="*/ 1097280 w 2987642"/>
                <a:gd name="connsiteY11" fmla="*/ 457200 h 13898880"/>
                <a:gd name="connsiteX0-615" fmla="*/ 1097280 w 2987642"/>
                <a:gd name="connsiteY0-616" fmla="*/ 457200 h 13898880"/>
                <a:gd name="connsiteX1-617" fmla="*/ 1488168 w 2987642"/>
                <a:gd name="connsiteY1-618" fmla="*/ 1997672 h 13898880"/>
                <a:gd name="connsiteX2-619" fmla="*/ 2834640 w 2987642"/>
                <a:gd name="connsiteY2-620" fmla="*/ 8686800 h 13898880"/>
                <a:gd name="connsiteX3-621" fmla="*/ 2329258 w 2987642"/>
                <a:gd name="connsiteY3-622" fmla="*/ 9881848 h 13898880"/>
                <a:gd name="connsiteX4-623" fmla="*/ 914400 w 2987642"/>
                <a:gd name="connsiteY4-624" fmla="*/ 13350240 h 13898880"/>
                <a:gd name="connsiteX5-625" fmla="*/ 640080 w 2987642"/>
                <a:gd name="connsiteY5-626" fmla="*/ 13075920 h 13898880"/>
                <a:gd name="connsiteX6-627" fmla="*/ 274320 w 2987642"/>
                <a:gd name="connsiteY6-628" fmla="*/ 13898880 h 13898880"/>
                <a:gd name="connsiteX7-629" fmla="*/ 0 w 2987642"/>
                <a:gd name="connsiteY7-630" fmla="*/ 9509760 h 13898880"/>
                <a:gd name="connsiteX8-631" fmla="*/ 822960 w 2987642"/>
                <a:gd name="connsiteY8-632" fmla="*/ 8778240 h 13898880"/>
                <a:gd name="connsiteX9-633" fmla="*/ 91440 w 2987642"/>
                <a:gd name="connsiteY9-634" fmla="*/ 6949440 h 13898880"/>
                <a:gd name="connsiteX10-635" fmla="*/ 91440 w 2987642"/>
                <a:gd name="connsiteY10-636" fmla="*/ 0 h 13898880"/>
                <a:gd name="connsiteX11-637" fmla="*/ 1097280 w 2987642"/>
                <a:gd name="connsiteY11-638" fmla="*/ 457200 h 13898880"/>
                <a:gd name="connsiteX0-639" fmla="*/ 1097280 w 2987642"/>
                <a:gd name="connsiteY0-640" fmla="*/ 457200 h 13898880"/>
                <a:gd name="connsiteX1-641" fmla="*/ 1488168 w 2987642"/>
                <a:gd name="connsiteY1-642" fmla="*/ 1997672 h 13898880"/>
                <a:gd name="connsiteX2-643" fmla="*/ 2834640 w 2987642"/>
                <a:gd name="connsiteY2-644" fmla="*/ 8686800 h 13898880"/>
                <a:gd name="connsiteX3-645" fmla="*/ 2144628 w 2987642"/>
                <a:gd name="connsiteY3-646" fmla="*/ 10151648 h 13898880"/>
                <a:gd name="connsiteX4-647" fmla="*/ 914400 w 2987642"/>
                <a:gd name="connsiteY4-648" fmla="*/ 13350240 h 13898880"/>
                <a:gd name="connsiteX5-649" fmla="*/ 640080 w 2987642"/>
                <a:gd name="connsiteY5-650" fmla="*/ 13075920 h 13898880"/>
                <a:gd name="connsiteX6-651" fmla="*/ 274320 w 2987642"/>
                <a:gd name="connsiteY6-652" fmla="*/ 13898880 h 13898880"/>
                <a:gd name="connsiteX7-653" fmla="*/ 0 w 2987642"/>
                <a:gd name="connsiteY7-654" fmla="*/ 9509760 h 13898880"/>
                <a:gd name="connsiteX8-655" fmla="*/ 822960 w 2987642"/>
                <a:gd name="connsiteY8-656" fmla="*/ 8778240 h 13898880"/>
                <a:gd name="connsiteX9-657" fmla="*/ 91440 w 2987642"/>
                <a:gd name="connsiteY9-658" fmla="*/ 6949440 h 13898880"/>
                <a:gd name="connsiteX10-659" fmla="*/ 91440 w 2987642"/>
                <a:gd name="connsiteY10-660" fmla="*/ 0 h 13898880"/>
                <a:gd name="connsiteX11-661" fmla="*/ 1097280 w 2987642"/>
                <a:gd name="connsiteY11-662" fmla="*/ 457200 h 13898880"/>
                <a:gd name="connsiteX0-663" fmla="*/ 1097280 w 2834640"/>
                <a:gd name="connsiteY0-664" fmla="*/ 457200 h 13898880"/>
                <a:gd name="connsiteX1-665" fmla="*/ 1488168 w 2834640"/>
                <a:gd name="connsiteY1-666" fmla="*/ 1997672 h 13898880"/>
                <a:gd name="connsiteX2-667" fmla="*/ 2834640 w 2834640"/>
                <a:gd name="connsiteY2-668" fmla="*/ 8686800 h 13898880"/>
                <a:gd name="connsiteX3-669" fmla="*/ 2144628 w 2834640"/>
                <a:gd name="connsiteY3-670" fmla="*/ 10151648 h 13898880"/>
                <a:gd name="connsiteX4-671" fmla="*/ 914400 w 2834640"/>
                <a:gd name="connsiteY4-672" fmla="*/ 13350240 h 13898880"/>
                <a:gd name="connsiteX5-673" fmla="*/ 640080 w 2834640"/>
                <a:gd name="connsiteY5-674" fmla="*/ 13075920 h 13898880"/>
                <a:gd name="connsiteX6-675" fmla="*/ 274320 w 2834640"/>
                <a:gd name="connsiteY6-676" fmla="*/ 13898880 h 13898880"/>
                <a:gd name="connsiteX7-677" fmla="*/ 0 w 2834640"/>
                <a:gd name="connsiteY7-678" fmla="*/ 9509760 h 13898880"/>
                <a:gd name="connsiteX8-679" fmla="*/ 822960 w 2834640"/>
                <a:gd name="connsiteY8-680" fmla="*/ 8778240 h 13898880"/>
                <a:gd name="connsiteX9-681" fmla="*/ 91440 w 2834640"/>
                <a:gd name="connsiteY9-682" fmla="*/ 6949440 h 13898880"/>
                <a:gd name="connsiteX10-683" fmla="*/ 91440 w 2834640"/>
                <a:gd name="connsiteY10-684" fmla="*/ 0 h 13898880"/>
                <a:gd name="connsiteX11-685" fmla="*/ 1097280 w 2834640"/>
                <a:gd name="connsiteY11-686" fmla="*/ 457200 h 13898880"/>
                <a:gd name="connsiteX0-687" fmla="*/ 1097280 w 2834640"/>
                <a:gd name="connsiteY0-688" fmla="*/ 457200 h 13898880"/>
                <a:gd name="connsiteX1-689" fmla="*/ 1488168 w 2834640"/>
                <a:gd name="connsiteY1-690" fmla="*/ 1997672 h 13898880"/>
                <a:gd name="connsiteX2-691" fmla="*/ 2834640 w 2834640"/>
                <a:gd name="connsiteY2-692" fmla="*/ 8686800 h 13898880"/>
                <a:gd name="connsiteX3-693" fmla="*/ 2083085 w 2834640"/>
                <a:gd name="connsiteY3-694" fmla="*/ 10391471 h 13898880"/>
                <a:gd name="connsiteX4-695" fmla="*/ 914400 w 2834640"/>
                <a:gd name="connsiteY4-696" fmla="*/ 13350240 h 13898880"/>
                <a:gd name="connsiteX5-697" fmla="*/ 640080 w 2834640"/>
                <a:gd name="connsiteY5-698" fmla="*/ 13075920 h 13898880"/>
                <a:gd name="connsiteX6-699" fmla="*/ 274320 w 2834640"/>
                <a:gd name="connsiteY6-700" fmla="*/ 13898880 h 13898880"/>
                <a:gd name="connsiteX7-701" fmla="*/ 0 w 2834640"/>
                <a:gd name="connsiteY7-702" fmla="*/ 9509760 h 13898880"/>
                <a:gd name="connsiteX8-703" fmla="*/ 822960 w 2834640"/>
                <a:gd name="connsiteY8-704" fmla="*/ 8778240 h 13898880"/>
                <a:gd name="connsiteX9-705" fmla="*/ 91440 w 2834640"/>
                <a:gd name="connsiteY9-706" fmla="*/ 6949440 h 13898880"/>
                <a:gd name="connsiteX10-707" fmla="*/ 91440 w 2834640"/>
                <a:gd name="connsiteY10-708" fmla="*/ 0 h 13898880"/>
                <a:gd name="connsiteX11-709" fmla="*/ 1097280 w 2834640"/>
                <a:gd name="connsiteY11-710" fmla="*/ 457200 h 13898880"/>
                <a:gd name="connsiteX0-711" fmla="*/ 1097280 w 2834640"/>
                <a:gd name="connsiteY0-712" fmla="*/ 457200 h 13898880"/>
                <a:gd name="connsiteX1-713" fmla="*/ 1488168 w 2834640"/>
                <a:gd name="connsiteY1-714" fmla="*/ 1997672 h 13898880"/>
                <a:gd name="connsiteX2-715" fmla="*/ 2834640 w 2834640"/>
                <a:gd name="connsiteY2-716" fmla="*/ 8686800 h 13898880"/>
                <a:gd name="connsiteX3-717" fmla="*/ 2083085 w 2834640"/>
                <a:gd name="connsiteY3-718" fmla="*/ 10391471 h 13898880"/>
                <a:gd name="connsiteX4-719" fmla="*/ 914400 w 2834640"/>
                <a:gd name="connsiteY4-720" fmla="*/ 13350240 h 13898880"/>
                <a:gd name="connsiteX5-721" fmla="*/ 640080 w 2834640"/>
                <a:gd name="connsiteY5-722" fmla="*/ 13075920 h 13898880"/>
                <a:gd name="connsiteX6-723" fmla="*/ 274320 w 2834640"/>
                <a:gd name="connsiteY6-724" fmla="*/ 13898880 h 13898880"/>
                <a:gd name="connsiteX7-725" fmla="*/ 0 w 2834640"/>
                <a:gd name="connsiteY7-726" fmla="*/ 9509760 h 13898880"/>
                <a:gd name="connsiteX8-727" fmla="*/ 822960 w 2834640"/>
                <a:gd name="connsiteY8-728" fmla="*/ 8778240 h 13898880"/>
                <a:gd name="connsiteX9-729" fmla="*/ 91440 w 2834640"/>
                <a:gd name="connsiteY9-730" fmla="*/ 6949440 h 13898880"/>
                <a:gd name="connsiteX10-731" fmla="*/ 91440 w 2834640"/>
                <a:gd name="connsiteY10-732" fmla="*/ 0 h 13898880"/>
                <a:gd name="connsiteX11-733" fmla="*/ 1097280 w 2834640"/>
                <a:gd name="connsiteY11-734" fmla="*/ 457200 h 13898880"/>
                <a:gd name="connsiteX0-735" fmla="*/ 1097280 w 2834640"/>
                <a:gd name="connsiteY0-736" fmla="*/ 457200 h 13898880"/>
                <a:gd name="connsiteX1-737" fmla="*/ 1488168 w 2834640"/>
                <a:gd name="connsiteY1-738" fmla="*/ 1997672 h 13898880"/>
                <a:gd name="connsiteX2-739" fmla="*/ 2834640 w 2834640"/>
                <a:gd name="connsiteY2-740" fmla="*/ 8686800 h 13898880"/>
                <a:gd name="connsiteX3-741" fmla="*/ 2083085 w 2834640"/>
                <a:gd name="connsiteY3-742" fmla="*/ 10391471 h 13898880"/>
                <a:gd name="connsiteX4-743" fmla="*/ 914400 w 2834640"/>
                <a:gd name="connsiteY4-744" fmla="*/ 13350240 h 13898880"/>
                <a:gd name="connsiteX5-745" fmla="*/ 640080 w 2834640"/>
                <a:gd name="connsiteY5-746" fmla="*/ 13075920 h 13898880"/>
                <a:gd name="connsiteX6-747" fmla="*/ 274320 w 2834640"/>
                <a:gd name="connsiteY6-748" fmla="*/ 13898880 h 13898880"/>
                <a:gd name="connsiteX7-749" fmla="*/ 0 w 2834640"/>
                <a:gd name="connsiteY7-750" fmla="*/ 9509760 h 13898880"/>
                <a:gd name="connsiteX8-751" fmla="*/ 822960 w 2834640"/>
                <a:gd name="connsiteY8-752" fmla="*/ 8778240 h 13898880"/>
                <a:gd name="connsiteX9-753" fmla="*/ 91440 w 2834640"/>
                <a:gd name="connsiteY9-754" fmla="*/ 6949440 h 13898880"/>
                <a:gd name="connsiteX10-755" fmla="*/ 91440 w 2834640"/>
                <a:gd name="connsiteY10-756" fmla="*/ 0 h 13898880"/>
                <a:gd name="connsiteX11-757" fmla="*/ 1097280 w 2834640"/>
                <a:gd name="connsiteY11-758" fmla="*/ 457200 h 13898880"/>
                <a:gd name="connsiteX0-759" fmla="*/ 1097280 w 2834640"/>
                <a:gd name="connsiteY0-760" fmla="*/ 457200 h 13898880"/>
                <a:gd name="connsiteX1-761" fmla="*/ 1488168 w 2834640"/>
                <a:gd name="connsiteY1-762" fmla="*/ 1997672 h 13898880"/>
                <a:gd name="connsiteX2-763" fmla="*/ 2834640 w 2834640"/>
                <a:gd name="connsiteY2-764" fmla="*/ 8686800 h 13898880"/>
                <a:gd name="connsiteX3-765" fmla="*/ 2083085 w 2834640"/>
                <a:gd name="connsiteY3-766" fmla="*/ 10391471 h 13898880"/>
                <a:gd name="connsiteX4-767" fmla="*/ 975308 w 2834640"/>
                <a:gd name="connsiteY4-768" fmla="*/ 13209389 h 13898880"/>
                <a:gd name="connsiteX5-769" fmla="*/ 640080 w 2834640"/>
                <a:gd name="connsiteY5-770" fmla="*/ 13075920 h 13898880"/>
                <a:gd name="connsiteX6-771" fmla="*/ 274320 w 2834640"/>
                <a:gd name="connsiteY6-772" fmla="*/ 13898880 h 13898880"/>
                <a:gd name="connsiteX7-773" fmla="*/ 0 w 2834640"/>
                <a:gd name="connsiteY7-774" fmla="*/ 9509760 h 13898880"/>
                <a:gd name="connsiteX8-775" fmla="*/ 822960 w 2834640"/>
                <a:gd name="connsiteY8-776" fmla="*/ 8778240 h 13898880"/>
                <a:gd name="connsiteX9-777" fmla="*/ 91440 w 2834640"/>
                <a:gd name="connsiteY9-778" fmla="*/ 6949440 h 13898880"/>
                <a:gd name="connsiteX10-779" fmla="*/ 91440 w 2834640"/>
                <a:gd name="connsiteY10-780" fmla="*/ 0 h 13898880"/>
                <a:gd name="connsiteX11-781" fmla="*/ 1097280 w 2834640"/>
                <a:gd name="connsiteY11-782" fmla="*/ 457200 h 13898880"/>
                <a:gd name="connsiteX0-783" fmla="*/ 1097280 w 2834640"/>
                <a:gd name="connsiteY0-784" fmla="*/ 457200 h 13898880"/>
                <a:gd name="connsiteX1-785" fmla="*/ 1488168 w 2834640"/>
                <a:gd name="connsiteY1-786" fmla="*/ 1997672 h 13898880"/>
                <a:gd name="connsiteX2-787" fmla="*/ 2834640 w 2834640"/>
                <a:gd name="connsiteY2-788" fmla="*/ 8686800 h 13898880"/>
                <a:gd name="connsiteX3-789" fmla="*/ 2083085 w 2834640"/>
                <a:gd name="connsiteY3-790" fmla="*/ 10391471 h 13898880"/>
                <a:gd name="connsiteX4-791" fmla="*/ 872736 w 2834640"/>
                <a:gd name="connsiteY4-792" fmla="*/ 13239367 h 13898880"/>
                <a:gd name="connsiteX5-793" fmla="*/ 640080 w 2834640"/>
                <a:gd name="connsiteY5-794" fmla="*/ 13075920 h 13898880"/>
                <a:gd name="connsiteX6-795" fmla="*/ 274320 w 2834640"/>
                <a:gd name="connsiteY6-796" fmla="*/ 13898880 h 13898880"/>
                <a:gd name="connsiteX7-797" fmla="*/ 0 w 2834640"/>
                <a:gd name="connsiteY7-798" fmla="*/ 9509760 h 13898880"/>
                <a:gd name="connsiteX8-799" fmla="*/ 822960 w 2834640"/>
                <a:gd name="connsiteY8-800" fmla="*/ 8778240 h 13898880"/>
                <a:gd name="connsiteX9-801" fmla="*/ 91440 w 2834640"/>
                <a:gd name="connsiteY9-802" fmla="*/ 6949440 h 13898880"/>
                <a:gd name="connsiteX10-803" fmla="*/ 91440 w 2834640"/>
                <a:gd name="connsiteY10-804" fmla="*/ 0 h 13898880"/>
                <a:gd name="connsiteX11-805" fmla="*/ 1097280 w 2834640"/>
                <a:gd name="connsiteY11-806" fmla="*/ 457200 h 13898880"/>
                <a:gd name="connsiteX0-807" fmla="*/ 1097280 w 2834640"/>
                <a:gd name="connsiteY0-808" fmla="*/ 457200 h 13898880"/>
                <a:gd name="connsiteX1-809" fmla="*/ 1488168 w 2834640"/>
                <a:gd name="connsiteY1-810" fmla="*/ 1997672 h 13898880"/>
                <a:gd name="connsiteX2-811" fmla="*/ 2834640 w 2834640"/>
                <a:gd name="connsiteY2-812" fmla="*/ 8686800 h 13898880"/>
                <a:gd name="connsiteX3-813" fmla="*/ 2083085 w 2834640"/>
                <a:gd name="connsiteY3-814" fmla="*/ 10391471 h 13898880"/>
                <a:gd name="connsiteX4-815" fmla="*/ 934279 w 2834640"/>
                <a:gd name="connsiteY4-816" fmla="*/ 13269345 h 13898880"/>
                <a:gd name="connsiteX5-817" fmla="*/ 640080 w 2834640"/>
                <a:gd name="connsiteY5-818" fmla="*/ 13075920 h 13898880"/>
                <a:gd name="connsiteX6-819" fmla="*/ 274320 w 2834640"/>
                <a:gd name="connsiteY6-820" fmla="*/ 13898880 h 13898880"/>
                <a:gd name="connsiteX7-821" fmla="*/ 0 w 2834640"/>
                <a:gd name="connsiteY7-822" fmla="*/ 9509760 h 13898880"/>
                <a:gd name="connsiteX8-823" fmla="*/ 822960 w 2834640"/>
                <a:gd name="connsiteY8-824" fmla="*/ 8778240 h 13898880"/>
                <a:gd name="connsiteX9-825" fmla="*/ 91440 w 2834640"/>
                <a:gd name="connsiteY9-826" fmla="*/ 6949440 h 13898880"/>
                <a:gd name="connsiteX10-827" fmla="*/ 91440 w 2834640"/>
                <a:gd name="connsiteY10-828" fmla="*/ 0 h 13898880"/>
                <a:gd name="connsiteX11-829" fmla="*/ 1097280 w 2834640"/>
                <a:gd name="connsiteY11-830" fmla="*/ 457200 h 13898880"/>
                <a:gd name="connsiteX0-831" fmla="*/ 1097280 w 2834640"/>
                <a:gd name="connsiteY0-832" fmla="*/ 457200 h 14493240"/>
                <a:gd name="connsiteX1-833" fmla="*/ 1488168 w 2834640"/>
                <a:gd name="connsiteY1-834" fmla="*/ 1997672 h 14493240"/>
                <a:gd name="connsiteX2-835" fmla="*/ 2834640 w 2834640"/>
                <a:gd name="connsiteY2-836" fmla="*/ 8686800 h 14493240"/>
                <a:gd name="connsiteX3-837" fmla="*/ 2083085 w 2834640"/>
                <a:gd name="connsiteY3-838" fmla="*/ 10391471 h 14493240"/>
                <a:gd name="connsiteX4-839" fmla="*/ 934279 w 2834640"/>
                <a:gd name="connsiteY4-840" fmla="*/ 13269345 h 14493240"/>
                <a:gd name="connsiteX5-841" fmla="*/ 640080 w 2834640"/>
                <a:gd name="connsiteY5-842" fmla="*/ 13075920 h 14493240"/>
                <a:gd name="connsiteX6-843" fmla="*/ 274320 w 2834640"/>
                <a:gd name="connsiteY6-844" fmla="*/ 13898880 h 14493240"/>
                <a:gd name="connsiteX7-845" fmla="*/ 0 w 2834640"/>
                <a:gd name="connsiteY7-846" fmla="*/ 9509760 h 14493240"/>
                <a:gd name="connsiteX8-847" fmla="*/ 822960 w 2834640"/>
                <a:gd name="connsiteY8-848" fmla="*/ 8778240 h 14493240"/>
                <a:gd name="connsiteX9-849" fmla="*/ 91440 w 2834640"/>
                <a:gd name="connsiteY9-850" fmla="*/ 6949440 h 14493240"/>
                <a:gd name="connsiteX10-851" fmla="*/ 91440 w 2834640"/>
                <a:gd name="connsiteY10-852" fmla="*/ 0 h 14493240"/>
                <a:gd name="connsiteX11-853" fmla="*/ 1097280 w 2834640"/>
                <a:gd name="connsiteY11-854" fmla="*/ 457200 h 14493240"/>
                <a:gd name="connsiteX0-855" fmla="*/ 1097280 w 2834640"/>
                <a:gd name="connsiteY0-856" fmla="*/ 457200 h 14493240"/>
                <a:gd name="connsiteX1-857" fmla="*/ 1488168 w 2834640"/>
                <a:gd name="connsiteY1-858" fmla="*/ 1997672 h 14493240"/>
                <a:gd name="connsiteX2-859" fmla="*/ 2834640 w 2834640"/>
                <a:gd name="connsiteY2-860" fmla="*/ 8686800 h 14493240"/>
                <a:gd name="connsiteX3-861" fmla="*/ 2083085 w 2834640"/>
                <a:gd name="connsiteY3-862" fmla="*/ 10391471 h 14493240"/>
                <a:gd name="connsiteX4-863" fmla="*/ 934279 w 2834640"/>
                <a:gd name="connsiteY4-864" fmla="*/ 13269345 h 14493240"/>
                <a:gd name="connsiteX5-865" fmla="*/ 482963 w 2834640"/>
                <a:gd name="connsiteY5-866" fmla="*/ 13089478 h 14493240"/>
                <a:gd name="connsiteX6-867" fmla="*/ 274320 w 2834640"/>
                <a:gd name="connsiteY6-868" fmla="*/ 13898880 h 14493240"/>
                <a:gd name="connsiteX7-869" fmla="*/ 0 w 2834640"/>
                <a:gd name="connsiteY7-870" fmla="*/ 9509760 h 14493240"/>
                <a:gd name="connsiteX8-871" fmla="*/ 822960 w 2834640"/>
                <a:gd name="connsiteY8-872" fmla="*/ 8778240 h 14493240"/>
                <a:gd name="connsiteX9-873" fmla="*/ 91440 w 2834640"/>
                <a:gd name="connsiteY9-874" fmla="*/ 6949440 h 14493240"/>
                <a:gd name="connsiteX10-875" fmla="*/ 91440 w 2834640"/>
                <a:gd name="connsiteY10-876" fmla="*/ 0 h 14493240"/>
                <a:gd name="connsiteX11-877" fmla="*/ 1097280 w 2834640"/>
                <a:gd name="connsiteY11-878" fmla="*/ 457200 h 14493240"/>
                <a:gd name="connsiteX0-879" fmla="*/ 1097280 w 2834640"/>
                <a:gd name="connsiteY0-880" fmla="*/ 457200 h 14493240"/>
                <a:gd name="connsiteX1-881" fmla="*/ 1488168 w 2834640"/>
                <a:gd name="connsiteY1-882" fmla="*/ 1997672 h 14493240"/>
                <a:gd name="connsiteX2-883" fmla="*/ 2834640 w 2834640"/>
                <a:gd name="connsiteY2-884" fmla="*/ 8686800 h 14493240"/>
                <a:gd name="connsiteX3-885" fmla="*/ 2083085 w 2834640"/>
                <a:gd name="connsiteY3-886" fmla="*/ 10391471 h 14493240"/>
                <a:gd name="connsiteX4-887" fmla="*/ 934279 w 2834640"/>
                <a:gd name="connsiteY4-888" fmla="*/ 13269345 h 14493240"/>
                <a:gd name="connsiteX5-889" fmla="*/ 626564 w 2834640"/>
                <a:gd name="connsiteY5-890" fmla="*/ 13089478 h 14493240"/>
                <a:gd name="connsiteX6-891" fmla="*/ 274320 w 2834640"/>
                <a:gd name="connsiteY6-892" fmla="*/ 13898880 h 14493240"/>
                <a:gd name="connsiteX7-893" fmla="*/ 0 w 2834640"/>
                <a:gd name="connsiteY7-894" fmla="*/ 9509760 h 14493240"/>
                <a:gd name="connsiteX8-895" fmla="*/ 822960 w 2834640"/>
                <a:gd name="connsiteY8-896" fmla="*/ 8778240 h 14493240"/>
                <a:gd name="connsiteX9-897" fmla="*/ 91440 w 2834640"/>
                <a:gd name="connsiteY9-898" fmla="*/ 6949440 h 14493240"/>
                <a:gd name="connsiteX10-899" fmla="*/ 91440 w 2834640"/>
                <a:gd name="connsiteY10-900" fmla="*/ 0 h 14493240"/>
                <a:gd name="connsiteX11-901" fmla="*/ 1097280 w 2834640"/>
                <a:gd name="connsiteY11-902" fmla="*/ 457200 h 14493240"/>
                <a:gd name="connsiteX0-903" fmla="*/ 1097280 w 2834640"/>
                <a:gd name="connsiteY0-904" fmla="*/ 457200 h 14493240"/>
                <a:gd name="connsiteX1-905" fmla="*/ 1488168 w 2834640"/>
                <a:gd name="connsiteY1-906" fmla="*/ 1997672 h 14493240"/>
                <a:gd name="connsiteX2-907" fmla="*/ 2834640 w 2834640"/>
                <a:gd name="connsiteY2-908" fmla="*/ 8686800 h 14493240"/>
                <a:gd name="connsiteX3-909" fmla="*/ 2083085 w 2834640"/>
                <a:gd name="connsiteY3-910" fmla="*/ 10391471 h 14493240"/>
                <a:gd name="connsiteX4-911" fmla="*/ 934279 w 2834640"/>
                <a:gd name="connsiteY4-912" fmla="*/ 13269345 h 14493240"/>
                <a:gd name="connsiteX5-913" fmla="*/ 523992 w 2834640"/>
                <a:gd name="connsiteY5-914" fmla="*/ 13269345 h 14493240"/>
                <a:gd name="connsiteX6-915" fmla="*/ 274320 w 2834640"/>
                <a:gd name="connsiteY6-916" fmla="*/ 13898880 h 14493240"/>
                <a:gd name="connsiteX7-917" fmla="*/ 0 w 2834640"/>
                <a:gd name="connsiteY7-918" fmla="*/ 9509760 h 14493240"/>
                <a:gd name="connsiteX8-919" fmla="*/ 822960 w 2834640"/>
                <a:gd name="connsiteY8-920" fmla="*/ 8778240 h 14493240"/>
                <a:gd name="connsiteX9-921" fmla="*/ 91440 w 2834640"/>
                <a:gd name="connsiteY9-922" fmla="*/ 6949440 h 14493240"/>
                <a:gd name="connsiteX10-923" fmla="*/ 91440 w 2834640"/>
                <a:gd name="connsiteY10-924" fmla="*/ 0 h 14493240"/>
                <a:gd name="connsiteX11-925" fmla="*/ 1097280 w 2834640"/>
                <a:gd name="connsiteY11-926" fmla="*/ 457200 h 14493240"/>
                <a:gd name="connsiteX0-927" fmla="*/ 1097280 w 2834640"/>
                <a:gd name="connsiteY0-928" fmla="*/ 457200 h 14493240"/>
                <a:gd name="connsiteX1-929" fmla="*/ 1488168 w 2834640"/>
                <a:gd name="connsiteY1-930" fmla="*/ 1997672 h 14493240"/>
                <a:gd name="connsiteX2-931" fmla="*/ 2834640 w 2834640"/>
                <a:gd name="connsiteY2-932" fmla="*/ 8686800 h 14493240"/>
                <a:gd name="connsiteX3-933" fmla="*/ 2083085 w 2834640"/>
                <a:gd name="connsiteY3-934" fmla="*/ 10391471 h 14493240"/>
                <a:gd name="connsiteX4-935" fmla="*/ 934279 w 2834640"/>
                <a:gd name="connsiteY4-936" fmla="*/ 13269345 h 14493240"/>
                <a:gd name="connsiteX5-937" fmla="*/ 606049 w 2834640"/>
                <a:gd name="connsiteY5-938" fmla="*/ 13119456 h 14493240"/>
                <a:gd name="connsiteX6-939" fmla="*/ 274320 w 2834640"/>
                <a:gd name="connsiteY6-940" fmla="*/ 13898880 h 14493240"/>
                <a:gd name="connsiteX7-941" fmla="*/ 0 w 2834640"/>
                <a:gd name="connsiteY7-942" fmla="*/ 9509760 h 14493240"/>
                <a:gd name="connsiteX8-943" fmla="*/ 822960 w 2834640"/>
                <a:gd name="connsiteY8-944" fmla="*/ 8778240 h 14493240"/>
                <a:gd name="connsiteX9-945" fmla="*/ 91440 w 2834640"/>
                <a:gd name="connsiteY9-946" fmla="*/ 6949440 h 14493240"/>
                <a:gd name="connsiteX10-947" fmla="*/ 91440 w 2834640"/>
                <a:gd name="connsiteY10-948" fmla="*/ 0 h 14493240"/>
                <a:gd name="connsiteX11-949" fmla="*/ 1097280 w 2834640"/>
                <a:gd name="connsiteY11-950" fmla="*/ 457200 h 14493240"/>
                <a:gd name="connsiteX0-951" fmla="*/ 1188720 w 2926080"/>
                <a:gd name="connsiteY0-952" fmla="*/ 457200 h 14493240"/>
                <a:gd name="connsiteX1-953" fmla="*/ 1579608 w 2926080"/>
                <a:gd name="connsiteY1-954" fmla="*/ 1997672 h 14493240"/>
                <a:gd name="connsiteX2-955" fmla="*/ 2926080 w 2926080"/>
                <a:gd name="connsiteY2-956" fmla="*/ 8686800 h 14493240"/>
                <a:gd name="connsiteX3-957" fmla="*/ 2174525 w 2926080"/>
                <a:gd name="connsiteY3-958" fmla="*/ 10391471 h 14493240"/>
                <a:gd name="connsiteX4-959" fmla="*/ 1025719 w 2926080"/>
                <a:gd name="connsiteY4-960" fmla="*/ 13269345 h 14493240"/>
                <a:gd name="connsiteX5-961" fmla="*/ 697489 w 2926080"/>
                <a:gd name="connsiteY5-962" fmla="*/ 13119456 h 14493240"/>
                <a:gd name="connsiteX6-963" fmla="*/ 365760 w 2926080"/>
                <a:gd name="connsiteY6-964" fmla="*/ 13898880 h 14493240"/>
                <a:gd name="connsiteX7-965" fmla="*/ 91440 w 2926080"/>
                <a:gd name="connsiteY7-966" fmla="*/ 9509760 h 14493240"/>
                <a:gd name="connsiteX8-967" fmla="*/ 914400 w 2926080"/>
                <a:gd name="connsiteY8-968" fmla="*/ 8778240 h 14493240"/>
                <a:gd name="connsiteX9-969" fmla="*/ 182880 w 2926080"/>
                <a:gd name="connsiteY9-970" fmla="*/ 6949440 h 14493240"/>
                <a:gd name="connsiteX10-971" fmla="*/ 182880 w 2926080"/>
                <a:gd name="connsiteY10-972" fmla="*/ 0 h 14493240"/>
                <a:gd name="connsiteX11-973" fmla="*/ 1188720 w 2926080"/>
                <a:gd name="connsiteY11-974" fmla="*/ 457200 h 14493240"/>
                <a:gd name="connsiteX0-975" fmla="*/ 1188720 w 2926080"/>
                <a:gd name="connsiteY0-976" fmla="*/ 457200 h 13898880"/>
                <a:gd name="connsiteX1-977" fmla="*/ 1579608 w 2926080"/>
                <a:gd name="connsiteY1-978" fmla="*/ 1997672 h 13898880"/>
                <a:gd name="connsiteX2-979" fmla="*/ 2926080 w 2926080"/>
                <a:gd name="connsiteY2-980" fmla="*/ 8686800 h 13898880"/>
                <a:gd name="connsiteX3-981" fmla="*/ 2174525 w 2926080"/>
                <a:gd name="connsiteY3-982" fmla="*/ 10391471 h 13898880"/>
                <a:gd name="connsiteX4-983" fmla="*/ 1025719 w 2926080"/>
                <a:gd name="connsiteY4-984" fmla="*/ 13269345 h 13898880"/>
                <a:gd name="connsiteX5-985" fmla="*/ 697489 w 2926080"/>
                <a:gd name="connsiteY5-986" fmla="*/ 13119456 h 13898880"/>
                <a:gd name="connsiteX6-987" fmla="*/ 365760 w 2926080"/>
                <a:gd name="connsiteY6-988" fmla="*/ 13898880 h 13898880"/>
                <a:gd name="connsiteX7-989" fmla="*/ 91440 w 2926080"/>
                <a:gd name="connsiteY7-990" fmla="*/ 9509760 h 13898880"/>
                <a:gd name="connsiteX8-991" fmla="*/ 914400 w 2926080"/>
                <a:gd name="connsiteY8-992" fmla="*/ 8778240 h 13898880"/>
                <a:gd name="connsiteX9-993" fmla="*/ 182880 w 2926080"/>
                <a:gd name="connsiteY9-994" fmla="*/ 6949440 h 13898880"/>
                <a:gd name="connsiteX10-995" fmla="*/ 182880 w 2926080"/>
                <a:gd name="connsiteY10-996" fmla="*/ 0 h 13898880"/>
                <a:gd name="connsiteX11-997" fmla="*/ 1188720 w 2926080"/>
                <a:gd name="connsiteY11-998" fmla="*/ 457200 h 13898880"/>
                <a:gd name="connsiteX0-999" fmla="*/ 1188720 w 2926080"/>
                <a:gd name="connsiteY0-1000" fmla="*/ 457200 h 13898880"/>
                <a:gd name="connsiteX1-1001" fmla="*/ 1579608 w 2926080"/>
                <a:gd name="connsiteY1-1002" fmla="*/ 1997672 h 13898880"/>
                <a:gd name="connsiteX2-1003" fmla="*/ 2926080 w 2926080"/>
                <a:gd name="connsiteY2-1004" fmla="*/ 8686800 h 13898880"/>
                <a:gd name="connsiteX3-1005" fmla="*/ 2174525 w 2926080"/>
                <a:gd name="connsiteY3-1006" fmla="*/ 10391471 h 13898880"/>
                <a:gd name="connsiteX4-1007" fmla="*/ 1025719 w 2926080"/>
                <a:gd name="connsiteY4-1008" fmla="*/ 13269345 h 13898880"/>
                <a:gd name="connsiteX5-1009" fmla="*/ 697489 w 2926080"/>
                <a:gd name="connsiteY5-1010" fmla="*/ 13119456 h 13898880"/>
                <a:gd name="connsiteX6-1011" fmla="*/ 365760 w 2926080"/>
                <a:gd name="connsiteY6-1012" fmla="*/ 13898880 h 13898880"/>
                <a:gd name="connsiteX7-1013" fmla="*/ 91440 w 2926080"/>
                <a:gd name="connsiteY7-1014" fmla="*/ 9509760 h 13898880"/>
                <a:gd name="connsiteX8-1015" fmla="*/ 914400 w 2926080"/>
                <a:gd name="connsiteY8-1016" fmla="*/ 8778240 h 13898880"/>
                <a:gd name="connsiteX9-1017" fmla="*/ 182880 w 2926080"/>
                <a:gd name="connsiteY9-1018" fmla="*/ 6949440 h 13898880"/>
                <a:gd name="connsiteX10-1019" fmla="*/ 182880 w 2926080"/>
                <a:gd name="connsiteY10-1020" fmla="*/ 0 h 13898880"/>
                <a:gd name="connsiteX11-1021" fmla="*/ 1188720 w 2926080"/>
                <a:gd name="connsiteY11-1022" fmla="*/ 457200 h 13898880"/>
                <a:gd name="connsiteX0-1023" fmla="*/ 1188720 w 2926080"/>
                <a:gd name="connsiteY0-1024" fmla="*/ 457200 h 13778969"/>
                <a:gd name="connsiteX1-1025" fmla="*/ 1579608 w 2926080"/>
                <a:gd name="connsiteY1-1026" fmla="*/ 1997672 h 13778969"/>
                <a:gd name="connsiteX2-1027" fmla="*/ 2926080 w 2926080"/>
                <a:gd name="connsiteY2-1028" fmla="*/ 8686800 h 13778969"/>
                <a:gd name="connsiteX3-1029" fmla="*/ 2174525 w 2926080"/>
                <a:gd name="connsiteY3-1030" fmla="*/ 10391471 h 13778969"/>
                <a:gd name="connsiteX4-1031" fmla="*/ 1025719 w 2926080"/>
                <a:gd name="connsiteY4-1032" fmla="*/ 13269345 h 13778969"/>
                <a:gd name="connsiteX5-1033" fmla="*/ 697489 w 2926080"/>
                <a:gd name="connsiteY5-1034" fmla="*/ 13119456 h 13778969"/>
                <a:gd name="connsiteX6-1035" fmla="*/ 348745 w 2926080"/>
                <a:gd name="connsiteY6-1036" fmla="*/ 13778969 h 13778969"/>
                <a:gd name="connsiteX7-1037" fmla="*/ 91440 w 2926080"/>
                <a:gd name="connsiteY7-1038" fmla="*/ 9509760 h 13778969"/>
                <a:gd name="connsiteX8-1039" fmla="*/ 914400 w 2926080"/>
                <a:gd name="connsiteY8-1040" fmla="*/ 8778240 h 13778969"/>
                <a:gd name="connsiteX9-1041" fmla="*/ 182880 w 2926080"/>
                <a:gd name="connsiteY9-1042" fmla="*/ 6949440 h 13778969"/>
                <a:gd name="connsiteX10-1043" fmla="*/ 182880 w 2926080"/>
                <a:gd name="connsiteY10-1044" fmla="*/ 0 h 13778969"/>
                <a:gd name="connsiteX11-1045" fmla="*/ 1188720 w 2926080"/>
                <a:gd name="connsiteY11-1046" fmla="*/ 457200 h 13778969"/>
                <a:gd name="connsiteX0-1047" fmla="*/ 1240977 w 2978337"/>
                <a:gd name="connsiteY0-1048" fmla="*/ 457200 h 13928858"/>
                <a:gd name="connsiteX1-1049" fmla="*/ 1631865 w 2978337"/>
                <a:gd name="connsiteY1-1050" fmla="*/ 1997672 h 13928858"/>
                <a:gd name="connsiteX2-1051" fmla="*/ 2978337 w 2978337"/>
                <a:gd name="connsiteY2-1052" fmla="*/ 8686800 h 13928858"/>
                <a:gd name="connsiteX3-1053" fmla="*/ 2226782 w 2978337"/>
                <a:gd name="connsiteY3-1054" fmla="*/ 10391471 h 13928858"/>
                <a:gd name="connsiteX4-1055" fmla="*/ 1077976 w 2978337"/>
                <a:gd name="connsiteY4-1056" fmla="*/ 13269345 h 13928858"/>
                <a:gd name="connsiteX5-1057" fmla="*/ 749746 w 2978337"/>
                <a:gd name="connsiteY5-1058" fmla="*/ 13119456 h 13928858"/>
                <a:gd name="connsiteX6-1059" fmla="*/ 298430 w 2978337"/>
                <a:gd name="connsiteY6-1060" fmla="*/ 13928858 h 13928858"/>
                <a:gd name="connsiteX7-1061" fmla="*/ 143697 w 2978337"/>
                <a:gd name="connsiteY7-1062" fmla="*/ 9509760 h 13928858"/>
                <a:gd name="connsiteX8-1063" fmla="*/ 966657 w 2978337"/>
                <a:gd name="connsiteY8-1064" fmla="*/ 8778240 h 13928858"/>
                <a:gd name="connsiteX9-1065" fmla="*/ 235137 w 2978337"/>
                <a:gd name="connsiteY9-1066" fmla="*/ 6949440 h 13928858"/>
                <a:gd name="connsiteX10-1067" fmla="*/ 235137 w 2978337"/>
                <a:gd name="connsiteY10-1068" fmla="*/ 0 h 13928858"/>
                <a:gd name="connsiteX11-1069" fmla="*/ 1240977 w 2978337"/>
                <a:gd name="connsiteY11-1070" fmla="*/ 457200 h 13928858"/>
                <a:gd name="connsiteX0-1071" fmla="*/ 1188720 w 2926080"/>
                <a:gd name="connsiteY0-1072" fmla="*/ 457200 h 13928858"/>
                <a:gd name="connsiteX1-1073" fmla="*/ 1579608 w 2926080"/>
                <a:gd name="connsiteY1-1074" fmla="*/ 1997672 h 13928858"/>
                <a:gd name="connsiteX2-1075" fmla="*/ 2926080 w 2926080"/>
                <a:gd name="connsiteY2-1076" fmla="*/ 8686800 h 13928858"/>
                <a:gd name="connsiteX3-1077" fmla="*/ 2174525 w 2926080"/>
                <a:gd name="connsiteY3-1078" fmla="*/ 10391471 h 13928858"/>
                <a:gd name="connsiteX4-1079" fmla="*/ 1025719 w 2926080"/>
                <a:gd name="connsiteY4-1080" fmla="*/ 13269345 h 13928858"/>
                <a:gd name="connsiteX5-1081" fmla="*/ 697489 w 2926080"/>
                <a:gd name="connsiteY5-1082" fmla="*/ 13119456 h 13928858"/>
                <a:gd name="connsiteX6-1083" fmla="*/ 246173 w 2926080"/>
                <a:gd name="connsiteY6-1084" fmla="*/ 13928858 h 13928858"/>
                <a:gd name="connsiteX7-1085" fmla="*/ 91440 w 2926080"/>
                <a:gd name="connsiteY7-1086" fmla="*/ 9509760 h 13928858"/>
                <a:gd name="connsiteX8-1087" fmla="*/ 914400 w 2926080"/>
                <a:gd name="connsiteY8-1088" fmla="*/ 8778240 h 13928858"/>
                <a:gd name="connsiteX9-1089" fmla="*/ 182880 w 2926080"/>
                <a:gd name="connsiteY9-1090" fmla="*/ 6949440 h 13928858"/>
                <a:gd name="connsiteX10-1091" fmla="*/ 182880 w 2926080"/>
                <a:gd name="connsiteY10-1092" fmla="*/ 0 h 13928858"/>
                <a:gd name="connsiteX11-1093" fmla="*/ 1188720 w 2926080"/>
                <a:gd name="connsiteY11-1094" fmla="*/ 457200 h 13928858"/>
                <a:gd name="connsiteX0-1095" fmla="*/ 1188720 w 2926080"/>
                <a:gd name="connsiteY0-1096" fmla="*/ 457200 h 13928858"/>
                <a:gd name="connsiteX1-1097" fmla="*/ 1579608 w 2926080"/>
                <a:gd name="connsiteY1-1098" fmla="*/ 1997672 h 13928858"/>
                <a:gd name="connsiteX2-1099" fmla="*/ 2926080 w 2926080"/>
                <a:gd name="connsiteY2-1100" fmla="*/ 8686800 h 13928858"/>
                <a:gd name="connsiteX3-1101" fmla="*/ 2174525 w 2926080"/>
                <a:gd name="connsiteY3-1102" fmla="*/ 10391471 h 13928858"/>
                <a:gd name="connsiteX4-1103" fmla="*/ 1025719 w 2926080"/>
                <a:gd name="connsiteY4-1104" fmla="*/ 13269345 h 13928858"/>
                <a:gd name="connsiteX5-1105" fmla="*/ 697489 w 2926080"/>
                <a:gd name="connsiteY5-1106" fmla="*/ 13119456 h 13928858"/>
                <a:gd name="connsiteX6-1107" fmla="*/ 246173 w 2926080"/>
                <a:gd name="connsiteY6-1108" fmla="*/ 13928858 h 13928858"/>
                <a:gd name="connsiteX7-1109" fmla="*/ 91440 w 2926080"/>
                <a:gd name="connsiteY7-1110" fmla="*/ 9509760 h 13928858"/>
                <a:gd name="connsiteX8-1111" fmla="*/ 914400 w 2926080"/>
                <a:gd name="connsiteY8-1112" fmla="*/ 8778240 h 13928858"/>
                <a:gd name="connsiteX9-1113" fmla="*/ 182880 w 2926080"/>
                <a:gd name="connsiteY9-1114" fmla="*/ 6949440 h 13928858"/>
                <a:gd name="connsiteX10-1115" fmla="*/ 182880 w 2926080"/>
                <a:gd name="connsiteY10-1116" fmla="*/ 0 h 13928858"/>
                <a:gd name="connsiteX11-1117" fmla="*/ 1188720 w 2926080"/>
                <a:gd name="connsiteY11-1118" fmla="*/ 457200 h 13928858"/>
                <a:gd name="connsiteX0-1119" fmla="*/ 1188720 w 2926080"/>
                <a:gd name="connsiteY0-1120" fmla="*/ 457200 h 13928858"/>
                <a:gd name="connsiteX1-1121" fmla="*/ 1579608 w 2926080"/>
                <a:gd name="connsiteY1-1122" fmla="*/ 1997672 h 13928858"/>
                <a:gd name="connsiteX2-1123" fmla="*/ 2926080 w 2926080"/>
                <a:gd name="connsiteY2-1124" fmla="*/ 8686800 h 13928858"/>
                <a:gd name="connsiteX3-1125" fmla="*/ 2174525 w 2926080"/>
                <a:gd name="connsiteY3-1126" fmla="*/ 10391471 h 13928858"/>
                <a:gd name="connsiteX4-1127" fmla="*/ 1025719 w 2926080"/>
                <a:gd name="connsiteY4-1128" fmla="*/ 13269345 h 13928858"/>
                <a:gd name="connsiteX5-1129" fmla="*/ 697489 w 2926080"/>
                <a:gd name="connsiteY5-1130" fmla="*/ 13119456 h 13928858"/>
                <a:gd name="connsiteX6-1131" fmla="*/ 369259 w 2926080"/>
                <a:gd name="connsiteY6-1132" fmla="*/ 13928858 h 13928858"/>
                <a:gd name="connsiteX7-1133" fmla="*/ 91440 w 2926080"/>
                <a:gd name="connsiteY7-1134" fmla="*/ 9509760 h 13928858"/>
                <a:gd name="connsiteX8-1135" fmla="*/ 914400 w 2926080"/>
                <a:gd name="connsiteY8-1136" fmla="*/ 8778240 h 13928858"/>
                <a:gd name="connsiteX9-1137" fmla="*/ 182880 w 2926080"/>
                <a:gd name="connsiteY9-1138" fmla="*/ 6949440 h 13928858"/>
                <a:gd name="connsiteX10-1139" fmla="*/ 182880 w 2926080"/>
                <a:gd name="connsiteY10-1140" fmla="*/ 0 h 13928858"/>
                <a:gd name="connsiteX11-1141" fmla="*/ 1188720 w 2926080"/>
                <a:gd name="connsiteY11-1142" fmla="*/ 457200 h 13928858"/>
                <a:gd name="connsiteX0-1143" fmla="*/ 1188720 w 2926080"/>
                <a:gd name="connsiteY0-1144" fmla="*/ 457200 h 13928858"/>
                <a:gd name="connsiteX1-1145" fmla="*/ 1579608 w 2926080"/>
                <a:gd name="connsiteY1-1146" fmla="*/ 1997672 h 13928858"/>
                <a:gd name="connsiteX2-1147" fmla="*/ 2926080 w 2926080"/>
                <a:gd name="connsiteY2-1148" fmla="*/ 8686800 h 13928858"/>
                <a:gd name="connsiteX3-1149" fmla="*/ 2174525 w 2926080"/>
                <a:gd name="connsiteY3-1150" fmla="*/ 10391471 h 13928858"/>
                <a:gd name="connsiteX4-1151" fmla="*/ 1025719 w 2926080"/>
                <a:gd name="connsiteY4-1152" fmla="*/ 13269345 h 13928858"/>
                <a:gd name="connsiteX5-1153" fmla="*/ 697489 w 2926080"/>
                <a:gd name="connsiteY5-1154" fmla="*/ 13119456 h 13928858"/>
                <a:gd name="connsiteX6-1155" fmla="*/ 369259 w 2926080"/>
                <a:gd name="connsiteY6-1156" fmla="*/ 13928858 h 13928858"/>
                <a:gd name="connsiteX7-1157" fmla="*/ 91440 w 2926080"/>
                <a:gd name="connsiteY7-1158" fmla="*/ 9509760 h 13928858"/>
                <a:gd name="connsiteX8-1159" fmla="*/ 914400 w 2926080"/>
                <a:gd name="connsiteY8-1160" fmla="*/ 8778240 h 13928858"/>
                <a:gd name="connsiteX9-1161" fmla="*/ 182880 w 2926080"/>
                <a:gd name="connsiteY9-1162" fmla="*/ 6949440 h 13928858"/>
                <a:gd name="connsiteX10-1163" fmla="*/ 182880 w 2926080"/>
                <a:gd name="connsiteY10-1164" fmla="*/ 0 h 13928858"/>
                <a:gd name="connsiteX11-1165" fmla="*/ 1188720 w 2926080"/>
                <a:gd name="connsiteY11-1166" fmla="*/ 457200 h 13928858"/>
                <a:gd name="connsiteX0-1167" fmla="*/ 1188720 w 2926080"/>
                <a:gd name="connsiteY0-1168" fmla="*/ 457200 h 13928858"/>
                <a:gd name="connsiteX1-1169" fmla="*/ 1579608 w 2926080"/>
                <a:gd name="connsiteY1-1170" fmla="*/ 1997672 h 13928858"/>
                <a:gd name="connsiteX2-1171" fmla="*/ 2926080 w 2926080"/>
                <a:gd name="connsiteY2-1172" fmla="*/ 8686800 h 13928858"/>
                <a:gd name="connsiteX3-1173" fmla="*/ 2174525 w 2926080"/>
                <a:gd name="connsiteY3-1174" fmla="*/ 10391471 h 13928858"/>
                <a:gd name="connsiteX4-1175" fmla="*/ 1025719 w 2926080"/>
                <a:gd name="connsiteY4-1176" fmla="*/ 13269345 h 13928858"/>
                <a:gd name="connsiteX5-1177" fmla="*/ 697489 w 2926080"/>
                <a:gd name="connsiteY5-1178" fmla="*/ 13119456 h 13928858"/>
                <a:gd name="connsiteX6-1179" fmla="*/ 369259 w 2926080"/>
                <a:gd name="connsiteY6-1180" fmla="*/ 13928858 h 13928858"/>
                <a:gd name="connsiteX7-1181" fmla="*/ 91440 w 2926080"/>
                <a:gd name="connsiteY7-1182" fmla="*/ 9509760 h 13928858"/>
                <a:gd name="connsiteX8-1183" fmla="*/ 914400 w 2926080"/>
                <a:gd name="connsiteY8-1184" fmla="*/ 8778240 h 13928858"/>
                <a:gd name="connsiteX9-1185" fmla="*/ 182880 w 2926080"/>
                <a:gd name="connsiteY9-1186" fmla="*/ 6949440 h 13928858"/>
                <a:gd name="connsiteX10-1187" fmla="*/ 182880 w 2926080"/>
                <a:gd name="connsiteY10-1188" fmla="*/ 0 h 13928858"/>
                <a:gd name="connsiteX11-1189" fmla="*/ 1188720 w 2926080"/>
                <a:gd name="connsiteY11-1190" fmla="*/ 457200 h 13928858"/>
                <a:gd name="connsiteX0-1191" fmla="*/ 1188720 w 2926080"/>
                <a:gd name="connsiteY0-1192" fmla="*/ 457200 h 13928858"/>
                <a:gd name="connsiteX1-1193" fmla="*/ 1579608 w 2926080"/>
                <a:gd name="connsiteY1-1194" fmla="*/ 1997672 h 13928858"/>
                <a:gd name="connsiteX2-1195" fmla="*/ 2926080 w 2926080"/>
                <a:gd name="connsiteY2-1196" fmla="*/ 8686800 h 13928858"/>
                <a:gd name="connsiteX3-1197" fmla="*/ 2174525 w 2926080"/>
                <a:gd name="connsiteY3-1198" fmla="*/ 10391471 h 13928858"/>
                <a:gd name="connsiteX4-1199" fmla="*/ 1025719 w 2926080"/>
                <a:gd name="connsiteY4-1200" fmla="*/ 13269345 h 13928858"/>
                <a:gd name="connsiteX5-1201" fmla="*/ 697489 w 2926080"/>
                <a:gd name="connsiteY5-1202" fmla="*/ 13119456 h 13928858"/>
                <a:gd name="connsiteX6-1203" fmla="*/ 369259 w 2926080"/>
                <a:gd name="connsiteY6-1204" fmla="*/ 13928858 h 13928858"/>
                <a:gd name="connsiteX7-1205" fmla="*/ 91440 w 2926080"/>
                <a:gd name="connsiteY7-1206" fmla="*/ 9509760 h 13928858"/>
                <a:gd name="connsiteX8-1207" fmla="*/ 914400 w 2926080"/>
                <a:gd name="connsiteY8-1208" fmla="*/ 8778240 h 13928858"/>
                <a:gd name="connsiteX9-1209" fmla="*/ 182880 w 2926080"/>
                <a:gd name="connsiteY9-1210" fmla="*/ 6949440 h 13928858"/>
                <a:gd name="connsiteX10-1211" fmla="*/ 182880 w 2926080"/>
                <a:gd name="connsiteY10-1212" fmla="*/ 0 h 13928858"/>
                <a:gd name="connsiteX11-1213" fmla="*/ 1188720 w 2926080"/>
                <a:gd name="connsiteY11-1214" fmla="*/ 457200 h 13928858"/>
                <a:gd name="connsiteX0-1215" fmla="*/ 1188720 w 2926080"/>
                <a:gd name="connsiteY0-1216" fmla="*/ 457200 h 13928858"/>
                <a:gd name="connsiteX1-1217" fmla="*/ 1579608 w 2926080"/>
                <a:gd name="connsiteY1-1218" fmla="*/ 1997672 h 13928858"/>
                <a:gd name="connsiteX2-1219" fmla="*/ 2926080 w 2926080"/>
                <a:gd name="connsiteY2-1220" fmla="*/ 8686800 h 13928858"/>
                <a:gd name="connsiteX3-1221" fmla="*/ 2174525 w 2926080"/>
                <a:gd name="connsiteY3-1222" fmla="*/ 10391471 h 13928858"/>
                <a:gd name="connsiteX4-1223" fmla="*/ 1025719 w 2926080"/>
                <a:gd name="connsiteY4-1224" fmla="*/ 13269345 h 13928858"/>
                <a:gd name="connsiteX5-1225" fmla="*/ 697489 w 2926080"/>
                <a:gd name="connsiteY5-1226" fmla="*/ 13119456 h 13928858"/>
                <a:gd name="connsiteX6-1227" fmla="*/ 369259 w 2926080"/>
                <a:gd name="connsiteY6-1228" fmla="*/ 13928858 h 13928858"/>
                <a:gd name="connsiteX7-1229" fmla="*/ 91440 w 2926080"/>
                <a:gd name="connsiteY7-1230" fmla="*/ 9509760 h 13928858"/>
                <a:gd name="connsiteX8-1231" fmla="*/ 914400 w 2926080"/>
                <a:gd name="connsiteY8-1232" fmla="*/ 8778240 h 13928858"/>
                <a:gd name="connsiteX9-1233" fmla="*/ 182880 w 2926080"/>
                <a:gd name="connsiteY9-1234" fmla="*/ 6949440 h 13928858"/>
                <a:gd name="connsiteX10-1235" fmla="*/ 182880 w 2926080"/>
                <a:gd name="connsiteY10-1236" fmla="*/ 0 h 13928858"/>
                <a:gd name="connsiteX11-1237" fmla="*/ 1188720 w 2926080"/>
                <a:gd name="connsiteY11-1238" fmla="*/ 457200 h 13928858"/>
                <a:gd name="connsiteX0-1239" fmla="*/ 1188720 w 2926080"/>
                <a:gd name="connsiteY0-1240" fmla="*/ 457200 h 13928858"/>
                <a:gd name="connsiteX1-1241" fmla="*/ 1579608 w 2926080"/>
                <a:gd name="connsiteY1-1242" fmla="*/ 1997672 h 13928858"/>
                <a:gd name="connsiteX2-1243" fmla="*/ 2926080 w 2926080"/>
                <a:gd name="connsiteY2-1244" fmla="*/ 8686800 h 13928858"/>
                <a:gd name="connsiteX3-1245" fmla="*/ 2174525 w 2926080"/>
                <a:gd name="connsiteY3-1246" fmla="*/ 10391471 h 13928858"/>
                <a:gd name="connsiteX4-1247" fmla="*/ 1025719 w 2926080"/>
                <a:gd name="connsiteY4-1248" fmla="*/ 13269345 h 13928858"/>
                <a:gd name="connsiteX5-1249" fmla="*/ 697489 w 2926080"/>
                <a:gd name="connsiteY5-1250" fmla="*/ 13119456 h 13928858"/>
                <a:gd name="connsiteX6-1251" fmla="*/ 369259 w 2926080"/>
                <a:gd name="connsiteY6-1252" fmla="*/ 13928858 h 13928858"/>
                <a:gd name="connsiteX7-1253" fmla="*/ 91440 w 2926080"/>
                <a:gd name="connsiteY7-1254" fmla="*/ 9509760 h 13928858"/>
                <a:gd name="connsiteX8-1255" fmla="*/ 914400 w 2926080"/>
                <a:gd name="connsiteY8-1256" fmla="*/ 8778240 h 13928858"/>
                <a:gd name="connsiteX9-1257" fmla="*/ 182880 w 2926080"/>
                <a:gd name="connsiteY9-1258" fmla="*/ 6949440 h 13928858"/>
                <a:gd name="connsiteX10-1259" fmla="*/ 182880 w 2926080"/>
                <a:gd name="connsiteY10-1260" fmla="*/ 0 h 13928858"/>
                <a:gd name="connsiteX11-1261" fmla="*/ 1188720 w 2926080"/>
                <a:gd name="connsiteY11-1262" fmla="*/ 457200 h 13928858"/>
                <a:gd name="connsiteX0-1263" fmla="*/ 1188720 w 2926080"/>
                <a:gd name="connsiteY0-1264" fmla="*/ 457200 h 13928858"/>
                <a:gd name="connsiteX1-1265" fmla="*/ 1579608 w 2926080"/>
                <a:gd name="connsiteY1-1266" fmla="*/ 1997672 h 13928858"/>
                <a:gd name="connsiteX2-1267" fmla="*/ 2926080 w 2926080"/>
                <a:gd name="connsiteY2-1268" fmla="*/ 8686800 h 13928858"/>
                <a:gd name="connsiteX3-1269" fmla="*/ 2174525 w 2926080"/>
                <a:gd name="connsiteY3-1270" fmla="*/ 10391471 h 13928858"/>
                <a:gd name="connsiteX4-1271" fmla="*/ 1025719 w 2926080"/>
                <a:gd name="connsiteY4-1272" fmla="*/ 13269345 h 13928858"/>
                <a:gd name="connsiteX5-1273" fmla="*/ 697489 w 2926080"/>
                <a:gd name="connsiteY5-1274" fmla="*/ 13119456 h 13928858"/>
                <a:gd name="connsiteX6-1275" fmla="*/ 369259 w 2926080"/>
                <a:gd name="connsiteY6-1276" fmla="*/ 13928858 h 13928858"/>
                <a:gd name="connsiteX7-1277" fmla="*/ 91440 w 2926080"/>
                <a:gd name="connsiteY7-1278" fmla="*/ 9509760 h 13928858"/>
                <a:gd name="connsiteX8-1279" fmla="*/ 914400 w 2926080"/>
                <a:gd name="connsiteY8-1280" fmla="*/ 8778240 h 13928858"/>
                <a:gd name="connsiteX9-1281" fmla="*/ 182880 w 2926080"/>
                <a:gd name="connsiteY9-1282" fmla="*/ 6949440 h 13928858"/>
                <a:gd name="connsiteX10-1283" fmla="*/ 182880 w 2926080"/>
                <a:gd name="connsiteY10-1284" fmla="*/ 0 h 13928858"/>
                <a:gd name="connsiteX11-1285" fmla="*/ 1188720 w 2926080"/>
                <a:gd name="connsiteY11-1286" fmla="*/ 457200 h 13928858"/>
                <a:gd name="connsiteX0-1287" fmla="*/ 1188720 w 2926080"/>
                <a:gd name="connsiteY0-1288" fmla="*/ 457200 h 13928858"/>
                <a:gd name="connsiteX1-1289" fmla="*/ 1579608 w 2926080"/>
                <a:gd name="connsiteY1-1290" fmla="*/ 1997672 h 13928858"/>
                <a:gd name="connsiteX2-1291" fmla="*/ 2926080 w 2926080"/>
                <a:gd name="connsiteY2-1292" fmla="*/ 8686800 h 13928858"/>
                <a:gd name="connsiteX3-1293" fmla="*/ 2174525 w 2926080"/>
                <a:gd name="connsiteY3-1294" fmla="*/ 10391471 h 13928858"/>
                <a:gd name="connsiteX4-1295" fmla="*/ 1025719 w 2926080"/>
                <a:gd name="connsiteY4-1296" fmla="*/ 13269345 h 13928858"/>
                <a:gd name="connsiteX5-1297" fmla="*/ 697489 w 2926080"/>
                <a:gd name="connsiteY5-1298" fmla="*/ 13119456 h 13928858"/>
                <a:gd name="connsiteX6-1299" fmla="*/ 369259 w 2926080"/>
                <a:gd name="connsiteY6-1300" fmla="*/ 13928858 h 13928858"/>
                <a:gd name="connsiteX7-1301" fmla="*/ 91440 w 2926080"/>
                <a:gd name="connsiteY7-1302" fmla="*/ 9509760 h 13928858"/>
                <a:gd name="connsiteX8-1303" fmla="*/ 914400 w 2926080"/>
                <a:gd name="connsiteY8-1304" fmla="*/ 8778240 h 13928858"/>
                <a:gd name="connsiteX9-1305" fmla="*/ 182880 w 2926080"/>
                <a:gd name="connsiteY9-1306" fmla="*/ 6949440 h 13928858"/>
                <a:gd name="connsiteX10-1307" fmla="*/ 182880 w 2926080"/>
                <a:gd name="connsiteY10-1308" fmla="*/ 0 h 13928858"/>
                <a:gd name="connsiteX11-1309" fmla="*/ 1188720 w 2926080"/>
                <a:gd name="connsiteY11-1310" fmla="*/ 457200 h 13928858"/>
                <a:gd name="connsiteX0-1311" fmla="*/ 1188720 w 2926080"/>
                <a:gd name="connsiteY0-1312" fmla="*/ 457200 h 13928858"/>
                <a:gd name="connsiteX1-1313" fmla="*/ 1579608 w 2926080"/>
                <a:gd name="connsiteY1-1314" fmla="*/ 1997672 h 13928858"/>
                <a:gd name="connsiteX2-1315" fmla="*/ 2926080 w 2926080"/>
                <a:gd name="connsiteY2-1316" fmla="*/ 8686800 h 13928858"/>
                <a:gd name="connsiteX3-1317" fmla="*/ 2174525 w 2926080"/>
                <a:gd name="connsiteY3-1318" fmla="*/ 10391471 h 13928858"/>
                <a:gd name="connsiteX4-1319" fmla="*/ 1025719 w 2926080"/>
                <a:gd name="connsiteY4-1320" fmla="*/ 13269345 h 13928858"/>
                <a:gd name="connsiteX5-1321" fmla="*/ 697489 w 2926080"/>
                <a:gd name="connsiteY5-1322" fmla="*/ 13119456 h 13928858"/>
                <a:gd name="connsiteX6-1323" fmla="*/ 369259 w 2926080"/>
                <a:gd name="connsiteY6-1324" fmla="*/ 13928858 h 13928858"/>
                <a:gd name="connsiteX7-1325" fmla="*/ 91440 w 2926080"/>
                <a:gd name="connsiteY7-1326" fmla="*/ 9509760 h 13928858"/>
                <a:gd name="connsiteX8-1327" fmla="*/ 914400 w 2926080"/>
                <a:gd name="connsiteY8-1328" fmla="*/ 8778240 h 13928858"/>
                <a:gd name="connsiteX9-1329" fmla="*/ 182880 w 2926080"/>
                <a:gd name="connsiteY9-1330" fmla="*/ 6949440 h 13928858"/>
                <a:gd name="connsiteX10-1331" fmla="*/ 182880 w 2926080"/>
                <a:gd name="connsiteY10-1332" fmla="*/ 0 h 13928858"/>
                <a:gd name="connsiteX11-1333" fmla="*/ 1188720 w 2926080"/>
                <a:gd name="connsiteY11-1334" fmla="*/ 457200 h 13928858"/>
                <a:gd name="connsiteX0-1335" fmla="*/ 1188720 w 2926080"/>
                <a:gd name="connsiteY0-1336" fmla="*/ 457200 h 13928858"/>
                <a:gd name="connsiteX1-1337" fmla="*/ 1579608 w 2926080"/>
                <a:gd name="connsiteY1-1338" fmla="*/ 1997672 h 13928858"/>
                <a:gd name="connsiteX2-1339" fmla="*/ 2926080 w 2926080"/>
                <a:gd name="connsiteY2-1340" fmla="*/ 8686800 h 13928858"/>
                <a:gd name="connsiteX3-1341" fmla="*/ 2174525 w 2926080"/>
                <a:gd name="connsiteY3-1342" fmla="*/ 10391471 h 13928858"/>
                <a:gd name="connsiteX4-1343" fmla="*/ 1025719 w 2926080"/>
                <a:gd name="connsiteY4-1344" fmla="*/ 13269345 h 13928858"/>
                <a:gd name="connsiteX5-1345" fmla="*/ 697489 w 2926080"/>
                <a:gd name="connsiteY5-1346" fmla="*/ 13119456 h 13928858"/>
                <a:gd name="connsiteX6-1347" fmla="*/ 369259 w 2926080"/>
                <a:gd name="connsiteY6-1348" fmla="*/ 13928858 h 13928858"/>
                <a:gd name="connsiteX7-1349" fmla="*/ 91440 w 2926080"/>
                <a:gd name="connsiteY7-1350" fmla="*/ 9509760 h 13928858"/>
                <a:gd name="connsiteX8-1351" fmla="*/ 914400 w 2926080"/>
                <a:gd name="connsiteY8-1352" fmla="*/ 8778240 h 13928858"/>
                <a:gd name="connsiteX9-1353" fmla="*/ 182880 w 2926080"/>
                <a:gd name="connsiteY9-1354" fmla="*/ 6949440 h 13928858"/>
                <a:gd name="connsiteX10-1355" fmla="*/ 182880 w 2926080"/>
                <a:gd name="connsiteY10-1356" fmla="*/ 0 h 13928858"/>
                <a:gd name="connsiteX11-1357" fmla="*/ 1188720 w 2926080"/>
                <a:gd name="connsiteY11-1358" fmla="*/ 457200 h 13928858"/>
                <a:gd name="connsiteX0-1359" fmla="*/ 1188720 w 2926080"/>
                <a:gd name="connsiteY0-1360" fmla="*/ 457200 h 13928858"/>
                <a:gd name="connsiteX1-1361" fmla="*/ 1579608 w 2926080"/>
                <a:gd name="connsiteY1-1362" fmla="*/ 1997672 h 13928858"/>
                <a:gd name="connsiteX2-1363" fmla="*/ 2926080 w 2926080"/>
                <a:gd name="connsiteY2-1364" fmla="*/ 8686800 h 13928858"/>
                <a:gd name="connsiteX3-1365" fmla="*/ 2174525 w 2926080"/>
                <a:gd name="connsiteY3-1366" fmla="*/ 10391471 h 13928858"/>
                <a:gd name="connsiteX4-1367" fmla="*/ 1025719 w 2926080"/>
                <a:gd name="connsiteY4-1368" fmla="*/ 13269345 h 13928858"/>
                <a:gd name="connsiteX5-1369" fmla="*/ 697489 w 2926080"/>
                <a:gd name="connsiteY5-1370" fmla="*/ 13119456 h 13928858"/>
                <a:gd name="connsiteX6-1371" fmla="*/ 369259 w 2926080"/>
                <a:gd name="connsiteY6-1372" fmla="*/ 13928858 h 13928858"/>
                <a:gd name="connsiteX7-1373" fmla="*/ 91440 w 2926080"/>
                <a:gd name="connsiteY7-1374" fmla="*/ 9509760 h 13928858"/>
                <a:gd name="connsiteX8-1375" fmla="*/ 914400 w 2926080"/>
                <a:gd name="connsiteY8-1376" fmla="*/ 8778240 h 13928858"/>
                <a:gd name="connsiteX9-1377" fmla="*/ 182880 w 2926080"/>
                <a:gd name="connsiteY9-1378" fmla="*/ 6949440 h 13928858"/>
                <a:gd name="connsiteX10-1379" fmla="*/ 182880 w 2926080"/>
                <a:gd name="connsiteY10-1380" fmla="*/ 0 h 13928858"/>
                <a:gd name="connsiteX11-1381" fmla="*/ 1188720 w 2926080"/>
                <a:gd name="connsiteY11-1382" fmla="*/ 457200 h 13928858"/>
                <a:gd name="connsiteX0-1383" fmla="*/ 1188720 w 2926080"/>
                <a:gd name="connsiteY0-1384" fmla="*/ 457200 h 13928858"/>
                <a:gd name="connsiteX1-1385" fmla="*/ 1579608 w 2926080"/>
                <a:gd name="connsiteY1-1386" fmla="*/ 1997672 h 13928858"/>
                <a:gd name="connsiteX2-1387" fmla="*/ 2926080 w 2926080"/>
                <a:gd name="connsiteY2-1388" fmla="*/ 8686800 h 13928858"/>
                <a:gd name="connsiteX3-1389" fmla="*/ 2174525 w 2926080"/>
                <a:gd name="connsiteY3-1390" fmla="*/ 10391471 h 13928858"/>
                <a:gd name="connsiteX4-1391" fmla="*/ 1025719 w 2926080"/>
                <a:gd name="connsiteY4-1392" fmla="*/ 13269345 h 13928858"/>
                <a:gd name="connsiteX5-1393" fmla="*/ 697489 w 2926080"/>
                <a:gd name="connsiteY5-1394" fmla="*/ 13119456 h 13928858"/>
                <a:gd name="connsiteX6-1395" fmla="*/ 369259 w 2926080"/>
                <a:gd name="connsiteY6-1396" fmla="*/ 13928858 h 13928858"/>
                <a:gd name="connsiteX7-1397" fmla="*/ 91440 w 2926080"/>
                <a:gd name="connsiteY7-1398" fmla="*/ 9509760 h 13928858"/>
                <a:gd name="connsiteX8-1399" fmla="*/ 914400 w 2926080"/>
                <a:gd name="connsiteY8-1400" fmla="*/ 8778240 h 13928858"/>
                <a:gd name="connsiteX9-1401" fmla="*/ 182880 w 2926080"/>
                <a:gd name="connsiteY9-1402" fmla="*/ 6949440 h 13928858"/>
                <a:gd name="connsiteX10-1403" fmla="*/ 182880 w 2926080"/>
                <a:gd name="connsiteY10-1404" fmla="*/ 0 h 13928858"/>
                <a:gd name="connsiteX11-1405" fmla="*/ 1188720 w 2926080"/>
                <a:gd name="connsiteY11-1406" fmla="*/ 457200 h 13928858"/>
                <a:gd name="connsiteX0-1407" fmla="*/ 1188720 w 2926080"/>
                <a:gd name="connsiteY0-1408" fmla="*/ 457200 h 13928858"/>
                <a:gd name="connsiteX1-1409" fmla="*/ 1579608 w 2926080"/>
                <a:gd name="connsiteY1-1410" fmla="*/ 1997672 h 13928858"/>
                <a:gd name="connsiteX2-1411" fmla="*/ 2926080 w 2926080"/>
                <a:gd name="connsiteY2-1412" fmla="*/ 8686800 h 13928858"/>
                <a:gd name="connsiteX3-1413" fmla="*/ 2174525 w 2926080"/>
                <a:gd name="connsiteY3-1414" fmla="*/ 10391471 h 13928858"/>
                <a:gd name="connsiteX4-1415" fmla="*/ 1025719 w 2926080"/>
                <a:gd name="connsiteY4-1416" fmla="*/ 13269345 h 13928858"/>
                <a:gd name="connsiteX5-1417" fmla="*/ 697489 w 2926080"/>
                <a:gd name="connsiteY5-1418" fmla="*/ 13119456 h 13928858"/>
                <a:gd name="connsiteX6-1419" fmla="*/ 369259 w 2926080"/>
                <a:gd name="connsiteY6-1420" fmla="*/ 13928858 h 13928858"/>
                <a:gd name="connsiteX7-1421" fmla="*/ 91440 w 2926080"/>
                <a:gd name="connsiteY7-1422" fmla="*/ 9509760 h 13928858"/>
                <a:gd name="connsiteX8-1423" fmla="*/ 914400 w 2926080"/>
                <a:gd name="connsiteY8-1424" fmla="*/ 8778240 h 13928858"/>
                <a:gd name="connsiteX9-1425" fmla="*/ 182880 w 2926080"/>
                <a:gd name="connsiteY9-1426" fmla="*/ 6949440 h 13928858"/>
                <a:gd name="connsiteX10-1427" fmla="*/ 182880 w 2926080"/>
                <a:gd name="connsiteY10-1428" fmla="*/ 0 h 13928858"/>
                <a:gd name="connsiteX11-1429" fmla="*/ 1188720 w 2926080"/>
                <a:gd name="connsiteY11-1430" fmla="*/ 457200 h 13928858"/>
                <a:gd name="connsiteX0-1431" fmla="*/ 1188720 w 2926080"/>
                <a:gd name="connsiteY0-1432" fmla="*/ 457200 h 13928858"/>
                <a:gd name="connsiteX1-1433" fmla="*/ 1579608 w 2926080"/>
                <a:gd name="connsiteY1-1434" fmla="*/ 1997672 h 13928858"/>
                <a:gd name="connsiteX2-1435" fmla="*/ 2926080 w 2926080"/>
                <a:gd name="connsiteY2-1436" fmla="*/ 8686800 h 13928858"/>
                <a:gd name="connsiteX3-1437" fmla="*/ 2174525 w 2926080"/>
                <a:gd name="connsiteY3-1438" fmla="*/ 10391471 h 13928858"/>
                <a:gd name="connsiteX4-1439" fmla="*/ 1025719 w 2926080"/>
                <a:gd name="connsiteY4-1440" fmla="*/ 13269345 h 13928858"/>
                <a:gd name="connsiteX5-1441" fmla="*/ 697489 w 2926080"/>
                <a:gd name="connsiteY5-1442" fmla="*/ 13119456 h 13928858"/>
                <a:gd name="connsiteX6-1443" fmla="*/ 369259 w 2926080"/>
                <a:gd name="connsiteY6-1444" fmla="*/ 13928858 h 13928858"/>
                <a:gd name="connsiteX7-1445" fmla="*/ 91440 w 2926080"/>
                <a:gd name="connsiteY7-1446" fmla="*/ 9509760 h 13928858"/>
                <a:gd name="connsiteX8-1447" fmla="*/ 914400 w 2926080"/>
                <a:gd name="connsiteY8-1448" fmla="*/ 8778240 h 13928858"/>
                <a:gd name="connsiteX9-1449" fmla="*/ 182880 w 2926080"/>
                <a:gd name="connsiteY9-1450" fmla="*/ 6949440 h 13928858"/>
                <a:gd name="connsiteX10-1451" fmla="*/ 182880 w 2926080"/>
                <a:gd name="connsiteY10-1452" fmla="*/ 0 h 13928858"/>
                <a:gd name="connsiteX11-1453" fmla="*/ 1188720 w 2926080"/>
                <a:gd name="connsiteY11-1454" fmla="*/ 457200 h 13928858"/>
                <a:gd name="connsiteX0-1455" fmla="*/ 1188720 w 2926080"/>
                <a:gd name="connsiteY0-1456" fmla="*/ 457200 h 13928858"/>
                <a:gd name="connsiteX1-1457" fmla="*/ 1579608 w 2926080"/>
                <a:gd name="connsiteY1-1458" fmla="*/ 1997672 h 13928858"/>
                <a:gd name="connsiteX2-1459" fmla="*/ 2926080 w 2926080"/>
                <a:gd name="connsiteY2-1460" fmla="*/ 8686800 h 13928858"/>
                <a:gd name="connsiteX3-1461" fmla="*/ 2174525 w 2926080"/>
                <a:gd name="connsiteY3-1462" fmla="*/ 10391471 h 13928858"/>
                <a:gd name="connsiteX4-1463" fmla="*/ 1025719 w 2926080"/>
                <a:gd name="connsiteY4-1464" fmla="*/ 13269345 h 13928858"/>
                <a:gd name="connsiteX5-1465" fmla="*/ 697489 w 2926080"/>
                <a:gd name="connsiteY5-1466" fmla="*/ 13119456 h 13928858"/>
                <a:gd name="connsiteX6-1467" fmla="*/ 369259 w 2926080"/>
                <a:gd name="connsiteY6-1468" fmla="*/ 13928858 h 13928858"/>
                <a:gd name="connsiteX7-1469" fmla="*/ 91440 w 2926080"/>
                <a:gd name="connsiteY7-1470" fmla="*/ 9509760 h 13928858"/>
                <a:gd name="connsiteX8-1471" fmla="*/ 914400 w 2926080"/>
                <a:gd name="connsiteY8-1472" fmla="*/ 8778240 h 13928858"/>
                <a:gd name="connsiteX9-1473" fmla="*/ 182880 w 2926080"/>
                <a:gd name="connsiteY9-1474" fmla="*/ 6949440 h 13928858"/>
                <a:gd name="connsiteX10-1475" fmla="*/ 182880 w 2926080"/>
                <a:gd name="connsiteY10-1476" fmla="*/ 0 h 13928858"/>
                <a:gd name="connsiteX11-1477" fmla="*/ 1188720 w 2926080"/>
                <a:gd name="connsiteY11-1478" fmla="*/ 457200 h 13928858"/>
                <a:gd name="connsiteX0-1479" fmla="*/ 1188720 w 2926080"/>
                <a:gd name="connsiteY0-1480" fmla="*/ 457200 h 13928858"/>
                <a:gd name="connsiteX1-1481" fmla="*/ 1579608 w 2926080"/>
                <a:gd name="connsiteY1-1482" fmla="*/ 1997672 h 13928858"/>
                <a:gd name="connsiteX2-1483" fmla="*/ 2926080 w 2926080"/>
                <a:gd name="connsiteY2-1484" fmla="*/ 8686800 h 13928858"/>
                <a:gd name="connsiteX3-1485" fmla="*/ 2174525 w 2926080"/>
                <a:gd name="connsiteY3-1486" fmla="*/ 10391471 h 13928858"/>
                <a:gd name="connsiteX4-1487" fmla="*/ 1025719 w 2926080"/>
                <a:gd name="connsiteY4-1488" fmla="*/ 13269345 h 13928858"/>
                <a:gd name="connsiteX5-1489" fmla="*/ 697489 w 2926080"/>
                <a:gd name="connsiteY5-1490" fmla="*/ 13119456 h 13928858"/>
                <a:gd name="connsiteX6-1491" fmla="*/ 369259 w 2926080"/>
                <a:gd name="connsiteY6-1492" fmla="*/ 13928858 h 13928858"/>
                <a:gd name="connsiteX7-1493" fmla="*/ 91440 w 2926080"/>
                <a:gd name="connsiteY7-1494" fmla="*/ 9509760 h 13928858"/>
                <a:gd name="connsiteX8-1495" fmla="*/ 914400 w 2926080"/>
                <a:gd name="connsiteY8-1496" fmla="*/ 8778240 h 13928858"/>
                <a:gd name="connsiteX9-1497" fmla="*/ 182880 w 2926080"/>
                <a:gd name="connsiteY9-1498" fmla="*/ 6949440 h 13928858"/>
                <a:gd name="connsiteX10-1499" fmla="*/ 182880 w 2926080"/>
                <a:gd name="connsiteY10-1500" fmla="*/ 0 h 13928858"/>
                <a:gd name="connsiteX11-1501" fmla="*/ 1188720 w 2926080"/>
                <a:gd name="connsiteY11-1502" fmla="*/ 457200 h 139288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 ang="0">
                  <a:pos x="connsiteX11-637" y="connsiteY11-638"/>
                </a:cxn>
              </a:cxnLst>
              <a:rect l="l" t="t" r="r" b="b"/>
              <a:pathLst>
                <a:path w="2926080" h="13928858">
                  <a:moveTo>
                    <a:pt x="1188720" y="457200"/>
                  </a:moveTo>
                  <a:cubicBezTo>
                    <a:pt x="1310233" y="799252"/>
                    <a:pt x="1330878" y="1418182"/>
                    <a:pt x="1579608" y="1997672"/>
                  </a:cubicBezTo>
                  <a:cubicBezTo>
                    <a:pt x="1869168" y="3369272"/>
                    <a:pt x="2488091" y="5380897"/>
                    <a:pt x="2926080" y="8686800"/>
                  </a:cubicBezTo>
                  <a:cubicBezTo>
                    <a:pt x="2843737" y="9283853"/>
                    <a:pt x="2191159" y="10223313"/>
                    <a:pt x="2174525" y="10391471"/>
                  </a:cubicBezTo>
                  <a:cubicBezTo>
                    <a:pt x="1912190" y="11181613"/>
                    <a:pt x="1395676" y="12758576"/>
                    <a:pt x="1025719" y="13269345"/>
                  </a:cubicBezTo>
                  <a:cubicBezTo>
                    <a:pt x="826264" y="13197014"/>
                    <a:pt x="806899" y="13009537"/>
                    <a:pt x="697489" y="13119456"/>
                  </a:cubicBezTo>
                  <a:cubicBezTo>
                    <a:pt x="588079" y="13229375"/>
                    <a:pt x="454823" y="13495019"/>
                    <a:pt x="369259" y="13928858"/>
                  </a:cubicBezTo>
                  <a:cubicBezTo>
                    <a:pt x="153625" y="11409866"/>
                    <a:pt x="0" y="10363200"/>
                    <a:pt x="91440" y="9509760"/>
                  </a:cubicBezTo>
                  <a:cubicBezTo>
                    <a:pt x="325582" y="9287371"/>
                    <a:pt x="646412" y="8762876"/>
                    <a:pt x="914400" y="8778240"/>
                  </a:cubicBezTo>
                  <a:cubicBezTo>
                    <a:pt x="411449" y="8086972"/>
                    <a:pt x="353085" y="7125797"/>
                    <a:pt x="182880" y="6949440"/>
                  </a:cubicBezTo>
                  <a:lnTo>
                    <a:pt x="182880" y="0"/>
                  </a:lnTo>
                  <a:cubicBezTo>
                    <a:pt x="813670" y="309594"/>
                    <a:pt x="706056" y="104228"/>
                    <a:pt x="1188720" y="457200"/>
                  </a:cubicBezTo>
                  <a:close/>
                </a:path>
              </a:pathLst>
            </a:custGeom>
            <a:solidFill>
              <a:srgbClr val="002060"/>
            </a:solidFill>
            <a:ln w="635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TW" altLang="en-US" sz="1800" b="0" i="0" u="none" strike="noStrike" kern="0" cap="none" spc="0" normalizeH="0" baseline="0" noProof="0">
                <a:ln>
                  <a:noFill/>
                </a:ln>
                <a:solidFill>
                  <a:prstClr val="black"/>
                </a:solidFill>
                <a:effectLst/>
                <a:uLnTx/>
                <a:uFillTx/>
              </a:endParaRPr>
            </a:p>
          </p:txBody>
        </p:sp>
        <p:sp>
          <p:nvSpPr>
            <p:cNvPr id="43" name="手繪多邊形 4"/>
            <p:cNvSpPr/>
            <p:nvPr/>
          </p:nvSpPr>
          <p:spPr>
            <a:xfrm>
              <a:off x="15085501" y="2437938"/>
              <a:ext cx="1809518" cy="1789168"/>
            </a:xfrm>
            <a:custGeom>
              <a:avLst/>
              <a:gdLst>
                <a:gd name="connsiteX0" fmla="*/ 182880 w 1463040"/>
                <a:gd name="connsiteY0" fmla="*/ 182880 h 1645920"/>
                <a:gd name="connsiteX1" fmla="*/ 640080 w 1463040"/>
                <a:gd name="connsiteY1" fmla="*/ 182880 h 1645920"/>
                <a:gd name="connsiteX2" fmla="*/ 1463040 w 1463040"/>
                <a:gd name="connsiteY2" fmla="*/ 1554480 h 1645920"/>
                <a:gd name="connsiteX3" fmla="*/ 1463040 w 1463040"/>
                <a:gd name="connsiteY3" fmla="*/ 1554480 h 1645920"/>
                <a:gd name="connsiteX4" fmla="*/ 182880 w 1463040"/>
                <a:gd name="connsiteY4" fmla="*/ 1645920 h 1645920"/>
                <a:gd name="connsiteX5" fmla="*/ 0 w 1463040"/>
                <a:gd name="connsiteY5" fmla="*/ 0 h 1645920"/>
                <a:gd name="connsiteX0-1" fmla="*/ 8484 w 1288644"/>
                <a:gd name="connsiteY0-2" fmla="*/ 19477 h 1482517"/>
                <a:gd name="connsiteX1-3" fmla="*/ 465684 w 1288644"/>
                <a:gd name="connsiteY1-4" fmla="*/ 19477 h 1482517"/>
                <a:gd name="connsiteX2-5" fmla="*/ 1288644 w 1288644"/>
                <a:gd name="connsiteY2-6" fmla="*/ 1391077 h 1482517"/>
                <a:gd name="connsiteX3-7" fmla="*/ 1288644 w 1288644"/>
                <a:gd name="connsiteY3-8" fmla="*/ 1391077 h 1482517"/>
                <a:gd name="connsiteX4-9" fmla="*/ 8484 w 1288644"/>
                <a:gd name="connsiteY4-10" fmla="*/ 1482517 h 1482517"/>
                <a:gd name="connsiteX5-11" fmla="*/ 0 w 1288644"/>
                <a:gd name="connsiteY5-12" fmla="*/ 0 h 1482517"/>
                <a:gd name="connsiteX0-13" fmla="*/ 8484 w 1288644"/>
                <a:gd name="connsiteY0-14" fmla="*/ 19477 h 1482517"/>
                <a:gd name="connsiteX1-15" fmla="*/ 465684 w 1288644"/>
                <a:gd name="connsiteY1-16" fmla="*/ 19477 h 1482517"/>
                <a:gd name="connsiteX2-17" fmla="*/ 1288644 w 1288644"/>
                <a:gd name="connsiteY2-18" fmla="*/ 1391077 h 1482517"/>
                <a:gd name="connsiteX3-19" fmla="*/ 1288644 w 1288644"/>
                <a:gd name="connsiteY3-20" fmla="*/ 1391077 h 1482517"/>
                <a:gd name="connsiteX4-21" fmla="*/ 8484 w 1288644"/>
                <a:gd name="connsiteY4-22" fmla="*/ 1482517 h 1482517"/>
                <a:gd name="connsiteX5-23" fmla="*/ 0 w 1288644"/>
                <a:gd name="connsiteY5-24" fmla="*/ 0 h 1482517"/>
                <a:gd name="connsiteX6" fmla="*/ 8484 w 1288644"/>
                <a:gd name="connsiteY6" fmla="*/ 19477 h 1482517"/>
                <a:gd name="connsiteX0-25" fmla="*/ 8484 w 1288644"/>
                <a:gd name="connsiteY0-26" fmla="*/ 19477 h 1391077"/>
                <a:gd name="connsiteX1-27" fmla="*/ 465684 w 1288644"/>
                <a:gd name="connsiteY1-28" fmla="*/ 19477 h 1391077"/>
                <a:gd name="connsiteX2-29" fmla="*/ 1288644 w 1288644"/>
                <a:gd name="connsiteY2-30" fmla="*/ 1391077 h 1391077"/>
                <a:gd name="connsiteX3-31" fmla="*/ 1288644 w 1288644"/>
                <a:gd name="connsiteY3-32" fmla="*/ 1391077 h 1391077"/>
                <a:gd name="connsiteX4-33" fmla="*/ 149482 w 1288644"/>
                <a:gd name="connsiteY4-34" fmla="*/ 883731 h 1391077"/>
                <a:gd name="connsiteX5-35" fmla="*/ 0 w 1288644"/>
                <a:gd name="connsiteY5-36" fmla="*/ 0 h 1391077"/>
                <a:gd name="connsiteX6-37" fmla="*/ 8484 w 1288644"/>
                <a:gd name="connsiteY6-38" fmla="*/ 19477 h 1391077"/>
                <a:gd name="connsiteX0-39" fmla="*/ 8484 w 1288644"/>
                <a:gd name="connsiteY0-40" fmla="*/ 19477 h 1391077"/>
                <a:gd name="connsiteX1-41" fmla="*/ 465684 w 1288644"/>
                <a:gd name="connsiteY1-42" fmla="*/ 19477 h 1391077"/>
                <a:gd name="connsiteX2-43" fmla="*/ 564710 w 1288644"/>
                <a:gd name="connsiteY2-44" fmla="*/ 636242 h 1391077"/>
                <a:gd name="connsiteX3-45" fmla="*/ 1288644 w 1288644"/>
                <a:gd name="connsiteY3-46" fmla="*/ 1391077 h 1391077"/>
                <a:gd name="connsiteX4-47" fmla="*/ 1288644 w 1288644"/>
                <a:gd name="connsiteY4-48" fmla="*/ 1391077 h 1391077"/>
                <a:gd name="connsiteX5-49" fmla="*/ 149482 w 1288644"/>
                <a:gd name="connsiteY5-50" fmla="*/ 883731 h 1391077"/>
                <a:gd name="connsiteX6-51" fmla="*/ 0 w 1288644"/>
                <a:gd name="connsiteY6-52" fmla="*/ 0 h 1391077"/>
                <a:gd name="connsiteX7" fmla="*/ 8484 w 1288644"/>
                <a:gd name="connsiteY7" fmla="*/ 19477 h 1391077"/>
                <a:gd name="connsiteX0-53" fmla="*/ 8484 w 1288644"/>
                <a:gd name="connsiteY0-54" fmla="*/ 19477 h 1391077"/>
                <a:gd name="connsiteX1-55" fmla="*/ 465684 w 1288644"/>
                <a:gd name="connsiteY1-56" fmla="*/ 19477 h 1391077"/>
                <a:gd name="connsiteX2-57" fmla="*/ 564710 w 1288644"/>
                <a:gd name="connsiteY2-58" fmla="*/ 636242 h 1391077"/>
                <a:gd name="connsiteX3-59" fmla="*/ 1288644 w 1288644"/>
                <a:gd name="connsiteY3-60" fmla="*/ 1391077 h 1391077"/>
                <a:gd name="connsiteX4-61" fmla="*/ 1288644 w 1288644"/>
                <a:gd name="connsiteY4-62" fmla="*/ 1391077 h 1391077"/>
                <a:gd name="connsiteX5-63" fmla="*/ 822152 w 1288644"/>
                <a:gd name="connsiteY5-64" fmla="*/ 1351120 h 1391077"/>
                <a:gd name="connsiteX6-65" fmla="*/ 149482 w 1288644"/>
                <a:gd name="connsiteY6-66" fmla="*/ 883731 h 1391077"/>
                <a:gd name="connsiteX7-67" fmla="*/ 0 w 1288644"/>
                <a:gd name="connsiteY7-68" fmla="*/ 0 h 1391077"/>
                <a:gd name="connsiteX8" fmla="*/ 8484 w 1288644"/>
                <a:gd name="connsiteY8" fmla="*/ 19477 h 1391077"/>
                <a:gd name="connsiteX0-69" fmla="*/ 8484 w 1288644"/>
                <a:gd name="connsiteY0-70" fmla="*/ 19477 h 1391077"/>
                <a:gd name="connsiteX1-71" fmla="*/ 465684 w 1288644"/>
                <a:gd name="connsiteY1-72" fmla="*/ 19477 h 1391077"/>
                <a:gd name="connsiteX2-73" fmla="*/ 564710 w 1288644"/>
                <a:gd name="connsiteY2-74" fmla="*/ 636242 h 1391077"/>
                <a:gd name="connsiteX3-75" fmla="*/ 1288644 w 1288644"/>
                <a:gd name="connsiteY3-76" fmla="*/ 1391077 h 1391077"/>
                <a:gd name="connsiteX4-77" fmla="*/ 1287208 w 1288644"/>
                <a:gd name="connsiteY4-78" fmla="*/ 1279632 h 1391077"/>
                <a:gd name="connsiteX5-79" fmla="*/ 822152 w 1288644"/>
                <a:gd name="connsiteY5-80" fmla="*/ 1351120 h 1391077"/>
                <a:gd name="connsiteX6-81" fmla="*/ 149482 w 1288644"/>
                <a:gd name="connsiteY6-82" fmla="*/ 883731 h 1391077"/>
                <a:gd name="connsiteX7-83" fmla="*/ 0 w 1288644"/>
                <a:gd name="connsiteY7-84" fmla="*/ 0 h 1391077"/>
                <a:gd name="connsiteX8-85" fmla="*/ 8484 w 1288644"/>
                <a:gd name="connsiteY8-86" fmla="*/ 19477 h 1391077"/>
                <a:gd name="connsiteX0-87" fmla="*/ 8484 w 1288644"/>
                <a:gd name="connsiteY0-88" fmla="*/ 19477 h 1481202"/>
                <a:gd name="connsiteX1-89" fmla="*/ 465684 w 1288644"/>
                <a:gd name="connsiteY1-90" fmla="*/ 19477 h 1481202"/>
                <a:gd name="connsiteX2-91" fmla="*/ 564710 w 1288644"/>
                <a:gd name="connsiteY2-92" fmla="*/ 636242 h 1481202"/>
                <a:gd name="connsiteX3-93" fmla="*/ 1288644 w 1288644"/>
                <a:gd name="connsiteY3-94" fmla="*/ 1391077 h 1481202"/>
                <a:gd name="connsiteX4-95" fmla="*/ 1179248 w 1288644"/>
                <a:gd name="connsiteY4-96" fmla="*/ 1444054 h 1481202"/>
                <a:gd name="connsiteX5-97" fmla="*/ 822152 w 1288644"/>
                <a:gd name="connsiteY5-98" fmla="*/ 1351120 h 1481202"/>
                <a:gd name="connsiteX6-99" fmla="*/ 149482 w 1288644"/>
                <a:gd name="connsiteY6-100" fmla="*/ 883731 h 1481202"/>
                <a:gd name="connsiteX7-101" fmla="*/ 0 w 1288644"/>
                <a:gd name="connsiteY7-102" fmla="*/ 0 h 1481202"/>
                <a:gd name="connsiteX8-103" fmla="*/ 8484 w 1288644"/>
                <a:gd name="connsiteY8-104" fmla="*/ 19477 h 1481202"/>
                <a:gd name="connsiteX0-105" fmla="*/ 8484 w 1262294"/>
                <a:gd name="connsiteY0-106" fmla="*/ 19477 h 1481202"/>
                <a:gd name="connsiteX1-107" fmla="*/ 465684 w 1262294"/>
                <a:gd name="connsiteY1-108" fmla="*/ 19477 h 1481202"/>
                <a:gd name="connsiteX2-109" fmla="*/ 564710 w 1262294"/>
                <a:gd name="connsiteY2-110" fmla="*/ 636242 h 1481202"/>
                <a:gd name="connsiteX3-111" fmla="*/ 1262294 w 1262294"/>
                <a:gd name="connsiteY3-112" fmla="*/ 1236740 h 1481202"/>
                <a:gd name="connsiteX4-113" fmla="*/ 1179248 w 1262294"/>
                <a:gd name="connsiteY4-114" fmla="*/ 1444054 h 1481202"/>
                <a:gd name="connsiteX5-115" fmla="*/ 822152 w 1262294"/>
                <a:gd name="connsiteY5-116" fmla="*/ 1351120 h 1481202"/>
                <a:gd name="connsiteX6-117" fmla="*/ 149482 w 1262294"/>
                <a:gd name="connsiteY6-118" fmla="*/ 883731 h 1481202"/>
                <a:gd name="connsiteX7-119" fmla="*/ 0 w 1262294"/>
                <a:gd name="connsiteY7-120" fmla="*/ 0 h 1481202"/>
                <a:gd name="connsiteX8-121" fmla="*/ 8484 w 1262294"/>
                <a:gd name="connsiteY8-122" fmla="*/ 19477 h 1481202"/>
                <a:gd name="connsiteX0-123" fmla="*/ 8484 w 1287687"/>
                <a:gd name="connsiteY0-124" fmla="*/ 19477 h 1481202"/>
                <a:gd name="connsiteX1-125" fmla="*/ 465684 w 1287687"/>
                <a:gd name="connsiteY1-126" fmla="*/ 19477 h 1481202"/>
                <a:gd name="connsiteX2-127" fmla="*/ 564710 w 1287687"/>
                <a:gd name="connsiteY2-128" fmla="*/ 636242 h 1481202"/>
                <a:gd name="connsiteX3-129" fmla="*/ 1262294 w 1287687"/>
                <a:gd name="connsiteY3-130" fmla="*/ 1236740 h 1481202"/>
                <a:gd name="connsiteX4-131" fmla="*/ 1287208 w 1287687"/>
                <a:gd name="connsiteY4-132" fmla="*/ 1444054 h 1481202"/>
                <a:gd name="connsiteX5-133" fmla="*/ 822152 w 1287687"/>
                <a:gd name="connsiteY5-134" fmla="*/ 1351120 h 1481202"/>
                <a:gd name="connsiteX6-135" fmla="*/ 149482 w 1287687"/>
                <a:gd name="connsiteY6-136" fmla="*/ 883731 h 1481202"/>
                <a:gd name="connsiteX7-137" fmla="*/ 0 w 1287687"/>
                <a:gd name="connsiteY7-138" fmla="*/ 0 h 1481202"/>
                <a:gd name="connsiteX8-139" fmla="*/ 8484 w 1287687"/>
                <a:gd name="connsiteY8-140" fmla="*/ 19477 h 1481202"/>
                <a:gd name="connsiteX0-141" fmla="*/ 8484 w 1262294"/>
                <a:gd name="connsiteY0-142" fmla="*/ 19477 h 1481202"/>
                <a:gd name="connsiteX1-143" fmla="*/ 465684 w 1262294"/>
                <a:gd name="connsiteY1-144" fmla="*/ 19477 h 1481202"/>
                <a:gd name="connsiteX2-145" fmla="*/ 564710 w 1262294"/>
                <a:gd name="connsiteY2-146" fmla="*/ 636242 h 1481202"/>
                <a:gd name="connsiteX3-147" fmla="*/ 1262294 w 1262294"/>
                <a:gd name="connsiteY3-148" fmla="*/ 1236740 h 1481202"/>
                <a:gd name="connsiteX4-149" fmla="*/ 1253989 w 1262294"/>
                <a:gd name="connsiteY4-150" fmla="*/ 1444054 h 1481202"/>
                <a:gd name="connsiteX5-151" fmla="*/ 822152 w 1262294"/>
                <a:gd name="connsiteY5-152" fmla="*/ 1351120 h 1481202"/>
                <a:gd name="connsiteX6-153" fmla="*/ 149482 w 1262294"/>
                <a:gd name="connsiteY6-154" fmla="*/ 883731 h 1481202"/>
                <a:gd name="connsiteX7-155" fmla="*/ 0 w 1262294"/>
                <a:gd name="connsiteY7-156" fmla="*/ 0 h 1481202"/>
                <a:gd name="connsiteX8-157" fmla="*/ 8484 w 1262294"/>
                <a:gd name="connsiteY8-158" fmla="*/ 19477 h 1481202"/>
                <a:gd name="connsiteX0-159" fmla="*/ 8484 w 1262294"/>
                <a:gd name="connsiteY0-160" fmla="*/ 19477 h 1481202"/>
                <a:gd name="connsiteX1-161" fmla="*/ 465684 w 1262294"/>
                <a:gd name="connsiteY1-162" fmla="*/ 19477 h 1481202"/>
                <a:gd name="connsiteX2-163" fmla="*/ 564710 w 1262294"/>
                <a:gd name="connsiteY2-164" fmla="*/ 636242 h 1481202"/>
                <a:gd name="connsiteX3-165" fmla="*/ 1262294 w 1262294"/>
                <a:gd name="connsiteY3-166" fmla="*/ 1236740 h 1481202"/>
                <a:gd name="connsiteX4-167" fmla="*/ 1253989 w 1262294"/>
                <a:gd name="connsiteY4-168" fmla="*/ 1444054 h 1481202"/>
                <a:gd name="connsiteX5-169" fmla="*/ 822152 w 1262294"/>
                <a:gd name="connsiteY5-170" fmla="*/ 1351120 h 1481202"/>
                <a:gd name="connsiteX6-171" fmla="*/ 149482 w 1262294"/>
                <a:gd name="connsiteY6-172" fmla="*/ 883731 h 1481202"/>
                <a:gd name="connsiteX7-173" fmla="*/ 0 w 1262294"/>
                <a:gd name="connsiteY7-174" fmla="*/ 0 h 1481202"/>
                <a:gd name="connsiteX8-175" fmla="*/ 8484 w 1262294"/>
                <a:gd name="connsiteY8-176" fmla="*/ 19477 h 1481202"/>
                <a:gd name="connsiteX0-177" fmla="*/ 8484 w 1262294"/>
                <a:gd name="connsiteY0-178" fmla="*/ 19477 h 1481202"/>
                <a:gd name="connsiteX1-179" fmla="*/ 465684 w 1262294"/>
                <a:gd name="connsiteY1-180" fmla="*/ 19477 h 1481202"/>
                <a:gd name="connsiteX2-181" fmla="*/ 564710 w 1262294"/>
                <a:gd name="connsiteY2-182" fmla="*/ 636242 h 1481202"/>
                <a:gd name="connsiteX3-183" fmla="*/ 1262294 w 1262294"/>
                <a:gd name="connsiteY3-184" fmla="*/ 1236740 h 1481202"/>
                <a:gd name="connsiteX4-185" fmla="*/ 1253989 w 1262294"/>
                <a:gd name="connsiteY4-186" fmla="*/ 1444054 h 1481202"/>
                <a:gd name="connsiteX5-187" fmla="*/ 822152 w 1262294"/>
                <a:gd name="connsiteY5-188" fmla="*/ 1351120 h 1481202"/>
                <a:gd name="connsiteX6-189" fmla="*/ 149482 w 1262294"/>
                <a:gd name="connsiteY6-190" fmla="*/ 883731 h 1481202"/>
                <a:gd name="connsiteX7-191" fmla="*/ 0 w 1262294"/>
                <a:gd name="connsiteY7-192" fmla="*/ 0 h 1481202"/>
                <a:gd name="connsiteX8-193" fmla="*/ 8484 w 1262294"/>
                <a:gd name="connsiteY8-194" fmla="*/ 19477 h 1481202"/>
                <a:gd name="connsiteX0-195" fmla="*/ 8484 w 1262294"/>
                <a:gd name="connsiteY0-196" fmla="*/ 19477 h 1481202"/>
                <a:gd name="connsiteX1-197" fmla="*/ 465684 w 1262294"/>
                <a:gd name="connsiteY1-198" fmla="*/ 19477 h 1481202"/>
                <a:gd name="connsiteX2-199" fmla="*/ 564710 w 1262294"/>
                <a:gd name="connsiteY2-200" fmla="*/ 636242 h 1481202"/>
                <a:gd name="connsiteX3-201" fmla="*/ 1262294 w 1262294"/>
                <a:gd name="connsiteY3-202" fmla="*/ 1236740 h 1481202"/>
                <a:gd name="connsiteX4-203" fmla="*/ 1253989 w 1262294"/>
                <a:gd name="connsiteY4-204" fmla="*/ 1444054 h 1481202"/>
                <a:gd name="connsiteX5-205" fmla="*/ 822152 w 1262294"/>
                <a:gd name="connsiteY5-206" fmla="*/ 1351120 h 1481202"/>
                <a:gd name="connsiteX6-207" fmla="*/ 149482 w 1262294"/>
                <a:gd name="connsiteY6-208" fmla="*/ 883731 h 1481202"/>
                <a:gd name="connsiteX7-209" fmla="*/ 0 w 1262294"/>
                <a:gd name="connsiteY7-210" fmla="*/ 0 h 1481202"/>
                <a:gd name="connsiteX8-211" fmla="*/ 8484 w 1262294"/>
                <a:gd name="connsiteY8-212" fmla="*/ 19477 h 1481202"/>
                <a:gd name="connsiteX0-213" fmla="*/ 8484 w 1262773"/>
                <a:gd name="connsiteY0-214" fmla="*/ 19477 h 1481202"/>
                <a:gd name="connsiteX1-215" fmla="*/ 465684 w 1262773"/>
                <a:gd name="connsiteY1-216" fmla="*/ 19477 h 1481202"/>
                <a:gd name="connsiteX2-217" fmla="*/ 564710 w 1262773"/>
                <a:gd name="connsiteY2-218" fmla="*/ 636242 h 1481202"/>
                <a:gd name="connsiteX3-219" fmla="*/ 1262294 w 1262773"/>
                <a:gd name="connsiteY3-220" fmla="*/ 1236740 h 1481202"/>
                <a:gd name="connsiteX4-221" fmla="*/ 1253989 w 1262773"/>
                <a:gd name="connsiteY4-222" fmla="*/ 1444054 h 1481202"/>
                <a:gd name="connsiteX5-223" fmla="*/ 822152 w 1262773"/>
                <a:gd name="connsiteY5-224" fmla="*/ 1351120 h 1481202"/>
                <a:gd name="connsiteX6-225" fmla="*/ 149482 w 1262773"/>
                <a:gd name="connsiteY6-226" fmla="*/ 883731 h 1481202"/>
                <a:gd name="connsiteX7-227" fmla="*/ 0 w 1262773"/>
                <a:gd name="connsiteY7-228" fmla="*/ 0 h 1481202"/>
                <a:gd name="connsiteX8-229" fmla="*/ 8484 w 1262773"/>
                <a:gd name="connsiteY8-230" fmla="*/ 19477 h 1481202"/>
                <a:gd name="connsiteX0-231" fmla="*/ 8484 w 1262773"/>
                <a:gd name="connsiteY0-232" fmla="*/ 19477 h 1481202"/>
                <a:gd name="connsiteX1-233" fmla="*/ 465684 w 1262773"/>
                <a:gd name="connsiteY1-234" fmla="*/ 19477 h 1481202"/>
                <a:gd name="connsiteX2-235" fmla="*/ 564710 w 1262773"/>
                <a:gd name="connsiteY2-236" fmla="*/ 636242 h 1481202"/>
                <a:gd name="connsiteX3-237" fmla="*/ 1262294 w 1262773"/>
                <a:gd name="connsiteY3-238" fmla="*/ 1236740 h 1481202"/>
                <a:gd name="connsiteX4-239" fmla="*/ 1253989 w 1262773"/>
                <a:gd name="connsiteY4-240" fmla="*/ 1444054 h 1481202"/>
                <a:gd name="connsiteX5-241" fmla="*/ 739106 w 1262773"/>
                <a:gd name="connsiteY5-242" fmla="*/ 1343971 h 1481202"/>
                <a:gd name="connsiteX6-243" fmla="*/ 149482 w 1262773"/>
                <a:gd name="connsiteY6-244" fmla="*/ 883731 h 1481202"/>
                <a:gd name="connsiteX7-245" fmla="*/ 0 w 1262773"/>
                <a:gd name="connsiteY7-246" fmla="*/ 0 h 1481202"/>
                <a:gd name="connsiteX8-247" fmla="*/ 8484 w 1262773"/>
                <a:gd name="connsiteY8-248" fmla="*/ 19477 h 1481202"/>
                <a:gd name="connsiteX0-249" fmla="*/ 8484 w 1262773"/>
                <a:gd name="connsiteY0-250" fmla="*/ 19477 h 1481202"/>
                <a:gd name="connsiteX1-251" fmla="*/ 465684 w 1262773"/>
                <a:gd name="connsiteY1-252" fmla="*/ 19477 h 1481202"/>
                <a:gd name="connsiteX2-253" fmla="*/ 564710 w 1262773"/>
                <a:gd name="connsiteY2-254" fmla="*/ 636242 h 1481202"/>
                <a:gd name="connsiteX3-255" fmla="*/ 1262294 w 1262773"/>
                <a:gd name="connsiteY3-256" fmla="*/ 1236740 h 1481202"/>
                <a:gd name="connsiteX4-257" fmla="*/ 1253989 w 1262773"/>
                <a:gd name="connsiteY4-258" fmla="*/ 1444054 h 1481202"/>
                <a:gd name="connsiteX5-259" fmla="*/ 739106 w 1262773"/>
                <a:gd name="connsiteY5-260" fmla="*/ 1343971 h 1481202"/>
                <a:gd name="connsiteX6-261" fmla="*/ 149482 w 1262773"/>
                <a:gd name="connsiteY6-262" fmla="*/ 883731 h 1481202"/>
                <a:gd name="connsiteX7-263" fmla="*/ 0 w 1262773"/>
                <a:gd name="connsiteY7-264" fmla="*/ 0 h 1481202"/>
                <a:gd name="connsiteX8-265" fmla="*/ 8484 w 1262773"/>
                <a:gd name="connsiteY8-266" fmla="*/ 19477 h 1481202"/>
                <a:gd name="connsiteX0-267" fmla="*/ 8484 w 1371637"/>
                <a:gd name="connsiteY0-268" fmla="*/ 19477 h 1481202"/>
                <a:gd name="connsiteX1-269" fmla="*/ 465684 w 1371637"/>
                <a:gd name="connsiteY1-270" fmla="*/ 19477 h 1481202"/>
                <a:gd name="connsiteX2-271" fmla="*/ 597929 w 1371637"/>
                <a:gd name="connsiteY2-272" fmla="*/ 883731 h 1481202"/>
                <a:gd name="connsiteX3-273" fmla="*/ 1262294 w 1371637"/>
                <a:gd name="connsiteY3-274" fmla="*/ 1236740 h 1481202"/>
                <a:gd name="connsiteX4-275" fmla="*/ 1253989 w 1371637"/>
                <a:gd name="connsiteY4-276" fmla="*/ 1444054 h 1481202"/>
                <a:gd name="connsiteX5-277" fmla="*/ 739106 w 1371637"/>
                <a:gd name="connsiteY5-278" fmla="*/ 1343971 h 1481202"/>
                <a:gd name="connsiteX6-279" fmla="*/ 149482 w 1371637"/>
                <a:gd name="connsiteY6-280" fmla="*/ 883731 h 1481202"/>
                <a:gd name="connsiteX7-281" fmla="*/ 0 w 1371637"/>
                <a:gd name="connsiteY7-282" fmla="*/ 0 h 1481202"/>
                <a:gd name="connsiteX8-283" fmla="*/ 8484 w 1371637"/>
                <a:gd name="connsiteY8-284" fmla="*/ 19477 h 1481202"/>
                <a:gd name="connsiteX0-285" fmla="*/ 8484 w 1364717"/>
                <a:gd name="connsiteY0-286" fmla="*/ 19477 h 1481202"/>
                <a:gd name="connsiteX1-287" fmla="*/ 465684 w 1364717"/>
                <a:gd name="connsiteY1-288" fmla="*/ 19477 h 1481202"/>
                <a:gd name="connsiteX2-289" fmla="*/ 639451 w 1364717"/>
                <a:gd name="connsiteY2-290" fmla="*/ 883731 h 1481202"/>
                <a:gd name="connsiteX3-291" fmla="*/ 1262294 w 1364717"/>
                <a:gd name="connsiteY3-292" fmla="*/ 1236740 h 1481202"/>
                <a:gd name="connsiteX4-293" fmla="*/ 1253989 w 1364717"/>
                <a:gd name="connsiteY4-294" fmla="*/ 1444054 h 1481202"/>
                <a:gd name="connsiteX5-295" fmla="*/ 739106 w 1364717"/>
                <a:gd name="connsiteY5-296" fmla="*/ 1343971 h 1481202"/>
                <a:gd name="connsiteX6-297" fmla="*/ 149482 w 1364717"/>
                <a:gd name="connsiteY6-298" fmla="*/ 883731 h 1481202"/>
                <a:gd name="connsiteX7-299" fmla="*/ 0 w 1364717"/>
                <a:gd name="connsiteY7-300" fmla="*/ 0 h 1481202"/>
                <a:gd name="connsiteX8-301" fmla="*/ 8484 w 1364717"/>
                <a:gd name="connsiteY8-302" fmla="*/ 19477 h 1481202"/>
                <a:gd name="connsiteX0-303" fmla="*/ 8484 w 1364717"/>
                <a:gd name="connsiteY0-304" fmla="*/ 19477 h 1481202"/>
                <a:gd name="connsiteX1-305" fmla="*/ 465684 w 1364717"/>
                <a:gd name="connsiteY1-306" fmla="*/ 19477 h 1481202"/>
                <a:gd name="connsiteX2-307" fmla="*/ 639451 w 1364717"/>
                <a:gd name="connsiteY2-308" fmla="*/ 883731 h 1481202"/>
                <a:gd name="connsiteX3-309" fmla="*/ 1262294 w 1364717"/>
                <a:gd name="connsiteY3-310" fmla="*/ 1236740 h 1481202"/>
                <a:gd name="connsiteX4-311" fmla="*/ 1253989 w 1364717"/>
                <a:gd name="connsiteY4-312" fmla="*/ 1444054 h 1481202"/>
                <a:gd name="connsiteX5-313" fmla="*/ 739106 w 1364717"/>
                <a:gd name="connsiteY5-314" fmla="*/ 1343971 h 1481202"/>
                <a:gd name="connsiteX6-315" fmla="*/ 149482 w 1364717"/>
                <a:gd name="connsiteY6-316" fmla="*/ 883731 h 1481202"/>
                <a:gd name="connsiteX7-317" fmla="*/ 0 w 1364717"/>
                <a:gd name="connsiteY7-318" fmla="*/ 0 h 1481202"/>
                <a:gd name="connsiteX8-319" fmla="*/ 8484 w 1364717"/>
                <a:gd name="connsiteY8-320" fmla="*/ 19477 h 1481202"/>
                <a:gd name="connsiteX0-321" fmla="*/ 8484 w 1364717"/>
                <a:gd name="connsiteY0-322" fmla="*/ 19477 h 1481202"/>
                <a:gd name="connsiteX1-323" fmla="*/ 465684 w 1364717"/>
                <a:gd name="connsiteY1-324" fmla="*/ 19477 h 1481202"/>
                <a:gd name="connsiteX2-325" fmla="*/ 639451 w 1364717"/>
                <a:gd name="connsiteY2-326" fmla="*/ 883731 h 1481202"/>
                <a:gd name="connsiteX3-327" fmla="*/ 1262294 w 1364717"/>
                <a:gd name="connsiteY3-328" fmla="*/ 1236740 h 1481202"/>
                <a:gd name="connsiteX4-329" fmla="*/ 1253989 w 1364717"/>
                <a:gd name="connsiteY4-330" fmla="*/ 1444054 h 1481202"/>
                <a:gd name="connsiteX5-331" fmla="*/ 739106 w 1364717"/>
                <a:gd name="connsiteY5-332" fmla="*/ 1343971 h 1481202"/>
                <a:gd name="connsiteX6-333" fmla="*/ 149482 w 1364717"/>
                <a:gd name="connsiteY6-334" fmla="*/ 883731 h 1481202"/>
                <a:gd name="connsiteX7-335" fmla="*/ 0 w 1364717"/>
                <a:gd name="connsiteY7-336" fmla="*/ 0 h 1481202"/>
                <a:gd name="connsiteX8-337" fmla="*/ 8484 w 1364717"/>
                <a:gd name="connsiteY8-338" fmla="*/ 19477 h 1481202"/>
                <a:gd name="connsiteX0-339" fmla="*/ 8484 w 1364717"/>
                <a:gd name="connsiteY0-340" fmla="*/ 19477 h 1481202"/>
                <a:gd name="connsiteX1-341" fmla="*/ 465684 w 1364717"/>
                <a:gd name="connsiteY1-342" fmla="*/ 19477 h 1481202"/>
                <a:gd name="connsiteX2-343" fmla="*/ 639451 w 1364717"/>
                <a:gd name="connsiteY2-344" fmla="*/ 883731 h 1481202"/>
                <a:gd name="connsiteX3-345" fmla="*/ 1262294 w 1364717"/>
                <a:gd name="connsiteY3-346" fmla="*/ 1236740 h 1481202"/>
                <a:gd name="connsiteX4-347" fmla="*/ 1253989 w 1364717"/>
                <a:gd name="connsiteY4-348" fmla="*/ 1444054 h 1481202"/>
                <a:gd name="connsiteX5-349" fmla="*/ 739106 w 1364717"/>
                <a:gd name="connsiteY5-350" fmla="*/ 1343971 h 1481202"/>
                <a:gd name="connsiteX6-351" fmla="*/ 149482 w 1364717"/>
                <a:gd name="connsiteY6-352" fmla="*/ 883731 h 1481202"/>
                <a:gd name="connsiteX7-353" fmla="*/ 0 w 1364717"/>
                <a:gd name="connsiteY7-354" fmla="*/ 0 h 1481202"/>
                <a:gd name="connsiteX8-355" fmla="*/ 8484 w 1364717"/>
                <a:gd name="connsiteY8-356" fmla="*/ 19477 h 1481202"/>
                <a:gd name="connsiteX0-357" fmla="*/ 77614 w 1433847"/>
                <a:gd name="connsiteY0-358" fmla="*/ 163519 h 1625244"/>
                <a:gd name="connsiteX1-359" fmla="*/ 534814 w 1433847"/>
                <a:gd name="connsiteY1-360" fmla="*/ 163519 h 1625244"/>
                <a:gd name="connsiteX2-361" fmla="*/ 708581 w 1433847"/>
                <a:gd name="connsiteY2-362" fmla="*/ 1027773 h 1625244"/>
                <a:gd name="connsiteX3-363" fmla="*/ 1331424 w 1433847"/>
                <a:gd name="connsiteY3-364" fmla="*/ 1380782 h 1625244"/>
                <a:gd name="connsiteX4-365" fmla="*/ 1323119 w 1433847"/>
                <a:gd name="connsiteY4-366" fmla="*/ 1588096 h 1625244"/>
                <a:gd name="connsiteX5-367" fmla="*/ 808236 w 1433847"/>
                <a:gd name="connsiteY5-368" fmla="*/ 1488013 h 1625244"/>
                <a:gd name="connsiteX6-369" fmla="*/ 218612 w 1433847"/>
                <a:gd name="connsiteY6-370" fmla="*/ 1027773 h 1625244"/>
                <a:gd name="connsiteX7-371" fmla="*/ 69130 w 1433847"/>
                <a:gd name="connsiteY7-372" fmla="*/ 144042 h 1625244"/>
                <a:gd name="connsiteX8-373" fmla="*/ 77614 w 1433847"/>
                <a:gd name="connsiteY8-374" fmla="*/ 163519 h 1625244"/>
                <a:gd name="connsiteX0-375" fmla="*/ 77614 w 1433847"/>
                <a:gd name="connsiteY0-376" fmla="*/ 163519 h 1625244"/>
                <a:gd name="connsiteX1-377" fmla="*/ 534814 w 1433847"/>
                <a:gd name="connsiteY1-378" fmla="*/ 163519 h 1625244"/>
                <a:gd name="connsiteX2-379" fmla="*/ 708581 w 1433847"/>
                <a:gd name="connsiteY2-380" fmla="*/ 1027773 h 1625244"/>
                <a:gd name="connsiteX3-381" fmla="*/ 1331424 w 1433847"/>
                <a:gd name="connsiteY3-382" fmla="*/ 1380782 h 1625244"/>
                <a:gd name="connsiteX4-383" fmla="*/ 1323119 w 1433847"/>
                <a:gd name="connsiteY4-384" fmla="*/ 1588096 h 1625244"/>
                <a:gd name="connsiteX5-385" fmla="*/ 808236 w 1433847"/>
                <a:gd name="connsiteY5-386" fmla="*/ 1488013 h 1625244"/>
                <a:gd name="connsiteX6-387" fmla="*/ 218612 w 1433847"/>
                <a:gd name="connsiteY6-388" fmla="*/ 1027773 h 1625244"/>
                <a:gd name="connsiteX7-389" fmla="*/ 69130 w 1433847"/>
                <a:gd name="connsiteY7-390" fmla="*/ 144042 h 1625244"/>
                <a:gd name="connsiteX8-391" fmla="*/ 77614 w 1433847"/>
                <a:gd name="connsiteY8-392" fmla="*/ 163519 h 1625244"/>
                <a:gd name="connsiteX0-393" fmla="*/ 112586 w 1468819"/>
                <a:gd name="connsiteY0-394" fmla="*/ 163519 h 1625244"/>
                <a:gd name="connsiteX1-395" fmla="*/ 569786 w 1468819"/>
                <a:gd name="connsiteY1-396" fmla="*/ 163519 h 1625244"/>
                <a:gd name="connsiteX2-397" fmla="*/ 743553 w 1468819"/>
                <a:gd name="connsiteY2-398" fmla="*/ 1027773 h 1625244"/>
                <a:gd name="connsiteX3-399" fmla="*/ 1366396 w 1468819"/>
                <a:gd name="connsiteY3-400" fmla="*/ 1380782 h 1625244"/>
                <a:gd name="connsiteX4-401" fmla="*/ 1358091 w 1468819"/>
                <a:gd name="connsiteY4-402" fmla="*/ 1588096 h 1625244"/>
                <a:gd name="connsiteX5-403" fmla="*/ 843208 w 1468819"/>
                <a:gd name="connsiteY5-404" fmla="*/ 1488013 h 1625244"/>
                <a:gd name="connsiteX6-405" fmla="*/ 253584 w 1468819"/>
                <a:gd name="connsiteY6-406" fmla="*/ 1027773 h 1625244"/>
                <a:gd name="connsiteX7-407" fmla="*/ 104102 w 1468819"/>
                <a:gd name="connsiteY7-408" fmla="*/ 144042 h 1625244"/>
                <a:gd name="connsiteX8-409" fmla="*/ 112586 w 1468819"/>
                <a:gd name="connsiteY8-410" fmla="*/ 163519 h 1625244"/>
                <a:gd name="connsiteX0-411" fmla="*/ 112586 w 1468819"/>
                <a:gd name="connsiteY0-412" fmla="*/ 163519 h 1625244"/>
                <a:gd name="connsiteX1-413" fmla="*/ 569786 w 1468819"/>
                <a:gd name="connsiteY1-414" fmla="*/ 163519 h 1625244"/>
                <a:gd name="connsiteX2-415" fmla="*/ 743553 w 1468819"/>
                <a:gd name="connsiteY2-416" fmla="*/ 1027773 h 1625244"/>
                <a:gd name="connsiteX3-417" fmla="*/ 1366396 w 1468819"/>
                <a:gd name="connsiteY3-418" fmla="*/ 1380782 h 1625244"/>
                <a:gd name="connsiteX4-419" fmla="*/ 1358091 w 1468819"/>
                <a:gd name="connsiteY4-420" fmla="*/ 1588096 h 1625244"/>
                <a:gd name="connsiteX5-421" fmla="*/ 843208 w 1468819"/>
                <a:gd name="connsiteY5-422" fmla="*/ 1488013 h 1625244"/>
                <a:gd name="connsiteX6-423" fmla="*/ 253584 w 1468819"/>
                <a:gd name="connsiteY6-424" fmla="*/ 1027773 h 1625244"/>
                <a:gd name="connsiteX7-425" fmla="*/ 104102 w 1468819"/>
                <a:gd name="connsiteY7-426" fmla="*/ 144042 h 1625244"/>
                <a:gd name="connsiteX8-427" fmla="*/ 112586 w 1468819"/>
                <a:gd name="connsiteY8-428" fmla="*/ 163519 h 1625244"/>
                <a:gd name="connsiteX0-429" fmla="*/ 112586 w 1468819"/>
                <a:gd name="connsiteY0-430" fmla="*/ 163519 h 1625244"/>
                <a:gd name="connsiteX1-431" fmla="*/ 569786 w 1468819"/>
                <a:gd name="connsiteY1-432" fmla="*/ 163519 h 1625244"/>
                <a:gd name="connsiteX2-433" fmla="*/ 743553 w 1468819"/>
                <a:gd name="connsiteY2-434" fmla="*/ 1027773 h 1625244"/>
                <a:gd name="connsiteX3-435" fmla="*/ 1366396 w 1468819"/>
                <a:gd name="connsiteY3-436" fmla="*/ 1380782 h 1625244"/>
                <a:gd name="connsiteX4-437" fmla="*/ 1358091 w 1468819"/>
                <a:gd name="connsiteY4-438" fmla="*/ 1588096 h 1625244"/>
                <a:gd name="connsiteX5-439" fmla="*/ 843208 w 1468819"/>
                <a:gd name="connsiteY5-440" fmla="*/ 1488013 h 1625244"/>
                <a:gd name="connsiteX6-441" fmla="*/ 253584 w 1468819"/>
                <a:gd name="connsiteY6-442" fmla="*/ 1027773 h 1625244"/>
                <a:gd name="connsiteX7-443" fmla="*/ 104102 w 1468819"/>
                <a:gd name="connsiteY7-444" fmla="*/ 144042 h 1625244"/>
                <a:gd name="connsiteX8-445" fmla="*/ 112586 w 1468819"/>
                <a:gd name="connsiteY8-446" fmla="*/ 163519 h 1625244"/>
                <a:gd name="connsiteX0-447" fmla="*/ 112586 w 1468819"/>
                <a:gd name="connsiteY0-448" fmla="*/ 163519 h 1625244"/>
                <a:gd name="connsiteX1-449" fmla="*/ 569786 w 1468819"/>
                <a:gd name="connsiteY1-450" fmla="*/ 163519 h 1625244"/>
                <a:gd name="connsiteX2-451" fmla="*/ 743553 w 1468819"/>
                <a:gd name="connsiteY2-452" fmla="*/ 1027773 h 1625244"/>
                <a:gd name="connsiteX3-453" fmla="*/ 1366396 w 1468819"/>
                <a:gd name="connsiteY3-454" fmla="*/ 1380782 h 1625244"/>
                <a:gd name="connsiteX4-455" fmla="*/ 1358091 w 1468819"/>
                <a:gd name="connsiteY4-456" fmla="*/ 1588096 h 1625244"/>
                <a:gd name="connsiteX5-457" fmla="*/ 843208 w 1468819"/>
                <a:gd name="connsiteY5-458" fmla="*/ 1488013 h 1625244"/>
                <a:gd name="connsiteX6-459" fmla="*/ 253584 w 1468819"/>
                <a:gd name="connsiteY6-460" fmla="*/ 1027773 h 1625244"/>
                <a:gd name="connsiteX7-461" fmla="*/ 104102 w 1468819"/>
                <a:gd name="connsiteY7-462" fmla="*/ 144042 h 1625244"/>
                <a:gd name="connsiteX8-463" fmla="*/ 112586 w 1468819"/>
                <a:gd name="connsiteY8-464" fmla="*/ 163519 h 1625244"/>
                <a:gd name="connsiteX0-465" fmla="*/ 112586 w 1468819"/>
                <a:gd name="connsiteY0-466" fmla="*/ 163519 h 1625244"/>
                <a:gd name="connsiteX1-467" fmla="*/ 569786 w 1468819"/>
                <a:gd name="connsiteY1-468" fmla="*/ 163519 h 1625244"/>
                <a:gd name="connsiteX2-469" fmla="*/ 743553 w 1468819"/>
                <a:gd name="connsiteY2-470" fmla="*/ 1027773 h 1625244"/>
                <a:gd name="connsiteX3-471" fmla="*/ 1366396 w 1468819"/>
                <a:gd name="connsiteY3-472" fmla="*/ 1380782 h 1625244"/>
                <a:gd name="connsiteX4-473" fmla="*/ 1358091 w 1468819"/>
                <a:gd name="connsiteY4-474" fmla="*/ 1588096 h 1625244"/>
                <a:gd name="connsiteX5-475" fmla="*/ 843208 w 1468819"/>
                <a:gd name="connsiteY5-476" fmla="*/ 1488013 h 1625244"/>
                <a:gd name="connsiteX6-477" fmla="*/ 253584 w 1468819"/>
                <a:gd name="connsiteY6-478" fmla="*/ 1027773 h 1625244"/>
                <a:gd name="connsiteX7-479" fmla="*/ 104102 w 1468819"/>
                <a:gd name="connsiteY7-480" fmla="*/ 144042 h 1625244"/>
                <a:gd name="connsiteX8-481" fmla="*/ 112586 w 1468819"/>
                <a:gd name="connsiteY8-482" fmla="*/ 163519 h 1625244"/>
                <a:gd name="connsiteX0-483" fmla="*/ 112586 w 1468819"/>
                <a:gd name="connsiteY0-484" fmla="*/ 163519 h 1625244"/>
                <a:gd name="connsiteX1-485" fmla="*/ 569786 w 1468819"/>
                <a:gd name="connsiteY1-486" fmla="*/ 163519 h 1625244"/>
                <a:gd name="connsiteX2-487" fmla="*/ 743553 w 1468819"/>
                <a:gd name="connsiteY2-488" fmla="*/ 1027773 h 1625244"/>
                <a:gd name="connsiteX3-489" fmla="*/ 1366396 w 1468819"/>
                <a:gd name="connsiteY3-490" fmla="*/ 1380782 h 1625244"/>
                <a:gd name="connsiteX4-491" fmla="*/ 1358091 w 1468819"/>
                <a:gd name="connsiteY4-492" fmla="*/ 1588096 h 1625244"/>
                <a:gd name="connsiteX5-493" fmla="*/ 843208 w 1468819"/>
                <a:gd name="connsiteY5-494" fmla="*/ 1488013 h 1625244"/>
                <a:gd name="connsiteX6-495" fmla="*/ 253584 w 1468819"/>
                <a:gd name="connsiteY6-496" fmla="*/ 1027773 h 1625244"/>
                <a:gd name="connsiteX7-497" fmla="*/ 104102 w 1468819"/>
                <a:gd name="connsiteY7-498" fmla="*/ 144042 h 1625244"/>
                <a:gd name="connsiteX8-499" fmla="*/ 112586 w 1468819"/>
                <a:gd name="connsiteY8-500" fmla="*/ 163519 h 1625244"/>
                <a:gd name="connsiteX0-501" fmla="*/ 52700 w 1417417"/>
                <a:gd name="connsiteY0-502" fmla="*/ 144042 h 1625244"/>
                <a:gd name="connsiteX1-503" fmla="*/ 518384 w 1417417"/>
                <a:gd name="connsiteY1-504" fmla="*/ 163519 h 1625244"/>
                <a:gd name="connsiteX2-505" fmla="*/ 692151 w 1417417"/>
                <a:gd name="connsiteY2-506" fmla="*/ 1027773 h 1625244"/>
                <a:gd name="connsiteX3-507" fmla="*/ 1314994 w 1417417"/>
                <a:gd name="connsiteY3-508" fmla="*/ 1380782 h 1625244"/>
                <a:gd name="connsiteX4-509" fmla="*/ 1306689 w 1417417"/>
                <a:gd name="connsiteY4-510" fmla="*/ 1588096 h 1625244"/>
                <a:gd name="connsiteX5-511" fmla="*/ 791806 w 1417417"/>
                <a:gd name="connsiteY5-512" fmla="*/ 1488013 h 1625244"/>
                <a:gd name="connsiteX6-513" fmla="*/ 202182 w 1417417"/>
                <a:gd name="connsiteY6-514" fmla="*/ 1027773 h 1625244"/>
                <a:gd name="connsiteX7-515" fmla="*/ 52700 w 1417417"/>
                <a:gd name="connsiteY7-516" fmla="*/ 144042 h 1625244"/>
                <a:gd name="connsiteX0-517" fmla="*/ 52700 w 1417417"/>
                <a:gd name="connsiteY0-518" fmla="*/ 127811 h 1609013"/>
                <a:gd name="connsiteX1-519" fmla="*/ 518384 w 1417417"/>
                <a:gd name="connsiteY1-520" fmla="*/ 147288 h 1609013"/>
                <a:gd name="connsiteX2-521" fmla="*/ 692151 w 1417417"/>
                <a:gd name="connsiteY2-522" fmla="*/ 1011542 h 1609013"/>
                <a:gd name="connsiteX3-523" fmla="*/ 1314994 w 1417417"/>
                <a:gd name="connsiteY3-524" fmla="*/ 1364551 h 1609013"/>
                <a:gd name="connsiteX4-525" fmla="*/ 1306689 w 1417417"/>
                <a:gd name="connsiteY4-526" fmla="*/ 1571865 h 1609013"/>
                <a:gd name="connsiteX5-527" fmla="*/ 791806 w 1417417"/>
                <a:gd name="connsiteY5-528" fmla="*/ 1471782 h 1609013"/>
                <a:gd name="connsiteX6-529" fmla="*/ 202182 w 1417417"/>
                <a:gd name="connsiteY6-530" fmla="*/ 1011542 h 1609013"/>
                <a:gd name="connsiteX7-531" fmla="*/ 52700 w 1417417"/>
                <a:gd name="connsiteY7-532" fmla="*/ 127811 h 1609013"/>
                <a:gd name="connsiteX0-533" fmla="*/ 52700 w 1417417"/>
                <a:gd name="connsiteY0-534" fmla="*/ 3112 h 1484314"/>
                <a:gd name="connsiteX1-535" fmla="*/ 518384 w 1417417"/>
                <a:gd name="connsiteY1-536" fmla="*/ 22589 h 1484314"/>
                <a:gd name="connsiteX2-537" fmla="*/ 692151 w 1417417"/>
                <a:gd name="connsiteY2-538" fmla="*/ 886843 h 1484314"/>
                <a:gd name="connsiteX3-539" fmla="*/ 1314994 w 1417417"/>
                <a:gd name="connsiteY3-540" fmla="*/ 1239852 h 1484314"/>
                <a:gd name="connsiteX4-541" fmla="*/ 1306689 w 1417417"/>
                <a:gd name="connsiteY4-542" fmla="*/ 1447166 h 1484314"/>
                <a:gd name="connsiteX5-543" fmla="*/ 791806 w 1417417"/>
                <a:gd name="connsiteY5-544" fmla="*/ 1347083 h 1484314"/>
                <a:gd name="connsiteX6-545" fmla="*/ 202182 w 1417417"/>
                <a:gd name="connsiteY6-546" fmla="*/ 886843 h 1484314"/>
                <a:gd name="connsiteX7-547" fmla="*/ 52700 w 1417417"/>
                <a:gd name="connsiteY7-548" fmla="*/ 3112 h 1484314"/>
                <a:gd name="connsiteX0-549" fmla="*/ 150946 w 1515663"/>
                <a:gd name="connsiteY0-550" fmla="*/ 3112 h 1484314"/>
                <a:gd name="connsiteX1-551" fmla="*/ 616630 w 1515663"/>
                <a:gd name="connsiteY1-552" fmla="*/ 22589 h 1484314"/>
                <a:gd name="connsiteX2-553" fmla="*/ 790397 w 1515663"/>
                <a:gd name="connsiteY2-554" fmla="*/ 886843 h 1484314"/>
                <a:gd name="connsiteX3-555" fmla="*/ 1413240 w 1515663"/>
                <a:gd name="connsiteY3-556" fmla="*/ 1239852 h 1484314"/>
                <a:gd name="connsiteX4-557" fmla="*/ 1404935 w 1515663"/>
                <a:gd name="connsiteY4-558" fmla="*/ 1447166 h 1484314"/>
                <a:gd name="connsiteX5-559" fmla="*/ 890052 w 1515663"/>
                <a:gd name="connsiteY5-560" fmla="*/ 1347083 h 1484314"/>
                <a:gd name="connsiteX6-561" fmla="*/ 300428 w 1515663"/>
                <a:gd name="connsiteY6-562" fmla="*/ 886843 h 1484314"/>
                <a:gd name="connsiteX7-563" fmla="*/ 150946 w 1515663"/>
                <a:gd name="connsiteY7-564" fmla="*/ 3112 h 1484314"/>
                <a:gd name="connsiteX0-565" fmla="*/ 150946 w 1515663"/>
                <a:gd name="connsiteY0-566" fmla="*/ 3112 h 1484314"/>
                <a:gd name="connsiteX1-567" fmla="*/ 616630 w 1515663"/>
                <a:gd name="connsiteY1-568" fmla="*/ 22589 h 1484314"/>
                <a:gd name="connsiteX2-569" fmla="*/ 790397 w 1515663"/>
                <a:gd name="connsiteY2-570" fmla="*/ 886843 h 1484314"/>
                <a:gd name="connsiteX3-571" fmla="*/ 1413240 w 1515663"/>
                <a:gd name="connsiteY3-572" fmla="*/ 1239852 h 1484314"/>
                <a:gd name="connsiteX4-573" fmla="*/ 1404935 w 1515663"/>
                <a:gd name="connsiteY4-574" fmla="*/ 1447166 h 1484314"/>
                <a:gd name="connsiteX5-575" fmla="*/ 890052 w 1515663"/>
                <a:gd name="connsiteY5-576" fmla="*/ 1347083 h 1484314"/>
                <a:gd name="connsiteX6-577" fmla="*/ 300428 w 1515663"/>
                <a:gd name="connsiteY6-578" fmla="*/ 886843 h 1484314"/>
                <a:gd name="connsiteX7-579" fmla="*/ 150946 w 1515663"/>
                <a:gd name="connsiteY7-580" fmla="*/ 3112 h 1484314"/>
                <a:gd name="connsiteX0-581" fmla="*/ 227179 w 1591896"/>
                <a:gd name="connsiteY0-582" fmla="*/ 3112 h 1484314"/>
                <a:gd name="connsiteX1-583" fmla="*/ 692863 w 1591896"/>
                <a:gd name="connsiteY1-584" fmla="*/ 22589 h 1484314"/>
                <a:gd name="connsiteX2-585" fmla="*/ 866630 w 1591896"/>
                <a:gd name="connsiteY2-586" fmla="*/ 886843 h 1484314"/>
                <a:gd name="connsiteX3-587" fmla="*/ 1489473 w 1591896"/>
                <a:gd name="connsiteY3-588" fmla="*/ 1239852 h 1484314"/>
                <a:gd name="connsiteX4-589" fmla="*/ 1481168 w 1591896"/>
                <a:gd name="connsiteY4-590" fmla="*/ 1447166 h 1484314"/>
                <a:gd name="connsiteX5-591" fmla="*/ 966285 w 1591896"/>
                <a:gd name="connsiteY5-592" fmla="*/ 1347083 h 1484314"/>
                <a:gd name="connsiteX6-593" fmla="*/ 376661 w 1591896"/>
                <a:gd name="connsiteY6-594" fmla="*/ 886843 h 1484314"/>
                <a:gd name="connsiteX7-595" fmla="*/ 227179 w 1591896"/>
                <a:gd name="connsiteY7-596" fmla="*/ 3112 h 1484314"/>
                <a:gd name="connsiteX0-597" fmla="*/ 142724 w 1507441"/>
                <a:gd name="connsiteY0-598" fmla="*/ 3112 h 1484314"/>
                <a:gd name="connsiteX1-599" fmla="*/ 608408 w 1507441"/>
                <a:gd name="connsiteY1-600" fmla="*/ 22589 h 1484314"/>
                <a:gd name="connsiteX2-601" fmla="*/ 782175 w 1507441"/>
                <a:gd name="connsiteY2-602" fmla="*/ 886843 h 1484314"/>
                <a:gd name="connsiteX3-603" fmla="*/ 1405018 w 1507441"/>
                <a:gd name="connsiteY3-604" fmla="*/ 1239852 h 1484314"/>
                <a:gd name="connsiteX4-605" fmla="*/ 1396713 w 1507441"/>
                <a:gd name="connsiteY4-606" fmla="*/ 1447166 h 1484314"/>
                <a:gd name="connsiteX5-607" fmla="*/ 881830 w 1507441"/>
                <a:gd name="connsiteY5-608" fmla="*/ 1347083 h 1484314"/>
                <a:gd name="connsiteX6-609" fmla="*/ 292206 w 1507441"/>
                <a:gd name="connsiteY6-610" fmla="*/ 886843 h 1484314"/>
                <a:gd name="connsiteX7-611" fmla="*/ 142724 w 1507441"/>
                <a:gd name="connsiteY7-612" fmla="*/ 3112 h 1484314"/>
                <a:gd name="connsiteX0-613" fmla="*/ 142724 w 1507441"/>
                <a:gd name="connsiteY0-614" fmla="*/ 7095 h 1488297"/>
                <a:gd name="connsiteX1-615" fmla="*/ 608408 w 1507441"/>
                <a:gd name="connsiteY1-616" fmla="*/ 26572 h 1488297"/>
                <a:gd name="connsiteX2-617" fmla="*/ 782175 w 1507441"/>
                <a:gd name="connsiteY2-618" fmla="*/ 890826 h 1488297"/>
                <a:gd name="connsiteX3-619" fmla="*/ 1405018 w 1507441"/>
                <a:gd name="connsiteY3-620" fmla="*/ 1243835 h 1488297"/>
                <a:gd name="connsiteX4-621" fmla="*/ 1396713 w 1507441"/>
                <a:gd name="connsiteY4-622" fmla="*/ 1451149 h 1488297"/>
                <a:gd name="connsiteX5-623" fmla="*/ 881830 w 1507441"/>
                <a:gd name="connsiteY5-624" fmla="*/ 1351066 h 1488297"/>
                <a:gd name="connsiteX6-625" fmla="*/ 292206 w 1507441"/>
                <a:gd name="connsiteY6-626" fmla="*/ 890826 h 1488297"/>
                <a:gd name="connsiteX7-627" fmla="*/ 142724 w 1507441"/>
                <a:gd name="connsiteY7-628" fmla="*/ 7095 h 1488297"/>
                <a:gd name="connsiteX0-629" fmla="*/ 142724 w 1507441"/>
                <a:gd name="connsiteY0-630" fmla="*/ 7095 h 1488297"/>
                <a:gd name="connsiteX1-631" fmla="*/ 608408 w 1507441"/>
                <a:gd name="connsiteY1-632" fmla="*/ 26572 h 1488297"/>
                <a:gd name="connsiteX2-633" fmla="*/ 782175 w 1507441"/>
                <a:gd name="connsiteY2-634" fmla="*/ 890826 h 1488297"/>
                <a:gd name="connsiteX3-635" fmla="*/ 1405018 w 1507441"/>
                <a:gd name="connsiteY3-636" fmla="*/ 1243835 h 1488297"/>
                <a:gd name="connsiteX4-637" fmla="*/ 1396713 w 1507441"/>
                <a:gd name="connsiteY4-638" fmla="*/ 1451149 h 1488297"/>
                <a:gd name="connsiteX5-639" fmla="*/ 881830 w 1507441"/>
                <a:gd name="connsiteY5-640" fmla="*/ 1351066 h 1488297"/>
                <a:gd name="connsiteX6-641" fmla="*/ 292206 w 1507441"/>
                <a:gd name="connsiteY6-642" fmla="*/ 890826 h 1488297"/>
                <a:gd name="connsiteX7-643" fmla="*/ 142724 w 1507441"/>
                <a:gd name="connsiteY7-644" fmla="*/ 7095 h 1488297"/>
                <a:gd name="connsiteX0-645" fmla="*/ 130110 w 1494827"/>
                <a:gd name="connsiteY0-646" fmla="*/ 7095 h 1488297"/>
                <a:gd name="connsiteX1-647" fmla="*/ 595794 w 1494827"/>
                <a:gd name="connsiteY1-648" fmla="*/ 26572 h 1488297"/>
                <a:gd name="connsiteX2-649" fmla="*/ 769561 w 1494827"/>
                <a:gd name="connsiteY2-650" fmla="*/ 890826 h 1488297"/>
                <a:gd name="connsiteX3-651" fmla="*/ 1392404 w 1494827"/>
                <a:gd name="connsiteY3-652" fmla="*/ 1243835 h 1488297"/>
                <a:gd name="connsiteX4-653" fmla="*/ 1384099 w 1494827"/>
                <a:gd name="connsiteY4-654" fmla="*/ 1451149 h 1488297"/>
                <a:gd name="connsiteX5-655" fmla="*/ 869216 w 1494827"/>
                <a:gd name="connsiteY5-656" fmla="*/ 1351066 h 1488297"/>
                <a:gd name="connsiteX6-657" fmla="*/ 279592 w 1494827"/>
                <a:gd name="connsiteY6-658" fmla="*/ 890826 h 1488297"/>
                <a:gd name="connsiteX7-659" fmla="*/ 130110 w 1494827"/>
                <a:gd name="connsiteY7-660" fmla="*/ 7095 h 1488297"/>
                <a:gd name="connsiteX0-661" fmla="*/ 126460 w 1491177"/>
                <a:gd name="connsiteY0-662" fmla="*/ 7095 h 1488297"/>
                <a:gd name="connsiteX1-663" fmla="*/ 592144 w 1491177"/>
                <a:gd name="connsiteY1-664" fmla="*/ 26572 h 1488297"/>
                <a:gd name="connsiteX2-665" fmla="*/ 765911 w 1491177"/>
                <a:gd name="connsiteY2-666" fmla="*/ 890826 h 1488297"/>
                <a:gd name="connsiteX3-667" fmla="*/ 1388754 w 1491177"/>
                <a:gd name="connsiteY3-668" fmla="*/ 1243835 h 1488297"/>
                <a:gd name="connsiteX4-669" fmla="*/ 1380449 w 1491177"/>
                <a:gd name="connsiteY4-670" fmla="*/ 1451149 h 1488297"/>
                <a:gd name="connsiteX5-671" fmla="*/ 865566 w 1491177"/>
                <a:gd name="connsiteY5-672" fmla="*/ 1351066 h 1488297"/>
                <a:gd name="connsiteX6-673" fmla="*/ 275942 w 1491177"/>
                <a:gd name="connsiteY6-674" fmla="*/ 890826 h 1488297"/>
                <a:gd name="connsiteX7-675" fmla="*/ 126460 w 1491177"/>
                <a:gd name="connsiteY7-676" fmla="*/ 7095 h 1488297"/>
                <a:gd name="connsiteX0-677" fmla="*/ 126460 w 1491177"/>
                <a:gd name="connsiteY0-678" fmla="*/ 29738 h 1510940"/>
                <a:gd name="connsiteX1-679" fmla="*/ 599820 w 1491177"/>
                <a:gd name="connsiteY1-680" fmla="*/ 22589 h 1510940"/>
                <a:gd name="connsiteX2-681" fmla="*/ 765911 w 1491177"/>
                <a:gd name="connsiteY2-682" fmla="*/ 913469 h 1510940"/>
                <a:gd name="connsiteX3-683" fmla="*/ 1388754 w 1491177"/>
                <a:gd name="connsiteY3-684" fmla="*/ 1266478 h 1510940"/>
                <a:gd name="connsiteX4-685" fmla="*/ 1380449 w 1491177"/>
                <a:gd name="connsiteY4-686" fmla="*/ 1473792 h 1510940"/>
                <a:gd name="connsiteX5-687" fmla="*/ 865566 w 1491177"/>
                <a:gd name="connsiteY5-688" fmla="*/ 1373709 h 1510940"/>
                <a:gd name="connsiteX6-689" fmla="*/ 275942 w 1491177"/>
                <a:gd name="connsiteY6-690" fmla="*/ 913469 h 1510940"/>
                <a:gd name="connsiteX7-691" fmla="*/ 126460 w 1491177"/>
                <a:gd name="connsiteY7-692" fmla="*/ 29738 h 1510940"/>
                <a:gd name="connsiteX0-693" fmla="*/ 126460 w 1491177"/>
                <a:gd name="connsiteY0-694" fmla="*/ 7149 h 1488351"/>
                <a:gd name="connsiteX1-695" fmla="*/ 599820 w 1491177"/>
                <a:gd name="connsiteY1-696" fmla="*/ 0 h 1488351"/>
                <a:gd name="connsiteX2-697" fmla="*/ 765911 w 1491177"/>
                <a:gd name="connsiteY2-698" fmla="*/ 890880 h 1488351"/>
                <a:gd name="connsiteX3-699" fmla="*/ 1388754 w 1491177"/>
                <a:gd name="connsiteY3-700" fmla="*/ 1243889 h 1488351"/>
                <a:gd name="connsiteX4-701" fmla="*/ 1380449 w 1491177"/>
                <a:gd name="connsiteY4-702" fmla="*/ 1451203 h 1488351"/>
                <a:gd name="connsiteX5-703" fmla="*/ 865566 w 1491177"/>
                <a:gd name="connsiteY5-704" fmla="*/ 1351120 h 1488351"/>
                <a:gd name="connsiteX6-705" fmla="*/ 275942 w 1491177"/>
                <a:gd name="connsiteY6-706" fmla="*/ 890880 h 1488351"/>
                <a:gd name="connsiteX7-707" fmla="*/ 126460 w 1491177"/>
                <a:gd name="connsiteY7-708" fmla="*/ 7149 h 1488351"/>
                <a:gd name="connsiteX0-709" fmla="*/ 126460 w 1439267"/>
                <a:gd name="connsiteY0-710" fmla="*/ 8463 h 1488351"/>
                <a:gd name="connsiteX1-711" fmla="*/ 547910 w 1439267"/>
                <a:gd name="connsiteY1-712" fmla="*/ 0 h 1488351"/>
                <a:gd name="connsiteX2-713" fmla="*/ 714001 w 1439267"/>
                <a:gd name="connsiteY2-714" fmla="*/ 890880 h 1488351"/>
                <a:gd name="connsiteX3-715" fmla="*/ 1336844 w 1439267"/>
                <a:gd name="connsiteY3-716" fmla="*/ 1243889 h 1488351"/>
                <a:gd name="connsiteX4-717" fmla="*/ 1328539 w 1439267"/>
                <a:gd name="connsiteY4-718" fmla="*/ 1451203 h 1488351"/>
                <a:gd name="connsiteX5-719" fmla="*/ 813656 w 1439267"/>
                <a:gd name="connsiteY5-720" fmla="*/ 1351120 h 1488351"/>
                <a:gd name="connsiteX6-721" fmla="*/ 224032 w 1439267"/>
                <a:gd name="connsiteY6-722" fmla="*/ 890880 h 1488351"/>
                <a:gd name="connsiteX7-723" fmla="*/ 126460 w 1439267"/>
                <a:gd name="connsiteY7-724" fmla="*/ 8463 h 1488351"/>
                <a:gd name="connsiteX0-725" fmla="*/ 126460 w 1482075"/>
                <a:gd name="connsiteY0-726" fmla="*/ 8463 h 1488351"/>
                <a:gd name="connsiteX1-727" fmla="*/ 590718 w 1482075"/>
                <a:gd name="connsiteY1-728" fmla="*/ 0 h 1488351"/>
                <a:gd name="connsiteX2-729" fmla="*/ 756809 w 1482075"/>
                <a:gd name="connsiteY2-730" fmla="*/ 890880 h 1488351"/>
                <a:gd name="connsiteX3-731" fmla="*/ 1379652 w 1482075"/>
                <a:gd name="connsiteY3-732" fmla="*/ 1243889 h 1488351"/>
                <a:gd name="connsiteX4-733" fmla="*/ 1371347 w 1482075"/>
                <a:gd name="connsiteY4-734" fmla="*/ 1451203 h 1488351"/>
                <a:gd name="connsiteX5-735" fmla="*/ 856464 w 1482075"/>
                <a:gd name="connsiteY5-736" fmla="*/ 1351120 h 1488351"/>
                <a:gd name="connsiteX6-737" fmla="*/ 266840 w 1482075"/>
                <a:gd name="connsiteY6-738" fmla="*/ 890880 h 1488351"/>
                <a:gd name="connsiteX7-739" fmla="*/ 126460 w 1482075"/>
                <a:gd name="connsiteY7-740" fmla="*/ 8463 h 1488351"/>
                <a:gd name="connsiteX0-741" fmla="*/ 188788 w 1544403"/>
                <a:gd name="connsiteY0-742" fmla="*/ 8463 h 1488351"/>
                <a:gd name="connsiteX1-743" fmla="*/ 653046 w 1544403"/>
                <a:gd name="connsiteY1-744" fmla="*/ 0 h 1488351"/>
                <a:gd name="connsiteX2-745" fmla="*/ 819137 w 1544403"/>
                <a:gd name="connsiteY2-746" fmla="*/ 890880 h 1488351"/>
                <a:gd name="connsiteX3-747" fmla="*/ 1441980 w 1544403"/>
                <a:gd name="connsiteY3-748" fmla="*/ 1243889 h 1488351"/>
                <a:gd name="connsiteX4-749" fmla="*/ 1433675 w 1544403"/>
                <a:gd name="connsiteY4-750" fmla="*/ 1451203 h 1488351"/>
                <a:gd name="connsiteX5-751" fmla="*/ 918792 w 1544403"/>
                <a:gd name="connsiteY5-752" fmla="*/ 1351120 h 1488351"/>
                <a:gd name="connsiteX6-753" fmla="*/ 329168 w 1544403"/>
                <a:gd name="connsiteY6-754" fmla="*/ 890880 h 1488351"/>
                <a:gd name="connsiteX7-755" fmla="*/ 188788 w 1544403"/>
                <a:gd name="connsiteY7-756" fmla="*/ 8463 h 14883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37" y="connsiteY6-38"/>
                </a:cxn>
                <a:cxn ang="0">
                  <a:pos x="connsiteX7-67" y="connsiteY7-68"/>
                </a:cxn>
              </a:cxnLst>
              <a:rect l="l" t="t" r="r" b="b"/>
              <a:pathLst>
                <a:path w="1544403" h="1488351">
                  <a:moveTo>
                    <a:pt x="188788" y="8463"/>
                  </a:moveTo>
                  <a:cubicBezTo>
                    <a:pt x="377848" y="1368"/>
                    <a:pt x="436333" y="5318"/>
                    <a:pt x="653046" y="0"/>
                  </a:cubicBezTo>
                  <a:cubicBezTo>
                    <a:pt x="664122" y="184496"/>
                    <a:pt x="669433" y="696405"/>
                    <a:pt x="819137" y="890880"/>
                  </a:cubicBezTo>
                  <a:cubicBezTo>
                    <a:pt x="951905" y="1093757"/>
                    <a:pt x="1339557" y="1150502"/>
                    <a:pt x="1441980" y="1243889"/>
                  </a:cubicBezTo>
                  <a:cubicBezTo>
                    <a:pt x="1544403" y="1337276"/>
                    <a:pt x="1434154" y="1488351"/>
                    <a:pt x="1433675" y="1451203"/>
                  </a:cubicBezTo>
                  <a:cubicBezTo>
                    <a:pt x="1360318" y="1470266"/>
                    <a:pt x="1102877" y="1444507"/>
                    <a:pt x="918792" y="1351120"/>
                  </a:cubicBezTo>
                  <a:cubicBezTo>
                    <a:pt x="734708" y="1257733"/>
                    <a:pt x="452352" y="1114875"/>
                    <a:pt x="329168" y="890880"/>
                  </a:cubicBezTo>
                  <a:cubicBezTo>
                    <a:pt x="191406" y="468193"/>
                    <a:pt x="0" y="431133"/>
                    <a:pt x="188788" y="8463"/>
                  </a:cubicBezTo>
                  <a:close/>
                </a:path>
              </a:pathLst>
            </a:custGeom>
            <a:solidFill>
              <a:srgbClr val="002060"/>
            </a:solidFill>
            <a:ln w="635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TW" altLang="en-US" sz="1800" b="0" i="0" u="none" strike="noStrike" kern="0" cap="none" spc="0" normalizeH="0" baseline="0" noProof="0">
                <a:ln>
                  <a:noFill/>
                </a:ln>
                <a:solidFill>
                  <a:prstClr val="black"/>
                </a:solidFill>
                <a:effectLst/>
                <a:uLnTx/>
                <a:uFillTx/>
              </a:endParaRPr>
            </a:p>
          </p:txBody>
        </p:sp>
        <p:sp>
          <p:nvSpPr>
            <p:cNvPr id="45" name="手繪多邊形 5"/>
            <p:cNvSpPr/>
            <p:nvPr/>
          </p:nvSpPr>
          <p:spPr>
            <a:xfrm>
              <a:off x="18206150" y="-12018541"/>
              <a:ext cx="2629938" cy="4955996"/>
            </a:xfrm>
            <a:custGeom>
              <a:avLst/>
              <a:gdLst>
                <a:gd name="connsiteX0" fmla="*/ 2560320 w 3017520"/>
                <a:gd name="connsiteY0" fmla="*/ 0 h 4937760"/>
                <a:gd name="connsiteX1" fmla="*/ 3017520 w 3017520"/>
                <a:gd name="connsiteY1" fmla="*/ 274320 h 4937760"/>
                <a:gd name="connsiteX2" fmla="*/ 2103120 w 3017520"/>
                <a:gd name="connsiteY2" fmla="*/ 2286000 h 4937760"/>
                <a:gd name="connsiteX3" fmla="*/ 1645920 w 3017520"/>
                <a:gd name="connsiteY3" fmla="*/ 3383280 h 4937760"/>
                <a:gd name="connsiteX4" fmla="*/ 1097280 w 3017520"/>
                <a:gd name="connsiteY4" fmla="*/ 2926080 h 4937760"/>
                <a:gd name="connsiteX5" fmla="*/ 1554480 w 3017520"/>
                <a:gd name="connsiteY5" fmla="*/ 2011680 h 4937760"/>
                <a:gd name="connsiteX6" fmla="*/ 914400 w 3017520"/>
                <a:gd name="connsiteY6" fmla="*/ 1828800 h 4937760"/>
                <a:gd name="connsiteX7" fmla="*/ 274320 w 3017520"/>
                <a:gd name="connsiteY7" fmla="*/ 2011680 h 4937760"/>
                <a:gd name="connsiteX8" fmla="*/ 731520 w 3017520"/>
                <a:gd name="connsiteY8" fmla="*/ 2926080 h 4937760"/>
                <a:gd name="connsiteX9" fmla="*/ 640080 w 3017520"/>
                <a:gd name="connsiteY9" fmla="*/ 4937760 h 4937760"/>
                <a:gd name="connsiteX10" fmla="*/ 182880 w 3017520"/>
                <a:gd name="connsiteY10" fmla="*/ 3383280 h 4937760"/>
                <a:gd name="connsiteX11" fmla="*/ 182880 w 3017520"/>
                <a:gd name="connsiteY11" fmla="*/ 1554480 h 4937760"/>
                <a:gd name="connsiteX12" fmla="*/ 0 w 3017520"/>
                <a:gd name="connsiteY12" fmla="*/ 1371600 h 4937760"/>
                <a:gd name="connsiteX13" fmla="*/ 0 w 3017520"/>
                <a:gd name="connsiteY13" fmla="*/ 640080 h 4937760"/>
                <a:gd name="connsiteX14" fmla="*/ 1005840 w 3017520"/>
                <a:gd name="connsiteY14" fmla="*/ 1737360 h 4937760"/>
                <a:gd name="connsiteX15" fmla="*/ 2560320 w 3017520"/>
                <a:gd name="connsiteY15" fmla="*/ 91440 h 4937760"/>
                <a:gd name="connsiteX0-1" fmla="*/ 2560320 w 3017520"/>
                <a:gd name="connsiteY0-2" fmla="*/ 0 h 4937760"/>
                <a:gd name="connsiteX1-3" fmla="*/ 3017520 w 3017520"/>
                <a:gd name="connsiteY1-4" fmla="*/ 274320 h 4937760"/>
                <a:gd name="connsiteX2-5" fmla="*/ 2103120 w 3017520"/>
                <a:gd name="connsiteY2-6" fmla="*/ 2286000 h 4937760"/>
                <a:gd name="connsiteX3-7" fmla="*/ 1645920 w 3017520"/>
                <a:gd name="connsiteY3-8" fmla="*/ 3383280 h 4937760"/>
                <a:gd name="connsiteX4-9" fmla="*/ 1097280 w 3017520"/>
                <a:gd name="connsiteY4-10" fmla="*/ 2926080 h 4937760"/>
                <a:gd name="connsiteX5-11" fmla="*/ 1554480 w 3017520"/>
                <a:gd name="connsiteY5-12" fmla="*/ 2011680 h 4937760"/>
                <a:gd name="connsiteX6-13" fmla="*/ 914400 w 3017520"/>
                <a:gd name="connsiteY6-14" fmla="*/ 1828800 h 4937760"/>
                <a:gd name="connsiteX7-15" fmla="*/ 274320 w 3017520"/>
                <a:gd name="connsiteY7-16" fmla="*/ 2011680 h 4937760"/>
                <a:gd name="connsiteX8-17" fmla="*/ 731520 w 3017520"/>
                <a:gd name="connsiteY8-18" fmla="*/ 2926080 h 4937760"/>
                <a:gd name="connsiteX9-19" fmla="*/ 640080 w 3017520"/>
                <a:gd name="connsiteY9-20" fmla="*/ 4937760 h 4937760"/>
                <a:gd name="connsiteX10-21" fmla="*/ 182880 w 3017520"/>
                <a:gd name="connsiteY10-22" fmla="*/ 3383280 h 4937760"/>
                <a:gd name="connsiteX11-23" fmla="*/ 182880 w 3017520"/>
                <a:gd name="connsiteY11-24" fmla="*/ 1554480 h 4937760"/>
                <a:gd name="connsiteX12-25" fmla="*/ 0 w 3017520"/>
                <a:gd name="connsiteY12-26" fmla="*/ 1371600 h 4937760"/>
                <a:gd name="connsiteX13-27" fmla="*/ 0 w 3017520"/>
                <a:gd name="connsiteY13-28" fmla="*/ 640080 h 4937760"/>
                <a:gd name="connsiteX14-29" fmla="*/ 934333 w 3017520"/>
                <a:gd name="connsiteY14-30" fmla="*/ 1735494 h 4937760"/>
                <a:gd name="connsiteX15-31" fmla="*/ 2560320 w 3017520"/>
                <a:gd name="connsiteY15-32" fmla="*/ 91440 h 4937760"/>
                <a:gd name="connsiteX0-33" fmla="*/ 2560320 w 3017520"/>
                <a:gd name="connsiteY0-34" fmla="*/ 0 h 4937760"/>
                <a:gd name="connsiteX1-35" fmla="*/ 3017520 w 3017520"/>
                <a:gd name="connsiteY1-36" fmla="*/ 274320 h 4937760"/>
                <a:gd name="connsiteX2-37" fmla="*/ 2103120 w 3017520"/>
                <a:gd name="connsiteY2-38" fmla="*/ 2286000 h 4937760"/>
                <a:gd name="connsiteX3-39" fmla="*/ 1645920 w 3017520"/>
                <a:gd name="connsiteY3-40" fmla="*/ 3383280 h 4937760"/>
                <a:gd name="connsiteX4-41" fmla="*/ 1097280 w 3017520"/>
                <a:gd name="connsiteY4-42" fmla="*/ 2926080 h 4937760"/>
                <a:gd name="connsiteX5-43" fmla="*/ 1554480 w 3017520"/>
                <a:gd name="connsiteY5-44" fmla="*/ 2011680 h 4937760"/>
                <a:gd name="connsiteX6-45" fmla="*/ 914400 w 3017520"/>
                <a:gd name="connsiteY6-46" fmla="*/ 1828800 h 4937760"/>
                <a:gd name="connsiteX7-47" fmla="*/ 274320 w 3017520"/>
                <a:gd name="connsiteY7-48" fmla="*/ 2011680 h 4937760"/>
                <a:gd name="connsiteX8-49" fmla="*/ 731520 w 3017520"/>
                <a:gd name="connsiteY8-50" fmla="*/ 2926080 h 4937760"/>
                <a:gd name="connsiteX9-51" fmla="*/ 640080 w 3017520"/>
                <a:gd name="connsiteY9-52" fmla="*/ 4937760 h 4937760"/>
                <a:gd name="connsiteX10-53" fmla="*/ 182880 w 3017520"/>
                <a:gd name="connsiteY10-54" fmla="*/ 3383280 h 4937760"/>
                <a:gd name="connsiteX11-55" fmla="*/ 182880 w 3017520"/>
                <a:gd name="connsiteY11-56" fmla="*/ 1554480 h 4937760"/>
                <a:gd name="connsiteX12-57" fmla="*/ 0 w 3017520"/>
                <a:gd name="connsiteY12-58" fmla="*/ 1231641 h 4937760"/>
                <a:gd name="connsiteX13-59" fmla="*/ 0 w 3017520"/>
                <a:gd name="connsiteY13-60" fmla="*/ 640080 h 4937760"/>
                <a:gd name="connsiteX14-61" fmla="*/ 934333 w 3017520"/>
                <a:gd name="connsiteY14-62" fmla="*/ 1735494 h 4937760"/>
                <a:gd name="connsiteX15-63" fmla="*/ 2560320 w 3017520"/>
                <a:gd name="connsiteY15-64" fmla="*/ 91440 h 4937760"/>
                <a:gd name="connsiteX0-65" fmla="*/ 2560320 w 3017520"/>
                <a:gd name="connsiteY0-66" fmla="*/ 0 h 4937760"/>
                <a:gd name="connsiteX1-67" fmla="*/ 3017520 w 3017520"/>
                <a:gd name="connsiteY1-68" fmla="*/ 274320 h 4937760"/>
                <a:gd name="connsiteX2-69" fmla="*/ 2103120 w 3017520"/>
                <a:gd name="connsiteY2-70" fmla="*/ 2286000 h 4937760"/>
                <a:gd name="connsiteX3-71" fmla="*/ 1645920 w 3017520"/>
                <a:gd name="connsiteY3-72" fmla="*/ 3383280 h 4937760"/>
                <a:gd name="connsiteX4-73" fmla="*/ 1097280 w 3017520"/>
                <a:gd name="connsiteY4-74" fmla="*/ 2926080 h 4937760"/>
                <a:gd name="connsiteX5-75" fmla="*/ 1554480 w 3017520"/>
                <a:gd name="connsiteY5-76" fmla="*/ 2011680 h 4937760"/>
                <a:gd name="connsiteX6-77" fmla="*/ 914400 w 3017520"/>
                <a:gd name="connsiteY6-78" fmla="*/ 1828800 h 4937760"/>
                <a:gd name="connsiteX7-79" fmla="*/ 274320 w 3017520"/>
                <a:gd name="connsiteY7-80" fmla="*/ 2011680 h 4937760"/>
                <a:gd name="connsiteX8-81" fmla="*/ 731520 w 3017520"/>
                <a:gd name="connsiteY8-82" fmla="*/ 2926080 h 4937760"/>
                <a:gd name="connsiteX9-83" fmla="*/ 640080 w 3017520"/>
                <a:gd name="connsiteY9-84" fmla="*/ 4937760 h 4937760"/>
                <a:gd name="connsiteX10-85" fmla="*/ 182880 w 3017520"/>
                <a:gd name="connsiteY10-86" fmla="*/ 3383280 h 4937760"/>
                <a:gd name="connsiteX11-87" fmla="*/ 182880 w 3017520"/>
                <a:gd name="connsiteY11-88" fmla="*/ 1554480 h 4937760"/>
                <a:gd name="connsiteX12-89" fmla="*/ 0 w 3017520"/>
                <a:gd name="connsiteY12-90" fmla="*/ 1231641 h 4937760"/>
                <a:gd name="connsiteX13-91" fmla="*/ 73763 w 3017520"/>
                <a:gd name="connsiteY13-92" fmla="*/ 727788 h 4937760"/>
                <a:gd name="connsiteX14-93" fmla="*/ 934333 w 3017520"/>
                <a:gd name="connsiteY14-94" fmla="*/ 1735494 h 4937760"/>
                <a:gd name="connsiteX15-95" fmla="*/ 2560320 w 3017520"/>
                <a:gd name="connsiteY15-96" fmla="*/ 91440 h 4937760"/>
                <a:gd name="connsiteX0-97" fmla="*/ 2560320 w 3017520"/>
                <a:gd name="connsiteY0-98" fmla="*/ 0 h 4937760"/>
                <a:gd name="connsiteX1-99" fmla="*/ 3017520 w 3017520"/>
                <a:gd name="connsiteY1-100" fmla="*/ 274320 h 4937760"/>
                <a:gd name="connsiteX2-101" fmla="*/ 2103120 w 3017520"/>
                <a:gd name="connsiteY2-102" fmla="*/ 2286000 h 4937760"/>
                <a:gd name="connsiteX3-103" fmla="*/ 1540830 w 3017520"/>
                <a:gd name="connsiteY3-104" fmla="*/ 3426201 h 4937760"/>
                <a:gd name="connsiteX4-105" fmla="*/ 1097280 w 3017520"/>
                <a:gd name="connsiteY4-106" fmla="*/ 2926080 h 4937760"/>
                <a:gd name="connsiteX5-107" fmla="*/ 1554480 w 3017520"/>
                <a:gd name="connsiteY5-108" fmla="*/ 2011680 h 4937760"/>
                <a:gd name="connsiteX6-109" fmla="*/ 914400 w 3017520"/>
                <a:gd name="connsiteY6-110" fmla="*/ 1828800 h 4937760"/>
                <a:gd name="connsiteX7-111" fmla="*/ 274320 w 3017520"/>
                <a:gd name="connsiteY7-112" fmla="*/ 2011680 h 4937760"/>
                <a:gd name="connsiteX8-113" fmla="*/ 731520 w 3017520"/>
                <a:gd name="connsiteY8-114" fmla="*/ 2926080 h 4937760"/>
                <a:gd name="connsiteX9-115" fmla="*/ 640080 w 3017520"/>
                <a:gd name="connsiteY9-116" fmla="*/ 4937760 h 4937760"/>
                <a:gd name="connsiteX10-117" fmla="*/ 182880 w 3017520"/>
                <a:gd name="connsiteY10-118" fmla="*/ 3383280 h 4937760"/>
                <a:gd name="connsiteX11-119" fmla="*/ 182880 w 3017520"/>
                <a:gd name="connsiteY11-120" fmla="*/ 1554480 h 4937760"/>
                <a:gd name="connsiteX12-121" fmla="*/ 0 w 3017520"/>
                <a:gd name="connsiteY12-122" fmla="*/ 1231641 h 4937760"/>
                <a:gd name="connsiteX13-123" fmla="*/ 73763 w 3017520"/>
                <a:gd name="connsiteY13-124" fmla="*/ 727788 h 4937760"/>
                <a:gd name="connsiteX14-125" fmla="*/ 934333 w 3017520"/>
                <a:gd name="connsiteY14-126" fmla="*/ 1735494 h 4937760"/>
                <a:gd name="connsiteX15-127" fmla="*/ 2560320 w 3017520"/>
                <a:gd name="connsiteY15-128" fmla="*/ 91440 h 4937760"/>
                <a:gd name="connsiteX0-129" fmla="*/ 2560320 w 3017520"/>
                <a:gd name="connsiteY0-130" fmla="*/ 0 h 4937760"/>
                <a:gd name="connsiteX1-131" fmla="*/ 3017520 w 3017520"/>
                <a:gd name="connsiteY1-132" fmla="*/ 274320 h 4937760"/>
                <a:gd name="connsiteX2-133" fmla="*/ 2103120 w 3017520"/>
                <a:gd name="connsiteY2-134" fmla="*/ 2286000 h 4937760"/>
                <a:gd name="connsiteX3-135" fmla="*/ 1540830 w 3017520"/>
                <a:gd name="connsiteY3-136" fmla="*/ 3426201 h 4937760"/>
                <a:gd name="connsiteX4-137" fmla="*/ 1097280 w 3017520"/>
                <a:gd name="connsiteY4-138" fmla="*/ 2926080 h 4937760"/>
                <a:gd name="connsiteX5-139" fmla="*/ 1554480 w 3017520"/>
                <a:gd name="connsiteY5-140" fmla="*/ 2011680 h 4937760"/>
                <a:gd name="connsiteX6-141" fmla="*/ 914400 w 3017520"/>
                <a:gd name="connsiteY6-142" fmla="*/ 1828800 h 4937760"/>
                <a:gd name="connsiteX7-143" fmla="*/ 274320 w 3017520"/>
                <a:gd name="connsiteY7-144" fmla="*/ 2011680 h 4937760"/>
                <a:gd name="connsiteX8-145" fmla="*/ 731520 w 3017520"/>
                <a:gd name="connsiteY8-146" fmla="*/ 2926080 h 4937760"/>
                <a:gd name="connsiteX9-147" fmla="*/ 640080 w 3017520"/>
                <a:gd name="connsiteY9-148" fmla="*/ 4937760 h 4937760"/>
                <a:gd name="connsiteX10-149" fmla="*/ 182880 w 3017520"/>
                <a:gd name="connsiteY10-150" fmla="*/ 3383280 h 4937760"/>
                <a:gd name="connsiteX11-151" fmla="*/ 182880 w 3017520"/>
                <a:gd name="connsiteY11-152" fmla="*/ 1554480 h 4937760"/>
                <a:gd name="connsiteX12-153" fmla="*/ 0 w 3017520"/>
                <a:gd name="connsiteY12-154" fmla="*/ 1231641 h 4937760"/>
                <a:gd name="connsiteX13-155" fmla="*/ 73763 w 3017520"/>
                <a:gd name="connsiteY13-156" fmla="*/ 727788 h 4937760"/>
                <a:gd name="connsiteX14-157" fmla="*/ 934333 w 3017520"/>
                <a:gd name="connsiteY14-158" fmla="*/ 1735494 h 4937760"/>
                <a:gd name="connsiteX15-159" fmla="*/ 2560320 w 3017520"/>
                <a:gd name="connsiteY15-160" fmla="*/ 91440 h 4937760"/>
                <a:gd name="connsiteX0-161" fmla="*/ 2560320 w 3017520"/>
                <a:gd name="connsiteY0-162" fmla="*/ 0 h 4937760"/>
                <a:gd name="connsiteX1-163" fmla="*/ 3017520 w 3017520"/>
                <a:gd name="connsiteY1-164" fmla="*/ 274320 h 4937760"/>
                <a:gd name="connsiteX2-165" fmla="*/ 2103120 w 3017520"/>
                <a:gd name="connsiteY2-166" fmla="*/ 2286000 h 4937760"/>
                <a:gd name="connsiteX3-167" fmla="*/ 1540830 w 3017520"/>
                <a:gd name="connsiteY3-168" fmla="*/ 3426201 h 4937760"/>
                <a:gd name="connsiteX4-169" fmla="*/ 1097280 w 3017520"/>
                <a:gd name="connsiteY4-170" fmla="*/ 2926080 h 4937760"/>
                <a:gd name="connsiteX5-171" fmla="*/ 1554480 w 3017520"/>
                <a:gd name="connsiteY5-172" fmla="*/ 2011680 h 4937760"/>
                <a:gd name="connsiteX6-173" fmla="*/ 914400 w 3017520"/>
                <a:gd name="connsiteY6-174" fmla="*/ 1828800 h 4937760"/>
                <a:gd name="connsiteX7-175" fmla="*/ 274320 w 3017520"/>
                <a:gd name="connsiteY7-176" fmla="*/ 2011680 h 4937760"/>
                <a:gd name="connsiteX8-177" fmla="*/ 731520 w 3017520"/>
                <a:gd name="connsiteY8-178" fmla="*/ 2926080 h 4937760"/>
                <a:gd name="connsiteX9-179" fmla="*/ 640080 w 3017520"/>
                <a:gd name="connsiteY9-180" fmla="*/ 4937760 h 4937760"/>
                <a:gd name="connsiteX10-181" fmla="*/ 182880 w 3017520"/>
                <a:gd name="connsiteY10-182" fmla="*/ 3383280 h 4937760"/>
                <a:gd name="connsiteX11-183" fmla="*/ 182880 w 3017520"/>
                <a:gd name="connsiteY11-184" fmla="*/ 1554480 h 4937760"/>
                <a:gd name="connsiteX12-185" fmla="*/ 0 w 3017520"/>
                <a:gd name="connsiteY12-186" fmla="*/ 1231641 h 4937760"/>
                <a:gd name="connsiteX13-187" fmla="*/ 73763 w 3017520"/>
                <a:gd name="connsiteY13-188" fmla="*/ 727788 h 4937760"/>
                <a:gd name="connsiteX14-189" fmla="*/ 934333 w 3017520"/>
                <a:gd name="connsiteY14-190" fmla="*/ 1735494 h 4937760"/>
                <a:gd name="connsiteX15-191" fmla="*/ 2560320 w 3017520"/>
                <a:gd name="connsiteY15-192" fmla="*/ 91440 h 4937760"/>
                <a:gd name="connsiteX0-193" fmla="*/ 2560320 w 3017520"/>
                <a:gd name="connsiteY0-194" fmla="*/ 0 h 4937760"/>
                <a:gd name="connsiteX1-195" fmla="*/ 3017520 w 3017520"/>
                <a:gd name="connsiteY1-196" fmla="*/ 274320 h 4937760"/>
                <a:gd name="connsiteX2-197" fmla="*/ 2103120 w 3017520"/>
                <a:gd name="connsiteY2-198" fmla="*/ 2286000 h 4937760"/>
                <a:gd name="connsiteX3-199" fmla="*/ 1540830 w 3017520"/>
                <a:gd name="connsiteY3-200" fmla="*/ 3426201 h 4937760"/>
                <a:gd name="connsiteX4-201" fmla="*/ 1097280 w 3017520"/>
                <a:gd name="connsiteY4-202" fmla="*/ 2926080 h 4937760"/>
                <a:gd name="connsiteX5-203" fmla="*/ 1554480 w 3017520"/>
                <a:gd name="connsiteY5-204" fmla="*/ 2011680 h 4937760"/>
                <a:gd name="connsiteX6-205" fmla="*/ 914400 w 3017520"/>
                <a:gd name="connsiteY6-206" fmla="*/ 1828800 h 4937760"/>
                <a:gd name="connsiteX7-207" fmla="*/ 274320 w 3017520"/>
                <a:gd name="connsiteY7-208" fmla="*/ 2011680 h 4937760"/>
                <a:gd name="connsiteX8-209" fmla="*/ 731520 w 3017520"/>
                <a:gd name="connsiteY8-210" fmla="*/ 2926080 h 4937760"/>
                <a:gd name="connsiteX9-211" fmla="*/ 640080 w 3017520"/>
                <a:gd name="connsiteY9-212" fmla="*/ 4937760 h 4937760"/>
                <a:gd name="connsiteX10-213" fmla="*/ 182880 w 3017520"/>
                <a:gd name="connsiteY10-214" fmla="*/ 3383280 h 4937760"/>
                <a:gd name="connsiteX11-215" fmla="*/ 182880 w 3017520"/>
                <a:gd name="connsiteY11-216" fmla="*/ 1554480 h 4937760"/>
                <a:gd name="connsiteX12-217" fmla="*/ 0 w 3017520"/>
                <a:gd name="connsiteY12-218" fmla="*/ 1231641 h 4937760"/>
                <a:gd name="connsiteX13-219" fmla="*/ 73763 w 3017520"/>
                <a:gd name="connsiteY13-220" fmla="*/ 727788 h 4937760"/>
                <a:gd name="connsiteX14-221" fmla="*/ 934333 w 3017520"/>
                <a:gd name="connsiteY14-222" fmla="*/ 1735494 h 4937760"/>
                <a:gd name="connsiteX15-223" fmla="*/ 2560320 w 3017520"/>
                <a:gd name="connsiteY15-224" fmla="*/ 91440 h 4937760"/>
                <a:gd name="connsiteX0-225" fmla="*/ 2560320 w 3017520"/>
                <a:gd name="connsiteY0-226" fmla="*/ 0 h 4937760"/>
                <a:gd name="connsiteX1-227" fmla="*/ 3017520 w 3017520"/>
                <a:gd name="connsiteY1-228" fmla="*/ 274320 h 4937760"/>
                <a:gd name="connsiteX2-229" fmla="*/ 2103120 w 3017520"/>
                <a:gd name="connsiteY2-230" fmla="*/ 2286000 h 4937760"/>
                <a:gd name="connsiteX3-231" fmla="*/ 1540830 w 3017520"/>
                <a:gd name="connsiteY3-232" fmla="*/ 3426201 h 4937760"/>
                <a:gd name="connsiteX4-233" fmla="*/ 1097280 w 3017520"/>
                <a:gd name="connsiteY4-234" fmla="*/ 2926080 h 4937760"/>
                <a:gd name="connsiteX5-235" fmla="*/ 1554480 w 3017520"/>
                <a:gd name="connsiteY5-236" fmla="*/ 2011680 h 4937760"/>
                <a:gd name="connsiteX6-237" fmla="*/ 914400 w 3017520"/>
                <a:gd name="connsiteY6-238" fmla="*/ 1828800 h 4937760"/>
                <a:gd name="connsiteX7-239" fmla="*/ 274320 w 3017520"/>
                <a:gd name="connsiteY7-240" fmla="*/ 2011680 h 4937760"/>
                <a:gd name="connsiteX8-241" fmla="*/ 731520 w 3017520"/>
                <a:gd name="connsiteY8-242" fmla="*/ 2926080 h 4937760"/>
                <a:gd name="connsiteX9-243" fmla="*/ 640080 w 3017520"/>
                <a:gd name="connsiteY9-244" fmla="*/ 4937760 h 4937760"/>
                <a:gd name="connsiteX10-245" fmla="*/ 182880 w 3017520"/>
                <a:gd name="connsiteY10-246" fmla="*/ 3383280 h 4937760"/>
                <a:gd name="connsiteX11-247" fmla="*/ 182880 w 3017520"/>
                <a:gd name="connsiteY11-248" fmla="*/ 1554480 h 4937760"/>
                <a:gd name="connsiteX12-249" fmla="*/ 0 w 3017520"/>
                <a:gd name="connsiteY12-250" fmla="*/ 1231641 h 4937760"/>
                <a:gd name="connsiteX13-251" fmla="*/ 73763 w 3017520"/>
                <a:gd name="connsiteY13-252" fmla="*/ 727788 h 4937760"/>
                <a:gd name="connsiteX14-253" fmla="*/ 934333 w 3017520"/>
                <a:gd name="connsiteY14-254" fmla="*/ 1735494 h 4937760"/>
                <a:gd name="connsiteX15-255" fmla="*/ 2560320 w 3017520"/>
                <a:gd name="connsiteY15-256" fmla="*/ 91440 h 4937760"/>
                <a:gd name="connsiteX0-257" fmla="*/ 2560320 w 3017520"/>
                <a:gd name="connsiteY0-258" fmla="*/ 0 h 4937760"/>
                <a:gd name="connsiteX1-259" fmla="*/ 3017520 w 3017520"/>
                <a:gd name="connsiteY1-260" fmla="*/ 274320 h 4937760"/>
                <a:gd name="connsiteX2-261" fmla="*/ 2103120 w 3017520"/>
                <a:gd name="connsiteY2-262" fmla="*/ 2286000 h 4937760"/>
                <a:gd name="connsiteX3-263" fmla="*/ 1540830 w 3017520"/>
                <a:gd name="connsiteY3-264" fmla="*/ 3426201 h 4937760"/>
                <a:gd name="connsiteX4-265" fmla="*/ 1097280 w 3017520"/>
                <a:gd name="connsiteY4-266" fmla="*/ 2926080 h 4937760"/>
                <a:gd name="connsiteX5-267" fmla="*/ 1554480 w 3017520"/>
                <a:gd name="connsiteY5-268" fmla="*/ 2011680 h 4937760"/>
                <a:gd name="connsiteX6-269" fmla="*/ 914400 w 3017520"/>
                <a:gd name="connsiteY6-270" fmla="*/ 1828800 h 4937760"/>
                <a:gd name="connsiteX7-271" fmla="*/ 274320 w 3017520"/>
                <a:gd name="connsiteY7-272" fmla="*/ 2011680 h 4937760"/>
                <a:gd name="connsiteX8-273" fmla="*/ 731520 w 3017520"/>
                <a:gd name="connsiteY8-274" fmla="*/ 2926080 h 4937760"/>
                <a:gd name="connsiteX9-275" fmla="*/ 640080 w 3017520"/>
                <a:gd name="connsiteY9-276" fmla="*/ 4937760 h 4937760"/>
                <a:gd name="connsiteX10-277" fmla="*/ 182880 w 3017520"/>
                <a:gd name="connsiteY10-278" fmla="*/ 3383280 h 4937760"/>
                <a:gd name="connsiteX11-279" fmla="*/ 182880 w 3017520"/>
                <a:gd name="connsiteY11-280" fmla="*/ 1554480 h 4937760"/>
                <a:gd name="connsiteX12-281" fmla="*/ 0 w 3017520"/>
                <a:gd name="connsiteY12-282" fmla="*/ 1231641 h 4937760"/>
                <a:gd name="connsiteX13-283" fmla="*/ 73763 w 3017520"/>
                <a:gd name="connsiteY13-284" fmla="*/ 727788 h 4937760"/>
                <a:gd name="connsiteX14-285" fmla="*/ 934333 w 3017520"/>
                <a:gd name="connsiteY14-286" fmla="*/ 1735494 h 4937760"/>
                <a:gd name="connsiteX15-287" fmla="*/ 2560320 w 3017520"/>
                <a:gd name="connsiteY15-288" fmla="*/ 91440 h 4937760"/>
                <a:gd name="connsiteX0-289" fmla="*/ 2560320 w 3017520"/>
                <a:gd name="connsiteY0-290" fmla="*/ 0 h 4937760"/>
                <a:gd name="connsiteX1-291" fmla="*/ 3017520 w 3017520"/>
                <a:gd name="connsiteY1-292" fmla="*/ 274320 h 4937760"/>
                <a:gd name="connsiteX2-293" fmla="*/ 2103120 w 3017520"/>
                <a:gd name="connsiteY2-294" fmla="*/ 2286000 h 4937760"/>
                <a:gd name="connsiteX3-295" fmla="*/ 1540830 w 3017520"/>
                <a:gd name="connsiteY3-296" fmla="*/ 3426201 h 4937760"/>
                <a:gd name="connsiteX4-297" fmla="*/ 1097280 w 3017520"/>
                <a:gd name="connsiteY4-298" fmla="*/ 2926080 h 4937760"/>
                <a:gd name="connsiteX5-299" fmla="*/ 1554480 w 3017520"/>
                <a:gd name="connsiteY5-300" fmla="*/ 2011680 h 4937760"/>
                <a:gd name="connsiteX6-301" fmla="*/ 914400 w 3017520"/>
                <a:gd name="connsiteY6-302" fmla="*/ 1828800 h 4937760"/>
                <a:gd name="connsiteX7-303" fmla="*/ 274320 w 3017520"/>
                <a:gd name="connsiteY7-304" fmla="*/ 2011680 h 4937760"/>
                <a:gd name="connsiteX8-305" fmla="*/ 731520 w 3017520"/>
                <a:gd name="connsiteY8-306" fmla="*/ 2926080 h 4937760"/>
                <a:gd name="connsiteX9-307" fmla="*/ 640080 w 3017520"/>
                <a:gd name="connsiteY9-308" fmla="*/ 4937760 h 4937760"/>
                <a:gd name="connsiteX10-309" fmla="*/ 182880 w 3017520"/>
                <a:gd name="connsiteY10-310" fmla="*/ 3383280 h 4937760"/>
                <a:gd name="connsiteX11-311" fmla="*/ 182880 w 3017520"/>
                <a:gd name="connsiteY11-312" fmla="*/ 1554480 h 4937760"/>
                <a:gd name="connsiteX12-313" fmla="*/ 0 w 3017520"/>
                <a:gd name="connsiteY12-314" fmla="*/ 1231641 h 4937760"/>
                <a:gd name="connsiteX13-315" fmla="*/ 73763 w 3017520"/>
                <a:gd name="connsiteY13-316" fmla="*/ 727788 h 4937760"/>
                <a:gd name="connsiteX14-317" fmla="*/ 934333 w 3017520"/>
                <a:gd name="connsiteY14-318" fmla="*/ 1735494 h 4937760"/>
                <a:gd name="connsiteX15-319" fmla="*/ 2560320 w 3017520"/>
                <a:gd name="connsiteY15-320" fmla="*/ 91440 h 4937760"/>
                <a:gd name="connsiteX0-321" fmla="*/ 2560320 w 3017520"/>
                <a:gd name="connsiteY0-322" fmla="*/ 0 h 4937760"/>
                <a:gd name="connsiteX1-323" fmla="*/ 3017520 w 3017520"/>
                <a:gd name="connsiteY1-324" fmla="*/ 274320 h 4937760"/>
                <a:gd name="connsiteX2-325" fmla="*/ 2103120 w 3017520"/>
                <a:gd name="connsiteY2-326" fmla="*/ 2286000 h 4937760"/>
                <a:gd name="connsiteX3-327" fmla="*/ 1540830 w 3017520"/>
                <a:gd name="connsiteY3-328" fmla="*/ 3426201 h 4937760"/>
                <a:gd name="connsiteX4-329" fmla="*/ 1097280 w 3017520"/>
                <a:gd name="connsiteY4-330" fmla="*/ 2926080 h 4937760"/>
                <a:gd name="connsiteX5-331" fmla="*/ 1554480 w 3017520"/>
                <a:gd name="connsiteY5-332" fmla="*/ 2011680 h 4937760"/>
                <a:gd name="connsiteX6-333" fmla="*/ 914400 w 3017520"/>
                <a:gd name="connsiteY6-334" fmla="*/ 1828800 h 4937760"/>
                <a:gd name="connsiteX7-335" fmla="*/ 274320 w 3017520"/>
                <a:gd name="connsiteY7-336" fmla="*/ 2011680 h 4937760"/>
                <a:gd name="connsiteX8-337" fmla="*/ 731520 w 3017520"/>
                <a:gd name="connsiteY8-338" fmla="*/ 2926080 h 4937760"/>
                <a:gd name="connsiteX9-339" fmla="*/ 640080 w 3017520"/>
                <a:gd name="connsiteY9-340" fmla="*/ 4937760 h 4937760"/>
                <a:gd name="connsiteX10-341" fmla="*/ 182880 w 3017520"/>
                <a:gd name="connsiteY10-342" fmla="*/ 3383280 h 4937760"/>
                <a:gd name="connsiteX11-343" fmla="*/ 182880 w 3017520"/>
                <a:gd name="connsiteY11-344" fmla="*/ 1554480 h 4937760"/>
                <a:gd name="connsiteX12-345" fmla="*/ 0 w 3017520"/>
                <a:gd name="connsiteY12-346" fmla="*/ 1231641 h 4937760"/>
                <a:gd name="connsiteX13-347" fmla="*/ 73763 w 3017520"/>
                <a:gd name="connsiteY13-348" fmla="*/ 727788 h 4937760"/>
                <a:gd name="connsiteX14-349" fmla="*/ 934333 w 3017520"/>
                <a:gd name="connsiteY14-350" fmla="*/ 1735494 h 4937760"/>
                <a:gd name="connsiteX15-351" fmla="*/ 2560320 w 3017520"/>
                <a:gd name="connsiteY15-352" fmla="*/ 91440 h 4937760"/>
                <a:gd name="connsiteX0-353" fmla="*/ 2560320 w 3017520"/>
                <a:gd name="connsiteY0-354" fmla="*/ 0 h 4937760"/>
                <a:gd name="connsiteX1-355" fmla="*/ 3017520 w 3017520"/>
                <a:gd name="connsiteY1-356" fmla="*/ 274320 h 4937760"/>
                <a:gd name="connsiteX2-357" fmla="*/ 2103120 w 3017520"/>
                <a:gd name="connsiteY2-358" fmla="*/ 2286000 h 4937760"/>
                <a:gd name="connsiteX3-359" fmla="*/ 1540830 w 3017520"/>
                <a:gd name="connsiteY3-360" fmla="*/ 3426201 h 4937760"/>
                <a:gd name="connsiteX4-361" fmla="*/ 1097280 w 3017520"/>
                <a:gd name="connsiteY4-362" fmla="*/ 2926080 h 4937760"/>
                <a:gd name="connsiteX5-363" fmla="*/ 1554480 w 3017520"/>
                <a:gd name="connsiteY5-364" fmla="*/ 2011680 h 4937760"/>
                <a:gd name="connsiteX6-365" fmla="*/ 914400 w 3017520"/>
                <a:gd name="connsiteY6-366" fmla="*/ 1828800 h 4937760"/>
                <a:gd name="connsiteX7-367" fmla="*/ 311444 w 3017520"/>
                <a:gd name="connsiteY7-368" fmla="*/ 2042064 h 4937760"/>
                <a:gd name="connsiteX8-369" fmla="*/ 731520 w 3017520"/>
                <a:gd name="connsiteY8-370" fmla="*/ 2926080 h 4937760"/>
                <a:gd name="connsiteX9-371" fmla="*/ 640080 w 3017520"/>
                <a:gd name="connsiteY9-372" fmla="*/ 4937760 h 4937760"/>
                <a:gd name="connsiteX10-373" fmla="*/ 182880 w 3017520"/>
                <a:gd name="connsiteY10-374" fmla="*/ 3383280 h 4937760"/>
                <a:gd name="connsiteX11-375" fmla="*/ 182880 w 3017520"/>
                <a:gd name="connsiteY11-376" fmla="*/ 1554480 h 4937760"/>
                <a:gd name="connsiteX12-377" fmla="*/ 0 w 3017520"/>
                <a:gd name="connsiteY12-378" fmla="*/ 1231641 h 4937760"/>
                <a:gd name="connsiteX13-379" fmla="*/ 73763 w 3017520"/>
                <a:gd name="connsiteY13-380" fmla="*/ 727788 h 4937760"/>
                <a:gd name="connsiteX14-381" fmla="*/ 934333 w 3017520"/>
                <a:gd name="connsiteY14-382" fmla="*/ 1735494 h 4937760"/>
                <a:gd name="connsiteX15-383" fmla="*/ 2560320 w 3017520"/>
                <a:gd name="connsiteY15-384" fmla="*/ 91440 h 4937760"/>
                <a:gd name="connsiteX0-385" fmla="*/ 2560320 w 3017520"/>
                <a:gd name="connsiteY0-386" fmla="*/ 0 h 4937760"/>
                <a:gd name="connsiteX1-387" fmla="*/ 3017520 w 3017520"/>
                <a:gd name="connsiteY1-388" fmla="*/ 274320 h 4937760"/>
                <a:gd name="connsiteX2-389" fmla="*/ 2103120 w 3017520"/>
                <a:gd name="connsiteY2-390" fmla="*/ 2286000 h 4937760"/>
                <a:gd name="connsiteX3-391" fmla="*/ 1540830 w 3017520"/>
                <a:gd name="connsiteY3-392" fmla="*/ 3426201 h 4937760"/>
                <a:gd name="connsiteX4-393" fmla="*/ 1097280 w 3017520"/>
                <a:gd name="connsiteY4-394" fmla="*/ 2926080 h 4937760"/>
                <a:gd name="connsiteX5-395" fmla="*/ 1467067 w 3017520"/>
                <a:gd name="connsiteY5-396" fmla="*/ 2042064 h 4937760"/>
                <a:gd name="connsiteX6-397" fmla="*/ 914400 w 3017520"/>
                <a:gd name="connsiteY6-398" fmla="*/ 1828800 h 4937760"/>
                <a:gd name="connsiteX7-399" fmla="*/ 311444 w 3017520"/>
                <a:gd name="connsiteY7-400" fmla="*/ 2042064 h 4937760"/>
                <a:gd name="connsiteX8-401" fmla="*/ 731520 w 3017520"/>
                <a:gd name="connsiteY8-402" fmla="*/ 2926080 h 4937760"/>
                <a:gd name="connsiteX9-403" fmla="*/ 640080 w 3017520"/>
                <a:gd name="connsiteY9-404" fmla="*/ 4937760 h 4937760"/>
                <a:gd name="connsiteX10-405" fmla="*/ 182880 w 3017520"/>
                <a:gd name="connsiteY10-406" fmla="*/ 3383280 h 4937760"/>
                <a:gd name="connsiteX11-407" fmla="*/ 182880 w 3017520"/>
                <a:gd name="connsiteY11-408" fmla="*/ 1554480 h 4937760"/>
                <a:gd name="connsiteX12-409" fmla="*/ 0 w 3017520"/>
                <a:gd name="connsiteY12-410" fmla="*/ 1231641 h 4937760"/>
                <a:gd name="connsiteX13-411" fmla="*/ 73763 w 3017520"/>
                <a:gd name="connsiteY13-412" fmla="*/ 727788 h 4937760"/>
                <a:gd name="connsiteX14-413" fmla="*/ 934333 w 3017520"/>
                <a:gd name="connsiteY14-414" fmla="*/ 1735494 h 4937760"/>
                <a:gd name="connsiteX15-415" fmla="*/ 2560320 w 3017520"/>
                <a:gd name="connsiteY15-416" fmla="*/ 91440 h 4937760"/>
                <a:gd name="connsiteX0-417" fmla="*/ 2560320 w 3017520"/>
                <a:gd name="connsiteY0-418" fmla="*/ 0 h 4937760"/>
                <a:gd name="connsiteX1-419" fmla="*/ 3017520 w 3017520"/>
                <a:gd name="connsiteY1-420" fmla="*/ 274320 h 4937760"/>
                <a:gd name="connsiteX2-421" fmla="*/ 2103120 w 3017520"/>
                <a:gd name="connsiteY2-422" fmla="*/ 2286000 h 4937760"/>
                <a:gd name="connsiteX3-423" fmla="*/ 1540830 w 3017520"/>
                <a:gd name="connsiteY3-424" fmla="*/ 3426201 h 4937760"/>
                <a:gd name="connsiteX4-425" fmla="*/ 1097280 w 3017520"/>
                <a:gd name="connsiteY4-426" fmla="*/ 2926080 h 4937760"/>
                <a:gd name="connsiteX5-427" fmla="*/ 1467067 w 3017520"/>
                <a:gd name="connsiteY5-428" fmla="*/ 2042064 h 4937760"/>
                <a:gd name="connsiteX6-429" fmla="*/ 914400 w 3017520"/>
                <a:gd name="connsiteY6-430" fmla="*/ 1828800 h 4937760"/>
                <a:gd name="connsiteX7-431" fmla="*/ 368816 w 3017520"/>
                <a:gd name="connsiteY7-432" fmla="*/ 2042064 h 4937760"/>
                <a:gd name="connsiteX8-433" fmla="*/ 731520 w 3017520"/>
                <a:gd name="connsiteY8-434" fmla="*/ 2926080 h 4937760"/>
                <a:gd name="connsiteX9-435" fmla="*/ 640080 w 3017520"/>
                <a:gd name="connsiteY9-436" fmla="*/ 4937760 h 4937760"/>
                <a:gd name="connsiteX10-437" fmla="*/ 182880 w 3017520"/>
                <a:gd name="connsiteY10-438" fmla="*/ 3383280 h 4937760"/>
                <a:gd name="connsiteX11-439" fmla="*/ 182880 w 3017520"/>
                <a:gd name="connsiteY11-440" fmla="*/ 1554480 h 4937760"/>
                <a:gd name="connsiteX12-441" fmla="*/ 0 w 3017520"/>
                <a:gd name="connsiteY12-442" fmla="*/ 1231641 h 4937760"/>
                <a:gd name="connsiteX13-443" fmla="*/ 73763 w 3017520"/>
                <a:gd name="connsiteY13-444" fmla="*/ 727788 h 4937760"/>
                <a:gd name="connsiteX14-445" fmla="*/ 934333 w 3017520"/>
                <a:gd name="connsiteY14-446" fmla="*/ 1735494 h 4937760"/>
                <a:gd name="connsiteX15-447" fmla="*/ 2560320 w 3017520"/>
                <a:gd name="connsiteY15-448" fmla="*/ 91440 h 4937760"/>
                <a:gd name="connsiteX0-449" fmla="*/ 2560320 w 3017520"/>
                <a:gd name="connsiteY0-450" fmla="*/ 0 h 4937760"/>
                <a:gd name="connsiteX1-451" fmla="*/ 3017520 w 3017520"/>
                <a:gd name="connsiteY1-452" fmla="*/ 274320 h 4937760"/>
                <a:gd name="connsiteX2-453" fmla="*/ 2103120 w 3017520"/>
                <a:gd name="connsiteY2-454" fmla="*/ 2286000 h 4937760"/>
                <a:gd name="connsiteX3-455" fmla="*/ 1540830 w 3017520"/>
                <a:gd name="connsiteY3-456" fmla="*/ 3426201 h 4937760"/>
                <a:gd name="connsiteX4-457" fmla="*/ 1097280 w 3017520"/>
                <a:gd name="connsiteY4-458" fmla="*/ 2926080 h 4937760"/>
                <a:gd name="connsiteX5-459" fmla="*/ 1442479 w 3017520"/>
                <a:gd name="connsiteY5-460" fmla="*/ 2042064 h 4937760"/>
                <a:gd name="connsiteX6-461" fmla="*/ 914400 w 3017520"/>
                <a:gd name="connsiteY6-462" fmla="*/ 1828800 h 4937760"/>
                <a:gd name="connsiteX7-463" fmla="*/ 368816 w 3017520"/>
                <a:gd name="connsiteY7-464" fmla="*/ 2042064 h 4937760"/>
                <a:gd name="connsiteX8-465" fmla="*/ 731520 w 3017520"/>
                <a:gd name="connsiteY8-466" fmla="*/ 2926080 h 4937760"/>
                <a:gd name="connsiteX9-467" fmla="*/ 640080 w 3017520"/>
                <a:gd name="connsiteY9-468" fmla="*/ 4937760 h 4937760"/>
                <a:gd name="connsiteX10-469" fmla="*/ 182880 w 3017520"/>
                <a:gd name="connsiteY10-470" fmla="*/ 3383280 h 4937760"/>
                <a:gd name="connsiteX11-471" fmla="*/ 182880 w 3017520"/>
                <a:gd name="connsiteY11-472" fmla="*/ 1554480 h 4937760"/>
                <a:gd name="connsiteX12-473" fmla="*/ 0 w 3017520"/>
                <a:gd name="connsiteY12-474" fmla="*/ 1231641 h 4937760"/>
                <a:gd name="connsiteX13-475" fmla="*/ 73763 w 3017520"/>
                <a:gd name="connsiteY13-476" fmla="*/ 727788 h 4937760"/>
                <a:gd name="connsiteX14-477" fmla="*/ 934333 w 3017520"/>
                <a:gd name="connsiteY14-478" fmla="*/ 1735494 h 4937760"/>
                <a:gd name="connsiteX15-479" fmla="*/ 2560320 w 3017520"/>
                <a:gd name="connsiteY15-480" fmla="*/ 91440 h 4937760"/>
                <a:gd name="connsiteX0-481" fmla="*/ 2560320 w 3017520"/>
                <a:gd name="connsiteY0-482" fmla="*/ 0 h 4937760"/>
                <a:gd name="connsiteX1-483" fmla="*/ 3017520 w 3017520"/>
                <a:gd name="connsiteY1-484" fmla="*/ 274320 h 4937760"/>
                <a:gd name="connsiteX2-485" fmla="*/ 2103120 w 3017520"/>
                <a:gd name="connsiteY2-486" fmla="*/ 2286000 h 4937760"/>
                <a:gd name="connsiteX3-487" fmla="*/ 1540830 w 3017520"/>
                <a:gd name="connsiteY3-488" fmla="*/ 3426201 h 4937760"/>
                <a:gd name="connsiteX4-489" fmla="*/ 1097280 w 3017520"/>
                <a:gd name="connsiteY4-490" fmla="*/ 2926080 h 4937760"/>
                <a:gd name="connsiteX5-491" fmla="*/ 1442479 w 3017520"/>
                <a:gd name="connsiteY5-492" fmla="*/ 2042064 h 4937760"/>
                <a:gd name="connsiteX6-493" fmla="*/ 914400 w 3017520"/>
                <a:gd name="connsiteY6-494" fmla="*/ 1828800 h 4937760"/>
                <a:gd name="connsiteX7-495" fmla="*/ 368816 w 3017520"/>
                <a:gd name="connsiteY7-496" fmla="*/ 2042064 h 4937760"/>
                <a:gd name="connsiteX8-497" fmla="*/ 467167 w 3017520"/>
                <a:gd name="connsiteY8-498" fmla="*/ 2295331 h 4937760"/>
                <a:gd name="connsiteX9-499" fmla="*/ 731520 w 3017520"/>
                <a:gd name="connsiteY9-500" fmla="*/ 2926080 h 4937760"/>
                <a:gd name="connsiteX10-501" fmla="*/ 640080 w 3017520"/>
                <a:gd name="connsiteY10-502" fmla="*/ 4937760 h 4937760"/>
                <a:gd name="connsiteX11-503" fmla="*/ 182880 w 3017520"/>
                <a:gd name="connsiteY11-504" fmla="*/ 3383280 h 4937760"/>
                <a:gd name="connsiteX12-505" fmla="*/ 182880 w 3017520"/>
                <a:gd name="connsiteY12-506" fmla="*/ 1554480 h 4937760"/>
                <a:gd name="connsiteX13-507" fmla="*/ 0 w 3017520"/>
                <a:gd name="connsiteY13-508" fmla="*/ 1231641 h 4937760"/>
                <a:gd name="connsiteX14-509" fmla="*/ 73763 w 3017520"/>
                <a:gd name="connsiteY14-510" fmla="*/ 727788 h 4937760"/>
                <a:gd name="connsiteX15-511" fmla="*/ 934333 w 3017520"/>
                <a:gd name="connsiteY15-512" fmla="*/ 1735494 h 4937760"/>
                <a:gd name="connsiteX16" fmla="*/ 2560320 w 3017520"/>
                <a:gd name="connsiteY16" fmla="*/ 91440 h 4937760"/>
                <a:gd name="connsiteX0-513" fmla="*/ 2560320 w 3017520"/>
                <a:gd name="connsiteY0-514" fmla="*/ 0 h 4937760"/>
                <a:gd name="connsiteX1-515" fmla="*/ 3017520 w 3017520"/>
                <a:gd name="connsiteY1-516" fmla="*/ 274320 h 4937760"/>
                <a:gd name="connsiteX2-517" fmla="*/ 2103120 w 3017520"/>
                <a:gd name="connsiteY2-518" fmla="*/ 2286000 h 4937760"/>
                <a:gd name="connsiteX3-519" fmla="*/ 1540830 w 3017520"/>
                <a:gd name="connsiteY3-520" fmla="*/ 3426201 h 4937760"/>
                <a:gd name="connsiteX4-521" fmla="*/ 1097280 w 3017520"/>
                <a:gd name="connsiteY4-522" fmla="*/ 2926080 h 4937760"/>
                <a:gd name="connsiteX5-523" fmla="*/ 1442479 w 3017520"/>
                <a:gd name="connsiteY5-524" fmla="*/ 2042064 h 4937760"/>
                <a:gd name="connsiteX6-525" fmla="*/ 914400 w 3017520"/>
                <a:gd name="connsiteY6-526" fmla="*/ 1828800 h 4937760"/>
                <a:gd name="connsiteX7-527" fmla="*/ 368816 w 3017520"/>
                <a:gd name="connsiteY7-528" fmla="*/ 2042064 h 4937760"/>
                <a:gd name="connsiteX8-529" fmla="*/ 508146 w 3017520"/>
                <a:gd name="connsiteY8-530" fmla="*/ 2216953 h 4937760"/>
                <a:gd name="connsiteX9-531" fmla="*/ 731520 w 3017520"/>
                <a:gd name="connsiteY9-532" fmla="*/ 2926080 h 4937760"/>
                <a:gd name="connsiteX10-533" fmla="*/ 640080 w 3017520"/>
                <a:gd name="connsiteY10-534" fmla="*/ 4937760 h 4937760"/>
                <a:gd name="connsiteX11-535" fmla="*/ 182880 w 3017520"/>
                <a:gd name="connsiteY11-536" fmla="*/ 3383280 h 4937760"/>
                <a:gd name="connsiteX12-537" fmla="*/ 182880 w 3017520"/>
                <a:gd name="connsiteY12-538" fmla="*/ 1554480 h 4937760"/>
                <a:gd name="connsiteX13-539" fmla="*/ 0 w 3017520"/>
                <a:gd name="connsiteY13-540" fmla="*/ 1231641 h 4937760"/>
                <a:gd name="connsiteX14-541" fmla="*/ 73763 w 3017520"/>
                <a:gd name="connsiteY14-542" fmla="*/ 727788 h 4937760"/>
                <a:gd name="connsiteX15-543" fmla="*/ 934333 w 3017520"/>
                <a:gd name="connsiteY15-544" fmla="*/ 1735494 h 4937760"/>
                <a:gd name="connsiteX16-545" fmla="*/ 2560320 w 3017520"/>
                <a:gd name="connsiteY16-546" fmla="*/ 91440 h 4937760"/>
                <a:gd name="connsiteX0-547" fmla="*/ 2560320 w 3017520"/>
                <a:gd name="connsiteY0-548" fmla="*/ 0 h 4937760"/>
                <a:gd name="connsiteX1-549" fmla="*/ 3017520 w 3017520"/>
                <a:gd name="connsiteY1-550" fmla="*/ 274320 h 4937760"/>
                <a:gd name="connsiteX2-551" fmla="*/ 2103120 w 3017520"/>
                <a:gd name="connsiteY2-552" fmla="*/ 2286000 h 4937760"/>
                <a:gd name="connsiteX3-553" fmla="*/ 1540830 w 3017520"/>
                <a:gd name="connsiteY3-554" fmla="*/ 3426201 h 4937760"/>
                <a:gd name="connsiteX4-555" fmla="*/ 1097280 w 3017520"/>
                <a:gd name="connsiteY4-556" fmla="*/ 2926080 h 4937760"/>
                <a:gd name="connsiteX5-557" fmla="*/ 1442479 w 3017520"/>
                <a:gd name="connsiteY5-558" fmla="*/ 2042064 h 4937760"/>
                <a:gd name="connsiteX6-559" fmla="*/ 914400 w 3017520"/>
                <a:gd name="connsiteY6-560" fmla="*/ 1828800 h 4937760"/>
                <a:gd name="connsiteX7-561" fmla="*/ 368816 w 3017520"/>
                <a:gd name="connsiteY7-562" fmla="*/ 2042064 h 4937760"/>
                <a:gd name="connsiteX8-563" fmla="*/ 508146 w 3017520"/>
                <a:gd name="connsiteY8-564" fmla="*/ 2216953 h 4937760"/>
                <a:gd name="connsiteX9-565" fmla="*/ 731520 w 3017520"/>
                <a:gd name="connsiteY9-566" fmla="*/ 2926080 h 4937760"/>
                <a:gd name="connsiteX10-567" fmla="*/ 640080 w 3017520"/>
                <a:gd name="connsiteY10-568" fmla="*/ 4937760 h 4937760"/>
                <a:gd name="connsiteX11-569" fmla="*/ 182880 w 3017520"/>
                <a:gd name="connsiteY11-570" fmla="*/ 3383280 h 4937760"/>
                <a:gd name="connsiteX12-571" fmla="*/ 182880 w 3017520"/>
                <a:gd name="connsiteY12-572" fmla="*/ 1554480 h 4937760"/>
                <a:gd name="connsiteX13-573" fmla="*/ 0 w 3017520"/>
                <a:gd name="connsiteY13-574" fmla="*/ 1231641 h 4937760"/>
                <a:gd name="connsiteX14-575" fmla="*/ 73763 w 3017520"/>
                <a:gd name="connsiteY14-576" fmla="*/ 727788 h 4937760"/>
                <a:gd name="connsiteX15-577" fmla="*/ 934333 w 3017520"/>
                <a:gd name="connsiteY15-578" fmla="*/ 1735494 h 4937760"/>
                <a:gd name="connsiteX16-579" fmla="*/ 2560320 w 3017520"/>
                <a:gd name="connsiteY16-580" fmla="*/ 91440 h 4937760"/>
                <a:gd name="connsiteX0-581" fmla="*/ 2560320 w 3017520"/>
                <a:gd name="connsiteY0-582" fmla="*/ 0 h 4937760"/>
                <a:gd name="connsiteX1-583" fmla="*/ 3017520 w 3017520"/>
                <a:gd name="connsiteY1-584" fmla="*/ 274320 h 4937760"/>
                <a:gd name="connsiteX2-585" fmla="*/ 2103120 w 3017520"/>
                <a:gd name="connsiteY2-586" fmla="*/ 2286000 h 4937760"/>
                <a:gd name="connsiteX3-587" fmla="*/ 1540830 w 3017520"/>
                <a:gd name="connsiteY3-588" fmla="*/ 3426201 h 4937760"/>
                <a:gd name="connsiteX4-589" fmla="*/ 1097280 w 3017520"/>
                <a:gd name="connsiteY4-590" fmla="*/ 2926080 h 4937760"/>
                <a:gd name="connsiteX5-591" fmla="*/ 1442479 w 3017520"/>
                <a:gd name="connsiteY5-592" fmla="*/ 2042064 h 4937760"/>
                <a:gd name="connsiteX6-593" fmla="*/ 914400 w 3017520"/>
                <a:gd name="connsiteY6-594" fmla="*/ 1828800 h 4937760"/>
                <a:gd name="connsiteX7-595" fmla="*/ 368816 w 3017520"/>
                <a:gd name="connsiteY7-596" fmla="*/ 2042064 h 4937760"/>
                <a:gd name="connsiteX8-597" fmla="*/ 508146 w 3017520"/>
                <a:gd name="connsiteY8-598" fmla="*/ 2216953 h 4937760"/>
                <a:gd name="connsiteX9-599" fmla="*/ 731520 w 3017520"/>
                <a:gd name="connsiteY9-600" fmla="*/ 2926080 h 4937760"/>
                <a:gd name="connsiteX10-601" fmla="*/ 640080 w 3017520"/>
                <a:gd name="connsiteY10-602" fmla="*/ 4937760 h 4937760"/>
                <a:gd name="connsiteX11-603" fmla="*/ 182880 w 3017520"/>
                <a:gd name="connsiteY11-604" fmla="*/ 3383280 h 4937760"/>
                <a:gd name="connsiteX12-605" fmla="*/ 182880 w 3017520"/>
                <a:gd name="connsiteY12-606" fmla="*/ 1554480 h 4937760"/>
                <a:gd name="connsiteX13-607" fmla="*/ 0 w 3017520"/>
                <a:gd name="connsiteY13-608" fmla="*/ 1231641 h 4937760"/>
                <a:gd name="connsiteX14-609" fmla="*/ 73763 w 3017520"/>
                <a:gd name="connsiteY14-610" fmla="*/ 727788 h 4937760"/>
                <a:gd name="connsiteX15-611" fmla="*/ 934333 w 3017520"/>
                <a:gd name="connsiteY15-612" fmla="*/ 1735494 h 4937760"/>
                <a:gd name="connsiteX16-613" fmla="*/ 2560320 w 3017520"/>
                <a:gd name="connsiteY16-614" fmla="*/ 91440 h 4937760"/>
                <a:gd name="connsiteX0-615" fmla="*/ 2560320 w 3017520"/>
                <a:gd name="connsiteY0-616" fmla="*/ 0 h 4937760"/>
                <a:gd name="connsiteX1-617" fmla="*/ 3017520 w 3017520"/>
                <a:gd name="connsiteY1-618" fmla="*/ 274320 h 4937760"/>
                <a:gd name="connsiteX2-619" fmla="*/ 2103120 w 3017520"/>
                <a:gd name="connsiteY2-620" fmla="*/ 2286000 h 4937760"/>
                <a:gd name="connsiteX3-621" fmla="*/ 1540830 w 3017520"/>
                <a:gd name="connsiteY3-622" fmla="*/ 3426201 h 4937760"/>
                <a:gd name="connsiteX4-623" fmla="*/ 1097280 w 3017520"/>
                <a:gd name="connsiteY4-624" fmla="*/ 2926080 h 4937760"/>
                <a:gd name="connsiteX5-625" fmla="*/ 1442479 w 3017520"/>
                <a:gd name="connsiteY5-626" fmla="*/ 2042064 h 4937760"/>
                <a:gd name="connsiteX6-627" fmla="*/ 914400 w 3017520"/>
                <a:gd name="connsiteY6-628" fmla="*/ 1828800 h 4937760"/>
                <a:gd name="connsiteX7-629" fmla="*/ 368816 w 3017520"/>
                <a:gd name="connsiteY7-630" fmla="*/ 2042064 h 4937760"/>
                <a:gd name="connsiteX8-631" fmla="*/ 508146 w 3017520"/>
                <a:gd name="connsiteY8-632" fmla="*/ 2216953 h 4937760"/>
                <a:gd name="connsiteX9-633" fmla="*/ 731520 w 3017520"/>
                <a:gd name="connsiteY9-634" fmla="*/ 2926080 h 4937760"/>
                <a:gd name="connsiteX10-635" fmla="*/ 640080 w 3017520"/>
                <a:gd name="connsiteY10-636" fmla="*/ 4937760 h 4937760"/>
                <a:gd name="connsiteX11-637" fmla="*/ 182880 w 3017520"/>
                <a:gd name="connsiteY11-638" fmla="*/ 3383280 h 4937760"/>
                <a:gd name="connsiteX12-639" fmla="*/ 182880 w 3017520"/>
                <a:gd name="connsiteY12-640" fmla="*/ 1554480 h 4937760"/>
                <a:gd name="connsiteX13-641" fmla="*/ 0 w 3017520"/>
                <a:gd name="connsiteY13-642" fmla="*/ 1231641 h 4937760"/>
                <a:gd name="connsiteX14-643" fmla="*/ 73763 w 3017520"/>
                <a:gd name="connsiteY14-644" fmla="*/ 727788 h 4937760"/>
                <a:gd name="connsiteX15-645" fmla="*/ 934333 w 3017520"/>
                <a:gd name="connsiteY15-646" fmla="*/ 1735494 h 4937760"/>
                <a:gd name="connsiteX16-647" fmla="*/ 2560320 w 3017520"/>
                <a:gd name="connsiteY16-648" fmla="*/ 91440 h 4937760"/>
                <a:gd name="connsiteX0-649" fmla="*/ 2560320 w 3017520"/>
                <a:gd name="connsiteY0-650" fmla="*/ 0 h 4937760"/>
                <a:gd name="connsiteX1-651" fmla="*/ 3017520 w 3017520"/>
                <a:gd name="connsiteY1-652" fmla="*/ 274320 h 4937760"/>
                <a:gd name="connsiteX2-653" fmla="*/ 2103120 w 3017520"/>
                <a:gd name="connsiteY2-654" fmla="*/ 2286000 h 4937760"/>
                <a:gd name="connsiteX3-655" fmla="*/ 1540830 w 3017520"/>
                <a:gd name="connsiteY3-656" fmla="*/ 3426201 h 4937760"/>
                <a:gd name="connsiteX4-657" fmla="*/ 1097280 w 3017520"/>
                <a:gd name="connsiteY4-658" fmla="*/ 2926080 h 4937760"/>
                <a:gd name="connsiteX5-659" fmla="*/ 1442479 w 3017520"/>
                <a:gd name="connsiteY5-660" fmla="*/ 2042064 h 4937760"/>
                <a:gd name="connsiteX6-661" fmla="*/ 914400 w 3017520"/>
                <a:gd name="connsiteY6-662" fmla="*/ 1828800 h 4937760"/>
                <a:gd name="connsiteX7-663" fmla="*/ 368816 w 3017520"/>
                <a:gd name="connsiteY7-664" fmla="*/ 2042064 h 4937760"/>
                <a:gd name="connsiteX8-665" fmla="*/ 508146 w 3017520"/>
                <a:gd name="connsiteY8-666" fmla="*/ 2216953 h 4937760"/>
                <a:gd name="connsiteX9-667" fmla="*/ 731520 w 3017520"/>
                <a:gd name="connsiteY9-668" fmla="*/ 2926080 h 4937760"/>
                <a:gd name="connsiteX10-669" fmla="*/ 640080 w 3017520"/>
                <a:gd name="connsiteY10-670" fmla="*/ 4937760 h 4937760"/>
                <a:gd name="connsiteX11-671" fmla="*/ 182880 w 3017520"/>
                <a:gd name="connsiteY11-672" fmla="*/ 3383280 h 4937760"/>
                <a:gd name="connsiteX12-673" fmla="*/ 182880 w 3017520"/>
                <a:gd name="connsiteY12-674" fmla="*/ 1554480 h 4937760"/>
                <a:gd name="connsiteX13-675" fmla="*/ 0 w 3017520"/>
                <a:gd name="connsiteY13-676" fmla="*/ 1231641 h 4937760"/>
                <a:gd name="connsiteX14-677" fmla="*/ 73763 w 3017520"/>
                <a:gd name="connsiteY14-678" fmla="*/ 727788 h 4937760"/>
                <a:gd name="connsiteX15-679" fmla="*/ 934333 w 3017520"/>
                <a:gd name="connsiteY15-680" fmla="*/ 1735494 h 4937760"/>
                <a:gd name="connsiteX16-681" fmla="*/ 2560320 w 3017520"/>
                <a:gd name="connsiteY16-682" fmla="*/ 91440 h 4937760"/>
                <a:gd name="connsiteX0-683" fmla="*/ 2560320 w 3017520"/>
                <a:gd name="connsiteY0-684" fmla="*/ 0 h 4937760"/>
                <a:gd name="connsiteX1-685" fmla="*/ 3017520 w 3017520"/>
                <a:gd name="connsiteY1-686" fmla="*/ 274320 h 4937760"/>
                <a:gd name="connsiteX2-687" fmla="*/ 2103120 w 3017520"/>
                <a:gd name="connsiteY2-688" fmla="*/ 2286000 h 4937760"/>
                <a:gd name="connsiteX3-689" fmla="*/ 1540830 w 3017520"/>
                <a:gd name="connsiteY3-690" fmla="*/ 3426201 h 4937760"/>
                <a:gd name="connsiteX4-691" fmla="*/ 1097280 w 3017520"/>
                <a:gd name="connsiteY4-692" fmla="*/ 2926080 h 4937760"/>
                <a:gd name="connsiteX5-693" fmla="*/ 1442479 w 3017520"/>
                <a:gd name="connsiteY5-694" fmla="*/ 2042064 h 4937760"/>
                <a:gd name="connsiteX6-695" fmla="*/ 914400 w 3017520"/>
                <a:gd name="connsiteY6-696" fmla="*/ 1828800 h 4937760"/>
                <a:gd name="connsiteX7-697" fmla="*/ 368816 w 3017520"/>
                <a:gd name="connsiteY7-698" fmla="*/ 2042064 h 4937760"/>
                <a:gd name="connsiteX8-699" fmla="*/ 508146 w 3017520"/>
                <a:gd name="connsiteY8-700" fmla="*/ 2216953 h 4937760"/>
                <a:gd name="connsiteX9-701" fmla="*/ 731520 w 3017520"/>
                <a:gd name="connsiteY9-702" fmla="*/ 2926080 h 4937760"/>
                <a:gd name="connsiteX10-703" fmla="*/ 640080 w 3017520"/>
                <a:gd name="connsiteY10-704" fmla="*/ 4937760 h 4937760"/>
                <a:gd name="connsiteX11-705" fmla="*/ 182880 w 3017520"/>
                <a:gd name="connsiteY11-706" fmla="*/ 3383280 h 4937760"/>
                <a:gd name="connsiteX12-707" fmla="*/ 182880 w 3017520"/>
                <a:gd name="connsiteY12-708" fmla="*/ 1554480 h 4937760"/>
                <a:gd name="connsiteX13-709" fmla="*/ 0 w 3017520"/>
                <a:gd name="connsiteY13-710" fmla="*/ 1231641 h 4937760"/>
                <a:gd name="connsiteX14-711" fmla="*/ 73763 w 3017520"/>
                <a:gd name="connsiteY14-712" fmla="*/ 727788 h 4937760"/>
                <a:gd name="connsiteX15-713" fmla="*/ 934333 w 3017520"/>
                <a:gd name="connsiteY15-714" fmla="*/ 1735494 h 4937760"/>
                <a:gd name="connsiteX16-715" fmla="*/ 2560320 w 3017520"/>
                <a:gd name="connsiteY16-716" fmla="*/ 91440 h 4937760"/>
                <a:gd name="connsiteX0-717" fmla="*/ 2560320 w 3017520"/>
                <a:gd name="connsiteY0-718" fmla="*/ 0 h 4937760"/>
                <a:gd name="connsiteX1-719" fmla="*/ 3017520 w 3017520"/>
                <a:gd name="connsiteY1-720" fmla="*/ 274320 h 4937760"/>
                <a:gd name="connsiteX2-721" fmla="*/ 2103120 w 3017520"/>
                <a:gd name="connsiteY2-722" fmla="*/ 2286000 h 4937760"/>
                <a:gd name="connsiteX3-723" fmla="*/ 1540830 w 3017520"/>
                <a:gd name="connsiteY3-724" fmla="*/ 3426201 h 4937760"/>
                <a:gd name="connsiteX4-725" fmla="*/ 1097280 w 3017520"/>
                <a:gd name="connsiteY4-726" fmla="*/ 2926080 h 4937760"/>
                <a:gd name="connsiteX5-727" fmla="*/ 1442479 w 3017520"/>
                <a:gd name="connsiteY5-728" fmla="*/ 2042064 h 4937760"/>
                <a:gd name="connsiteX6-729" fmla="*/ 914400 w 3017520"/>
                <a:gd name="connsiteY6-730" fmla="*/ 1828800 h 4937760"/>
                <a:gd name="connsiteX7-731" fmla="*/ 368816 w 3017520"/>
                <a:gd name="connsiteY7-732" fmla="*/ 2042064 h 4937760"/>
                <a:gd name="connsiteX8-733" fmla="*/ 508146 w 3017520"/>
                <a:gd name="connsiteY8-734" fmla="*/ 2216953 h 4937760"/>
                <a:gd name="connsiteX9-735" fmla="*/ 731520 w 3017520"/>
                <a:gd name="connsiteY9-736" fmla="*/ 2926080 h 4937760"/>
                <a:gd name="connsiteX10-737" fmla="*/ 640080 w 3017520"/>
                <a:gd name="connsiteY10-738" fmla="*/ 4937760 h 4937760"/>
                <a:gd name="connsiteX11-739" fmla="*/ 270465 w 3017520"/>
                <a:gd name="connsiteY11-740" fmla="*/ 3381414 h 4937760"/>
                <a:gd name="connsiteX12-741" fmla="*/ 182880 w 3017520"/>
                <a:gd name="connsiteY12-742" fmla="*/ 1554480 h 4937760"/>
                <a:gd name="connsiteX13-743" fmla="*/ 0 w 3017520"/>
                <a:gd name="connsiteY13-744" fmla="*/ 1231641 h 4937760"/>
                <a:gd name="connsiteX14-745" fmla="*/ 73763 w 3017520"/>
                <a:gd name="connsiteY14-746" fmla="*/ 727788 h 4937760"/>
                <a:gd name="connsiteX15-747" fmla="*/ 934333 w 3017520"/>
                <a:gd name="connsiteY15-748" fmla="*/ 1735494 h 4937760"/>
                <a:gd name="connsiteX16-749" fmla="*/ 2560320 w 3017520"/>
                <a:gd name="connsiteY16-750" fmla="*/ 91440 h 4937760"/>
                <a:gd name="connsiteX0-751" fmla="*/ 2560320 w 3017520"/>
                <a:gd name="connsiteY0-752" fmla="*/ 0 h 5013649"/>
                <a:gd name="connsiteX1-753" fmla="*/ 3017520 w 3017520"/>
                <a:gd name="connsiteY1-754" fmla="*/ 274320 h 5013649"/>
                <a:gd name="connsiteX2-755" fmla="*/ 2103120 w 3017520"/>
                <a:gd name="connsiteY2-756" fmla="*/ 2286000 h 5013649"/>
                <a:gd name="connsiteX3-757" fmla="*/ 1540830 w 3017520"/>
                <a:gd name="connsiteY3-758" fmla="*/ 3426201 h 5013649"/>
                <a:gd name="connsiteX4-759" fmla="*/ 1097280 w 3017520"/>
                <a:gd name="connsiteY4-760" fmla="*/ 2926080 h 5013649"/>
                <a:gd name="connsiteX5-761" fmla="*/ 1442479 w 3017520"/>
                <a:gd name="connsiteY5-762" fmla="*/ 2042064 h 5013649"/>
                <a:gd name="connsiteX6-763" fmla="*/ 914400 w 3017520"/>
                <a:gd name="connsiteY6-764" fmla="*/ 1828800 h 5013649"/>
                <a:gd name="connsiteX7-765" fmla="*/ 368816 w 3017520"/>
                <a:gd name="connsiteY7-766" fmla="*/ 2042064 h 5013649"/>
                <a:gd name="connsiteX8-767" fmla="*/ 508146 w 3017520"/>
                <a:gd name="connsiteY8-768" fmla="*/ 2216953 h 5013649"/>
                <a:gd name="connsiteX9-769" fmla="*/ 731520 w 3017520"/>
                <a:gd name="connsiteY9-770" fmla="*/ 2926080 h 5013649"/>
                <a:gd name="connsiteX10-771" fmla="*/ 640080 w 3017520"/>
                <a:gd name="connsiteY10-772" fmla="*/ 4937760 h 5013649"/>
                <a:gd name="connsiteX11-773" fmla="*/ 270465 w 3017520"/>
                <a:gd name="connsiteY11-774" fmla="*/ 3381414 h 5013649"/>
                <a:gd name="connsiteX12-775" fmla="*/ 182880 w 3017520"/>
                <a:gd name="connsiteY12-776" fmla="*/ 1554480 h 5013649"/>
                <a:gd name="connsiteX13-777" fmla="*/ 0 w 3017520"/>
                <a:gd name="connsiteY13-778" fmla="*/ 1231641 h 5013649"/>
                <a:gd name="connsiteX14-779" fmla="*/ 73763 w 3017520"/>
                <a:gd name="connsiteY14-780" fmla="*/ 727788 h 5013649"/>
                <a:gd name="connsiteX15-781" fmla="*/ 934333 w 3017520"/>
                <a:gd name="connsiteY15-782" fmla="*/ 1735494 h 5013649"/>
                <a:gd name="connsiteX16-783" fmla="*/ 2560320 w 3017520"/>
                <a:gd name="connsiteY16-784" fmla="*/ 91440 h 5013649"/>
                <a:gd name="connsiteX0-785" fmla="*/ 2560320 w 3017520"/>
                <a:gd name="connsiteY0-786" fmla="*/ 0 h 5013649"/>
                <a:gd name="connsiteX1-787" fmla="*/ 3017520 w 3017520"/>
                <a:gd name="connsiteY1-788" fmla="*/ 274320 h 5013649"/>
                <a:gd name="connsiteX2-789" fmla="*/ 2103120 w 3017520"/>
                <a:gd name="connsiteY2-790" fmla="*/ 2286000 h 5013649"/>
                <a:gd name="connsiteX3-791" fmla="*/ 1540830 w 3017520"/>
                <a:gd name="connsiteY3-792" fmla="*/ 3426201 h 5013649"/>
                <a:gd name="connsiteX4-793" fmla="*/ 1097280 w 3017520"/>
                <a:gd name="connsiteY4-794" fmla="*/ 2926080 h 5013649"/>
                <a:gd name="connsiteX5-795" fmla="*/ 1442479 w 3017520"/>
                <a:gd name="connsiteY5-796" fmla="*/ 2042064 h 5013649"/>
                <a:gd name="connsiteX6-797" fmla="*/ 914400 w 3017520"/>
                <a:gd name="connsiteY6-798" fmla="*/ 1828800 h 5013649"/>
                <a:gd name="connsiteX7-799" fmla="*/ 368816 w 3017520"/>
                <a:gd name="connsiteY7-800" fmla="*/ 2042064 h 5013649"/>
                <a:gd name="connsiteX8-801" fmla="*/ 508146 w 3017520"/>
                <a:gd name="connsiteY8-802" fmla="*/ 2216953 h 5013649"/>
                <a:gd name="connsiteX9-803" fmla="*/ 731520 w 3017520"/>
                <a:gd name="connsiteY9-804" fmla="*/ 2926080 h 5013649"/>
                <a:gd name="connsiteX10-805" fmla="*/ 640080 w 3017520"/>
                <a:gd name="connsiteY10-806" fmla="*/ 4937760 h 5013649"/>
                <a:gd name="connsiteX11-807" fmla="*/ 270465 w 3017520"/>
                <a:gd name="connsiteY11-808" fmla="*/ 3381414 h 5013649"/>
                <a:gd name="connsiteX12-809" fmla="*/ 182880 w 3017520"/>
                <a:gd name="connsiteY12-810" fmla="*/ 1554480 h 5013649"/>
                <a:gd name="connsiteX13-811" fmla="*/ 0 w 3017520"/>
                <a:gd name="connsiteY13-812" fmla="*/ 1231641 h 5013649"/>
                <a:gd name="connsiteX14-813" fmla="*/ 73763 w 3017520"/>
                <a:gd name="connsiteY14-814" fmla="*/ 727788 h 5013649"/>
                <a:gd name="connsiteX15-815" fmla="*/ 934333 w 3017520"/>
                <a:gd name="connsiteY15-816" fmla="*/ 1735494 h 5013649"/>
                <a:gd name="connsiteX16-817" fmla="*/ 2560320 w 3017520"/>
                <a:gd name="connsiteY16-818" fmla="*/ 91440 h 5013649"/>
                <a:gd name="connsiteX0-819" fmla="*/ 2560320 w 3017520"/>
                <a:gd name="connsiteY0-820" fmla="*/ 0 h 4937760"/>
                <a:gd name="connsiteX1-821" fmla="*/ 3017520 w 3017520"/>
                <a:gd name="connsiteY1-822" fmla="*/ 274320 h 4937760"/>
                <a:gd name="connsiteX2-823" fmla="*/ 2103120 w 3017520"/>
                <a:gd name="connsiteY2-824" fmla="*/ 2286000 h 4937760"/>
                <a:gd name="connsiteX3-825" fmla="*/ 1540830 w 3017520"/>
                <a:gd name="connsiteY3-826" fmla="*/ 3426201 h 4937760"/>
                <a:gd name="connsiteX4-827" fmla="*/ 1097280 w 3017520"/>
                <a:gd name="connsiteY4-828" fmla="*/ 2926080 h 4937760"/>
                <a:gd name="connsiteX5-829" fmla="*/ 1442479 w 3017520"/>
                <a:gd name="connsiteY5-830" fmla="*/ 2042064 h 4937760"/>
                <a:gd name="connsiteX6-831" fmla="*/ 914400 w 3017520"/>
                <a:gd name="connsiteY6-832" fmla="*/ 1828800 h 4937760"/>
                <a:gd name="connsiteX7-833" fmla="*/ 368816 w 3017520"/>
                <a:gd name="connsiteY7-834" fmla="*/ 2042064 h 4937760"/>
                <a:gd name="connsiteX8-835" fmla="*/ 508146 w 3017520"/>
                <a:gd name="connsiteY8-836" fmla="*/ 2216953 h 4937760"/>
                <a:gd name="connsiteX9-837" fmla="*/ 731520 w 3017520"/>
                <a:gd name="connsiteY9-838" fmla="*/ 2926080 h 4937760"/>
                <a:gd name="connsiteX10-839" fmla="*/ 640080 w 3017520"/>
                <a:gd name="connsiteY10-840" fmla="*/ 4937760 h 4937760"/>
                <a:gd name="connsiteX11-841" fmla="*/ 270465 w 3017520"/>
                <a:gd name="connsiteY11-842" fmla="*/ 3381414 h 4937760"/>
                <a:gd name="connsiteX12-843" fmla="*/ 182880 w 3017520"/>
                <a:gd name="connsiteY12-844" fmla="*/ 1554480 h 4937760"/>
                <a:gd name="connsiteX13-845" fmla="*/ 0 w 3017520"/>
                <a:gd name="connsiteY13-846" fmla="*/ 1231641 h 4937760"/>
                <a:gd name="connsiteX14-847" fmla="*/ 73763 w 3017520"/>
                <a:gd name="connsiteY14-848" fmla="*/ 727788 h 4937760"/>
                <a:gd name="connsiteX15-849" fmla="*/ 934333 w 3017520"/>
                <a:gd name="connsiteY15-850" fmla="*/ 1735494 h 4937760"/>
                <a:gd name="connsiteX16-851" fmla="*/ 2560320 w 3017520"/>
                <a:gd name="connsiteY16-852" fmla="*/ 91440 h 4937760"/>
                <a:gd name="connsiteX0-853" fmla="*/ 2560320 w 3017520"/>
                <a:gd name="connsiteY0-854" fmla="*/ 0 h 4937760"/>
                <a:gd name="connsiteX1-855" fmla="*/ 3017520 w 3017520"/>
                <a:gd name="connsiteY1-856" fmla="*/ 274320 h 4937760"/>
                <a:gd name="connsiteX2-857" fmla="*/ 2103120 w 3017520"/>
                <a:gd name="connsiteY2-858" fmla="*/ 2286000 h 4937760"/>
                <a:gd name="connsiteX3-859" fmla="*/ 1540830 w 3017520"/>
                <a:gd name="connsiteY3-860" fmla="*/ 3426201 h 4937760"/>
                <a:gd name="connsiteX4-861" fmla="*/ 1097280 w 3017520"/>
                <a:gd name="connsiteY4-862" fmla="*/ 2926080 h 4937760"/>
                <a:gd name="connsiteX5-863" fmla="*/ 1442479 w 3017520"/>
                <a:gd name="connsiteY5-864" fmla="*/ 2042064 h 4937760"/>
                <a:gd name="connsiteX6-865" fmla="*/ 914400 w 3017520"/>
                <a:gd name="connsiteY6-866" fmla="*/ 1828800 h 4937760"/>
                <a:gd name="connsiteX7-867" fmla="*/ 368816 w 3017520"/>
                <a:gd name="connsiteY7-868" fmla="*/ 2042064 h 4937760"/>
                <a:gd name="connsiteX8-869" fmla="*/ 508146 w 3017520"/>
                <a:gd name="connsiteY8-870" fmla="*/ 2216953 h 4937760"/>
                <a:gd name="connsiteX9-871" fmla="*/ 731520 w 3017520"/>
                <a:gd name="connsiteY9-872" fmla="*/ 2926080 h 4937760"/>
                <a:gd name="connsiteX10-873" fmla="*/ 640080 w 3017520"/>
                <a:gd name="connsiteY10-874" fmla="*/ 4937760 h 4937760"/>
                <a:gd name="connsiteX11-875" fmla="*/ 270465 w 3017520"/>
                <a:gd name="connsiteY11-876" fmla="*/ 3381414 h 4937760"/>
                <a:gd name="connsiteX12-877" fmla="*/ 163918 w 3017520"/>
                <a:gd name="connsiteY12-878" fmla="*/ 1410789 h 4937760"/>
                <a:gd name="connsiteX13-879" fmla="*/ 0 w 3017520"/>
                <a:gd name="connsiteY13-880" fmla="*/ 1231641 h 4937760"/>
                <a:gd name="connsiteX14-881" fmla="*/ 73763 w 3017520"/>
                <a:gd name="connsiteY14-882" fmla="*/ 727788 h 4937760"/>
                <a:gd name="connsiteX15-883" fmla="*/ 934333 w 3017520"/>
                <a:gd name="connsiteY15-884" fmla="*/ 1735494 h 4937760"/>
                <a:gd name="connsiteX16-885" fmla="*/ 2560320 w 3017520"/>
                <a:gd name="connsiteY16-886" fmla="*/ 91440 h 4937760"/>
                <a:gd name="connsiteX0-887" fmla="*/ 2560320 w 3017520"/>
                <a:gd name="connsiteY0-888" fmla="*/ 0 h 4937760"/>
                <a:gd name="connsiteX1-889" fmla="*/ 3017520 w 3017520"/>
                <a:gd name="connsiteY1-890" fmla="*/ 274320 h 4937760"/>
                <a:gd name="connsiteX2-891" fmla="*/ 2103120 w 3017520"/>
                <a:gd name="connsiteY2-892" fmla="*/ 2286000 h 4937760"/>
                <a:gd name="connsiteX3-893" fmla="*/ 1540830 w 3017520"/>
                <a:gd name="connsiteY3-894" fmla="*/ 3426201 h 4937760"/>
                <a:gd name="connsiteX4-895" fmla="*/ 1097280 w 3017520"/>
                <a:gd name="connsiteY4-896" fmla="*/ 2926080 h 4937760"/>
                <a:gd name="connsiteX5-897" fmla="*/ 1442479 w 3017520"/>
                <a:gd name="connsiteY5-898" fmla="*/ 2042064 h 4937760"/>
                <a:gd name="connsiteX6-899" fmla="*/ 914400 w 3017520"/>
                <a:gd name="connsiteY6-900" fmla="*/ 1828800 h 4937760"/>
                <a:gd name="connsiteX7-901" fmla="*/ 368816 w 3017520"/>
                <a:gd name="connsiteY7-902" fmla="*/ 2042064 h 4937760"/>
                <a:gd name="connsiteX8-903" fmla="*/ 508146 w 3017520"/>
                <a:gd name="connsiteY8-904" fmla="*/ 2216953 h 4937760"/>
                <a:gd name="connsiteX9-905" fmla="*/ 731520 w 3017520"/>
                <a:gd name="connsiteY9-906" fmla="*/ 2926080 h 4937760"/>
                <a:gd name="connsiteX10-907" fmla="*/ 640080 w 3017520"/>
                <a:gd name="connsiteY10-908" fmla="*/ 4937760 h 4937760"/>
                <a:gd name="connsiteX11-909" fmla="*/ 270465 w 3017520"/>
                <a:gd name="connsiteY11-910" fmla="*/ 3381414 h 4937760"/>
                <a:gd name="connsiteX12-911" fmla="*/ 196702 w 3017520"/>
                <a:gd name="connsiteY12-912" fmla="*/ 1410789 h 4937760"/>
                <a:gd name="connsiteX13-913" fmla="*/ 0 w 3017520"/>
                <a:gd name="connsiteY13-914" fmla="*/ 1231641 h 4937760"/>
                <a:gd name="connsiteX14-915" fmla="*/ 73763 w 3017520"/>
                <a:gd name="connsiteY14-916" fmla="*/ 727788 h 4937760"/>
                <a:gd name="connsiteX15-917" fmla="*/ 934333 w 3017520"/>
                <a:gd name="connsiteY15-918" fmla="*/ 1735494 h 4937760"/>
                <a:gd name="connsiteX16-919" fmla="*/ 2560320 w 3017520"/>
                <a:gd name="connsiteY16-920" fmla="*/ 91440 h 4937760"/>
                <a:gd name="connsiteX0-921" fmla="*/ 2560320 w 3017520"/>
                <a:gd name="connsiteY0-922" fmla="*/ 0 h 4937760"/>
                <a:gd name="connsiteX1-923" fmla="*/ 3017520 w 3017520"/>
                <a:gd name="connsiteY1-924" fmla="*/ 274320 h 4937760"/>
                <a:gd name="connsiteX2-925" fmla="*/ 2103120 w 3017520"/>
                <a:gd name="connsiteY2-926" fmla="*/ 2286000 h 4937760"/>
                <a:gd name="connsiteX3-927" fmla="*/ 1540830 w 3017520"/>
                <a:gd name="connsiteY3-928" fmla="*/ 3426201 h 4937760"/>
                <a:gd name="connsiteX4-929" fmla="*/ 1097280 w 3017520"/>
                <a:gd name="connsiteY4-930" fmla="*/ 2926080 h 4937760"/>
                <a:gd name="connsiteX5-931" fmla="*/ 1442479 w 3017520"/>
                <a:gd name="connsiteY5-932" fmla="*/ 2042064 h 4937760"/>
                <a:gd name="connsiteX6-933" fmla="*/ 914400 w 3017520"/>
                <a:gd name="connsiteY6-934" fmla="*/ 1828800 h 4937760"/>
                <a:gd name="connsiteX7-935" fmla="*/ 368816 w 3017520"/>
                <a:gd name="connsiteY7-936" fmla="*/ 2042064 h 4937760"/>
                <a:gd name="connsiteX8-937" fmla="*/ 508146 w 3017520"/>
                <a:gd name="connsiteY8-938" fmla="*/ 2216953 h 4937760"/>
                <a:gd name="connsiteX9-939" fmla="*/ 731520 w 3017520"/>
                <a:gd name="connsiteY9-940" fmla="*/ 2926080 h 4937760"/>
                <a:gd name="connsiteX10-941" fmla="*/ 640080 w 3017520"/>
                <a:gd name="connsiteY10-942" fmla="*/ 4937760 h 4937760"/>
                <a:gd name="connsiteX11-943" fmla="*/ 270465 w 3017520"/>
                <a:gd name="connsiteY11-944" fmla="*/ 3381414 h 4937760"/>
                <a:gd name="connsiteX12-945" fmla="*/ 196702 w 3017520"/>
                <a:gd name="connsiteY12-946" fmla="*/ 1410789 h 4937760"/>
                <a:gd name="connsiteX13-947" fmla="*/ 0 w 3017520"/>
                <a:gd name="connsiteY13-948" fmla="*/ 1231641 h 4937760"/>
                <a:gd name="connsiteX14-949" fmla="*/ 73763 w 3017520"/>
                <a:gd name="connsiteY14-950" fmla="*/ 727788 h 4937760"/>
                <a:gd name="connsiteX15-951" fmla="*/ 885158 w 3017520"/>
                <a:gd name="connsiteY15-952" fmla="*/ 1735494 h 4937760"/>
                <a:gd name="connsiteX16-953" fmla="*/ 2560320 w 3017520"/>
                <a:gd name="connsiteY16-954" fmla="*/ 91440 h 4937760"/>
                <a:gd name="connsiteX0-955" fmla="*/ 2560320 w 3017520"/>
                <a:gd name="connsiteY0-956" fmla="*/ 0 h 5116908"/>
                <a:gd name="connsiteX1-957" fmla="*/ 3017520 w 3017520"/>
                <a:gd name="connsiteY1-958" fmla="*/ 274320 h 5116908"/>
                <a:gd name="connsiteX2-959" fmla="*/ 2103120 w 3017520"/>
                <a:gd name="connsiteY2-960" fmla="*/ 2286000 h 5116908"/>
                <a:gd name="connsiteX3-961" fmla="*/ 1540830 w 3017520"/>
                <a:gd name="connsiteY3-962" fmla="*/ 3426201 h 5116908"/>
                <a:gd name="connsiteX4-963" fmla="*/ 1097280 w 3017520"/>
                <a:gd name="connsiteY4-964" fmla="*/ 2926080 h 5116908"/>
                <a:gd name="connsiteX5-965" fmla="*/ 1442479 w 3017520"/>
                <a:gd name="connsiteY5-966" fmla="*/ 2042064 h 5116908"/>
                <a:gd name="connsiteX6-967" fmla="*/ 914400 w 3017520"/>
                <a:gd name="connsiteY6-968" fmla="*/ 1828800 h 5116908"/>
                <a:gd name="connsiteX7-969" fmla="*/ 368816 w 3017520"/>
                <a:gd name="connsiteY7-970" fmla="*/ 2042064 h 5116908"/>
                <a:gd name="connsiteX8-971" fmla="*/ 508146 w 3017520"/>
                <a:gd name="connsiteY8-972" fmla="*/ 2216953 h 5116908"/>
                <a:gd name="connsiteX9-973" fmla="*/ 731520 w 3017520"/>
                <a:gd name="connsiteY9-974" fmla="*/ 2926080 h 5116908"/>
                <a:gd name="connsiteX10-975" fmla="*/ 639281 w 3017520"/>
                <a:gd name="connsiteY10-976" fmla="*/ 5116908 h 5116908"/>
                <a:gd name="connsiteX11-977" fmla="*/ 270465 w 3017520"/>
                <a:gd name="connsiteY11-978" fmla="*/ 3381414 h 5116908"/>
                <a:gd name="connsiteX12-979" fmla="*/ 196702 w 3017520"/>
                <a:gd name="connsiteY12-980" fmla="*/ 1410789 h 5116908"/>
                <a:gd name="connsiteX13-981" fmla="*/ 0 w 3017520"/>
                <a:gd name="connsiteY13-982" fmla="*/ 1231641 h 5116908"/>
                <a:gd name="connsiteX14-983" fmla="*/ 73763 w 3017520"/>
                <a:gd name="connsiteY14-984" fmla="*/ 727788 h 5116908"/>
                <a:gd name="connsiteX15-985" fmla="*/ 885158 w 3017520"/>
                <a:gd name="connsiteY15-986" fmla="*/ 1735494 h 5116908"/>
                <a:gd name="connsiteX16-987" fmla="*/ 2560320 w 3017520"/>
                <a:gd name="connsiteY16-988" fmla="*/ 91440 h 51169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545" y="connsiteY16-546"/>
                </a:cxn>
              </a:cxnLst>
              <a:rect l="l" t="t" r="r" b="b"/>
              <a:pathLst>
                <a:path w="3017520" h="5116908">
                  <a:moveTo>
                    <a:pt x="2560320" y="0"/>
                  </a:moveTo>
                  <a:lnTo>
                    <a:pt x="3017520" y="274320"/>
                  </a:lnTo>
                  <a:lnTo>
                    <a:pt x="2103120" y="2286000"/>
                  </a:lnTo>
                  <a:lnTo>
                    <a:pt x="1540830" y="3426201"/>
                  </a:lnTo>
                  <a:cubicBezTo>
                    <a:pt x="1324897" y="3262569"/>
                    <a:pt x="1324898" y="3332478"/>
                    <a:pt x="1097280" y="2926080"/>
                  </a:cubicBezTo>
                  <a:cubicBezTo>
                    <a:pt x="1099555" y="2690327"/>
                    <a:pt x="1299908" y="2352908"/>
                    <a:pt x="1442479" y="2042064"/>
                  </a:cubicBezTo>
                  <a:lnTo>
                    <a:pt x="914400" y="1828800"/>
                  </a:lnTo>
                  <a:lnTo>
                    <a:pt x="368816" y="2042064"/>
                  </a:lnTo>
                  <a:lnTo>
                    <a:pt x="508146" y="2216953"/>
                  </a:lnTo>
                  <a:cubicBezTo>
                    <a:pt x="551603" y="2540947"/>
                    <a:pt x="598574" y="2658781"/>
                    <a:pt x="731520" y="2926080"/>
                  </a:cubicBezTo>
                  <a:cubicBezTo>
                    <a:pt x="630362" y="3586168"/>
                    <a:pt x="619247" y="4443528"/>
                    <a:pt x="639281" y="5116908"/>
                  </a:cubicBezTo>
                  <a:cubicBezTo>
                    <a:pt x="398351" y="4596197"/>
                    <a:pt x="346665" y="3945294"/>
                    <a:pt x="270465" y="3381414"/>
                  </a:cubicBezTo>
                  <a:cubicBezTo>
                    <a:pt x="242227" y="2766174"/>
                    <a:pt x="241779" y="1769084"/>
                    <a:pt x="196702" y="1410789"/>
                  </a:cubicBezTo>
                  <a:lnTo>
                    <a:pt x="0" y="1231641"/>
                  </a:lnTo>
                  <a:lnTo>
                    <a:pt x="73763" y="727788"/>
                  </a:lnTo>
                  <a:lnTo>
                    <a:pt x="885158" y="1735494"/>
                  </a:lnTo>
                  <a:lnTo>
                    <a:pt x="2560320" y="91440"/>
                  </a:lnTo>
                </a:path>
              </a:pathLst>
            </a:custGeom>
            <a:solidFill>
              <a:sysClr val="window" lastClr="FFFFFF"/>
            </a:solidFill>
            <a:ln w="635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TW" altLang="en-US" sz="1800" b="0" i="0" u="none" strike="noStrike" kern="0" cap="none" spc="0" normalizeH="0" baseline="0" noProof="0">
                <a:ln>
                  <a:noFill/>
                </a:ln>
                <a:solidFill>
                  <a:prstClr val="black"/>
                </a:solidFill>
                <a:effectLst/>
                <a:uLnTx/>
                <a:uFillTx/>
              </a:endParaRPr>
            </a:p>
          </p:txBody>
        </p:sp>
      </p:gr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300" fill="hold"/>
                                        <p:tgtEl>
                                          <p:spTgt spid="24"/>
                                        </p:tgtEl>
                                        <p:attrNameLst>
                                          <p:attrName>ppt_x</p:attrName>
                                        </p:attrNameLst>
                                      </p:cBhvr>
                                      <p:tavLst>
                                        <p:tav tm="0">
                                          <p:val>
                                            <p:strVal val="0-#ppt_w/2"/>
                                          </p:val>
                                        </p:tav>
                                        <p:tav tm="100000">
                                          <p:val>
                                            <p:strVal val="#ppt_x"/>
                                          </p:val>
                                        </p:tav>
                                      </p:tavLst>
                                    </p:anim>
                                    <p:anim calcmode="lin" valueType="num">
                                      <p:cBhvr additive="base">
                                        <p:cTn id="12" dur="300" fill="hold"/>
                                        <p:tgtEl>
                                          <p:spTgt spid="2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300" fill="hold"/>
                                        <p:tgtEl>
                                          <p:spTgt spid="9"/>
                                        </p:tgtEl>
                                        <p:attrNameLst>
                                          <p:attrName>ppt_x</p:attrName>
                                        </p:attrNameLst>
                                      </p:cBhvr>
                                      <p:tavLst>
                                        <p:tav tm="0">
                                          <p:val>
                                            <p:strVal val="0-#ppt_w/2"/>
                                          </p:val>
                                        </p:tav>
                                        <p:tav tm="100000">
                                          <p:val>
                                            <p:strVal val="#ppt_x"/>
                                          </p:val>
                                        </p:tav>
                                      </p:tavLst>
                                    </p:anim>
                                    <p:anim calcmode="lin" valueType="num">
                                      <p:cBhvr additive="base">
                                        <p:cTn id="16" dur="3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300" fill="hold"/>
                                        <p:tgtEl>
                                          <p:spTgt spid="31"/>
                                        </p:tgtEl>
                                        <p:attrNameLst>
                                          <p:attrName>ppt_x</p:attrName>
                                        </p:attrNameLst>
                                      </p:cBhvr>
                                      <p:tavLst>
                                        <p:tav tm="0">
                                          <p:val>
                                            <p:strVal val="0-#ppt_w/2"/>
                                          </p:val>
                                        </p:tav>
                                        <p:tav tm="100000">
                                          <p:val>
                                            <p:strVal val="#ppt_x"/>
                                          </p:val>
                                        </p:tav>
                                      </p:tavLst>
                                    </p:anim>
                                    <p:anim calcmode="lin" valueType="num">
                                      <p:cBhvr additive="base">
                                        <p:cTn id="20" dur="300" fill="hold"/>
                                        <p:tgtEl>
                                          <p:spTgt spid="31"/>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300" fill="hold"/>
                                        <p:tgtEl>
                                          <p:spTgt spid="32"/>
                                        </p:tgtEl>
                                        <p:attrNameLst>
                                          <p:attrName>ppt_x</p:attrName>
                                        </p:attrNameLst>
                                      </p:cBhvr>
                                      <p:tavLst>
                                        <p:tav tm="0">
                                          <p:val>
                                            <p:strVal val="0-#ppt_w/2"/>
                                          </p:val>
                                        </p:tav>
                                        <p:tav tm="100000">
                                          <p:val>
                                            <p:strVal val="#ppt_x"/>
                                          </p:val>
                                        </p:tav>
                                      </p:tavLst>
                                    </p:anim>
                                    <p:anim calcmode="lin" valueType="num">
                                      <p:cBhvr additive="base">
                                        <p:cTn id="24" dur="3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1500"/>
                                  </p:stCondLst>
                                  <p:childTnLst>
                                    <p:animEffect transition="out" filter="fade">
                                      <p:cBhvr>
                                        <p:cTn id="28" dur="500"/>
                                        <p:tgtEl>
                                          <p:spTgt spid="20"/>
                                        </p:tgtEl>
                                      </p:cBhvr>
                                    </p:animEffect>
                                    <p:set>
                                      <p:cBhvr>
                                        <p:cTn id="29"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31"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021261" y="2757627"/>
            <a:ext cx="4149478" cy="707886"/>
          </a:xfrm>
          <a:prstGeom prst="rect">
            <a:avLst/>
          </a:prstGeom>
          <a:noFill/>
          <a:ln w="19050">
            <a:solidFill>
              <a:schemeClr val="accent5">
                <a:lumMod val="75000"/>
              </a:schemeClr>
            </a:solidFill>
          </a:ln>
        </p:spPr>
        <p:txBody>
          <a:bodyPr wrap="square" rtlCol="0">
            <a:spAutoFit/>
          </a:bodyPr>
          <a:lstStyle/>
          <a:p>
            <a:pPr algn="ctr"/>
            <a:r>
              <a:rPr lang="zh-CN" altLang="en-US" sz="4000" b="1" dirty="0">
                <a:solidFill>
                  <a:schemeClr val="accent5">
                    <a:lumMod val="75000"/>
                  </a:schemeClr>
                </a:solidFill>
                <a:latin typeface="微软雅黑" panose="020B0503020204020204" pitchFamily="34" charset="-122"/>
                <a:ea typeface="微软雅黑" panose="020B0503020204020204" pitchFamily="34" charset="-122"/>
              </a:rPr>
              <a:t>岗位认知</a:t>
            </a:r>
          </a:p>
        </p:txBody>
      </p:sp>
      <p:sp>
        <p:nvSpPr>
          <p:cNvPr id="7" name="文本框 6"/>
          <p:cNvSpPr txBox="1"/>
          <p:nvPr/>
        </p:nvSpPr>
        <p:spPr>
          <a:xfrm>
            <a:off x="4192895" y="3682709"/>
            <a:ext cx="3810659" cy="346313"/>
          </a:xfrm>
          <a:prstGeom prst="rect">
            <a:avLst/>
          </a:prstGeom>
          <a:noFill/>
        </p:spPr>
        <p:txBody>
          <a:bodyPr wrap="none" rtlCol="0">
            <a:spAutoFit/>
          </a:bodyPr>
          <a:lstStyle/>
          <a:p>
            <a:pPr>
              <a:lnSpc>
                <a:spcPts val="2200"/>
              </a:lnSpc>
            </a:pPr>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sym typeface="Wingdings" panose="05000000000000000000" pitchFamily="2" charset="2"/>
              </a:rPr>
              <a:t> 岗位</a:t>
            </a:r>
            <a:r>
              <a:rPr lang="zh-CN" altLang="en-US" sz="1400" dirty="0">
                <a:solidFill>
                  <a:schemeClr val="accent5">
                    <a:lumMod val="75000"/>
                  </a:schemeClr>
                </a:solidFill>
                <a:latin typeface="微软雅黑" panose="020B0503020204020204" pitchFamily="34" charset="-122"/>
                <a:ea typeface="微软雅黑" panose="020B0503020204020204" pitchFamily="34" charset="-122"/>
                <a:sym typeface="Wingdings" panose="05000000000000000000" pitchFamily="2" charset="2"/>
              </a:rPr>
              <a:t>认知</a:t>
            </a:r>
            <a:r>
              <a:rPr lang="zh-CN" altLang="en-US" sz="1400" dirty="0">
                <a:solidFill>
                  <a:schemeClr val="accent5">
                    <a:lumMod val="75000"/>
                  </a:schemeClr>
                </a:solidFill>
                <a:latin typeface="微软雅黑" panose="020B0503020204020204" pitchFamily="34" charset="-122"/>
                <a:ea typeface="微软雅黑" panose="020B0503020204020204" pitchFamily="34" charset="-122"/>
              </a:rPr>
              <a:t>    </a:t>
            </a:r>
            <a:r>
              <a:rPr lang="zh-CN" altLang="en-US" sz="1400" dirty="0">
                <a:solidFill>
                  <a:schemeClr val="accent5">
                    <a:lumMod val="75000"/>
                  </a:schemeClr>
                </a:solidFill>
                <a:latin typeface="微软雅黑" panose="020B0503020204020204" pitchFamily="34" charset="-122"/>
                <a:ea typeface="微软雅黑" panose="020B0503020204020204" pitchFamily="34" charset="-122"/>
                <a:sym typeface="Wingdings" panose="05000000000000000000" pitchFamily="2" charset="2"/>
              </a:rPr>
              <a:t></a:t>
            </a:r>
            <a:r>
              <a:rPr lang="zh-CN" altLang="en-US" sz="1400" dirty="0">
                <a:solidFill>
                  <a:schemeClr val="accent5">
                    <a:lumMod val="75000"/>
                  </a:schemeClr>
                </a:solidFill>
                <a:latin typeface="微软雅黑" panose="020B0503020204020204" pitchFamily="34" charset="-122"/>
                <a:ea typeface="微软雅黑" panose="020B0503020204020204" pitchFamily="34" charset="-122"/>
              </a:rPr>
              <a:t> 解决问题能力   </a:t>
            </a:r>
            <a:r>
              <a:rPr lang="zh-CN" altLang="en-US" sz="1400" dirty="0">
                <a:solidFill>
                  <a:schemeClr val="accent5">
                    <a:lumMod val="75000"/>
                  </a:schemeClr>
                </a:solidFill>
                <a:latin typeface="微软雅黑" panose="020B0503020204020204" pitchFamily="34" charset="-122"/>
                <a:ea typeface="微软雅黑" panose="020B0503020204020204" pitchFamily="34" charset="-122"/>
                <a:sym typeface="Wingdings" panose="05000000000000000000" pitchFamily="2" charset="2"/>
              </a:rPr>
              <a:t> 责任与义务</a:t>
            </a:r>
            <a:endParaRPr lang="zh-CN" altLang="en-US" sz="1400"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12609095" y="6858000"/>
            <a:ext cx="234360" cy="372410"/>
          </a:xfrm>
          <a:prstGeom prst="rect">
            <a:avLst/>
          </a:prstGeom>
          <a:noFill/>
        </p:spPr>
        <p:txBody>
          <a:bodyPr wrap="none" rtlCol="0">
            <a:spAutoFit/>
          </a:bodyPr>
          <a:lstStyle/>
          <a:p>
            <a:pPr>
              <a:lnSpc>
                <a:spcPct val="130000"/>
              </a:lnSpc>
            </a:pPr>
            <a:r>
              <a:rPr lang="en-US" altLang="zh-CN" sz="1400" dirty="0" smtClean="0">
                <a:latin typeface="Arial" panose="020B0604020202020204" pitchFamily="34" charset="0"/>
                <a:ea typeface="微软雅黑" panose="020B0503020204020204" pitchFamily="34" charset="-122"/>
              </a:rPr>
              <a:t>.</a:t>
            </a:r>
            <a:endParaRPr lang="zh-CN" altLang="en-US" sz="1400" dirty="0" smtClean="0">
              <a:latin typeface="Arial" panose="020B0604020202020204" pitchFamily="34" charset="0"/>
              <a:ea typeface="微软雅黑" panose="020B0503020204020204" pitchFamily="34" charset="-122"/>
            </a:endParaRPr>
          </a:p>
        </p:txBody>
      </p:sp>
      <p:sp>
        <p:nvSpPr>
          <p:cNvPr id="14" name="KSO_Shape"/>
          <p:cNvSpPr/>
          <p:nvPr/>
        </p:nvSpPr>
        <p:spPr bwMode="auto">
          <a:xfrm flipH="1">
            <a:off x="3074237" y="2203784"/>
            <a:ext cx="717550" cy="1905000"/>
          </a:xfrm>
          <a:custGeom>
            <a:avLst/>
            <a:gdLst/>
            <a:ahLst/>
            <a:cxnLst/>
            <a:rect l="0" t="0" r="r" b="b"/>
            <a:pathLst>
              <a:path w="1190625" h="3163887">
                <a:moveTo>
                  <a:pt x="896392" y="1026239"/>
                </a:moveTo>
                <a:lnTo>
                  <a:pt x="896392" y="1562636"/>
                </a:lnTo>
                <a:lnTo>
                  <a:pt x="905596" y="1537864"/>
                </a:lnTo>
                <a:lnTo>
                  <a:pt x="914166" y="1513410"/>
                </a:lnTo>
                <a:lnTo>
                  <a:pt x="922419" y="1489909"/>
                </a:lnTo>
                <a:lnTo>
                  <a:pt x="929402" y="1466726"/>
                </a:lnTo>
                <a:lnTo>
                  <a:pt x="936067" y="1444495"/>
                </a:lnTo>
                <a:lnTo>
                  <a:pt x="941780" y="1423217"/>
                </a:lnTo>
                <a:lnTo>
                  <a:pt x="946859" y="1401939"/>
                </a:lnTo>
                <a:lnTo>
                  <a:pt x="951303" y="1381931"/>
                </a:lnTo>
                <a:lnTo>
                  <a:pt x="955111" y="1362241"/>
                </a:lnTo>
                <a:lnTo>
                  <a:pt x="958285" y="1343186"/>
                </a:lnTo>
                <a:lnTo>
                  <a:pt x="961142" y="1325084"/>
                </a:lnTo>
                <a:lnTo>
                  <a:pt x="963046" y="1307299"/>
                </a:lnTo>
                <a:lnTo>
                  <a:pt x="964951" y="1290467"/>
                </a:lnTo>
                <a:lnTo>
                  <a:pt x="965903" y="1273953"/>
                </a:lnTo>
                <a:lnTo>
                  <a:pt x="966538" y="1258392"/>
                </a:lnTo>
                <a:lnTo>
                  <a:pt x="966855" y="1243148"/>
                </a:lnTo>
                <a:lnTo>
                  <a:pt x="966221" y="1222822"/>
                </a:lnTo>
                <a:lnTo>
                  <a:pt x="964951" y="1203450"/>
                </a:lnTo>
                <a:lnTo>
                  <a:pt x="963046" y="1185030"/>
                </a:lnTo>
                <a:lnTo>
                  <a:pt x="960507" y="1167881"/>
                </a:lnTo>
                <a:lnTo>
                  <a:pt x="957651" y="1151684"/>
                </a:lnTo>
                <a:lnTo>
                  <a:pt x="953842" y="1136440"/>
                </a:lnTo>
                <a:lnTo>
                  <a:pt x="949716" y="1122149"/>
                </a:lnTo>
                <a:lnTo>
                  <a:pt x="945272" y="1108810"/>
                </a:lnTo>
                <a:lnTo>
                  <a:pt x="940193" y="1096107"/>
                </a:lnTo>
                <a:lnTo>
                  <a:pt x="934798" y="1084039"/>
                </a:lnTo>
                <a:lnTo>
                  <a:pt x="929084" y="1072923"/>
                </a:lnTo>
                <a:lnTo>
                  <a:pt x="923054" y="1062443"/>
                </a:lnTo>
                <a:lnTo>
                  <a:pt x="916388" y="1052598"/>
                </a:lnTo>
                <a:lnTo>
                  <a:pt x="910040" y="1043388"/>
                </a:lnTo>
                <a:lnTo>
                  <a:pt x="903375" y="1034814"/>
                </a:lnTo>
                <a:lnTo>
                  <a:pt x="896392" y="1026239"/>
                </a:lnTo>
                <a:close/>
                <a:moveTo>
                  <a:pt x="641199" y="722312"/>
                </a:moveTo>
                <a:lnTo>
                  <a:pt x="788474" y="722312"/>
                </a:lnTo>
                <a:lnTo>
                  <a:pt x="797044" y="722630"/>
                </a:lnTo>
                <a:lnTo>
                  <a:pt x="805297" y="723583"/>
                </a:lnTo>
                <a:lnTo>
                  <a:pt x="813867" y="725488"/>
                </a:lnTo>
                <a:lnTo>
                  <a:pt x="822119" y="727711"/>
                </a:lnTo>
                <a:lnTo>
                  <a:pt x="829419" y="729617"/>
                </a:lnTo>
                <a:lnTo>
                  <a:pt x="839259" y="732475"/>
                </a:lnTo>
                <a:lnTo>
                  <a:pt x="851638" y="736286"/>
                </a:lnTo>
                <a:lnTo>
                  <a:pt x="866238" y="741367"/>
                </a:lnTo>
                <a:lnTo>
                  <a:pt x="882108" y="747719"/>
                </a:lnTo>
                <a:lnTo>
                  <a:pt x="890678" y="751530"/>
                </a:lnTo>
                <a:lnTo>
                  <a:pt x="899883" y="755341"/>
                </a:lnTo>
                <a:lnTo>
                  <a:pt x="909088" y="760105"/>
                </a:lnTo>
                <a:lnTo>
                  <a:pt x="919245" y="765186"/>
                </a:lnTo>
                <a:lnTo>
                  <a:pt x="929084" y="770267"/>
                </a:lnTo>
                <a:lnTo>
                  <a:pt x="939559" y="775984"/>
                </a:lnTo>
                <a:lnTo>
                  <a:pt x="951620" y="783288"/>
                </a:lnTo>
                <a:lnTo>
                  <a:pt x="963999" y="791228"/>
                </a:lnTo>
                <a:lnTo>
                  <a:pt x="977012" y="799802"/>
                </a:lnTo>
                <a:lnTo>
                  <a:pt x="989708" y="809012"/>
                </a:lnTo>
                <a:lnTo>
                  <a:pt x="1002405" y="819175"/>
                </a:lnTo>
                <a:lnTo>
                  <a:pt x="1015418" y="829973"/>
                </a:lnTo>
                <a:lnTo>
                  <a:pt x="1028432" y="841406"/>
                </a:lnTo>
                <a:lnTo>
                  <a:pt x="1041445" y="853791"/>
                </a:lnTo>
                <a:lnTo>
                  <a:pt x="1054141" y="866812"/>
                </a:lnTo>
                <a:lnTo>
                  <a:pt x="1066838" y="881104"/>
                </a:lnTo>
                <a:lnTo>
                  <a:pt x="1072868" y="888408"/>
                </a:lnTo>
                <a:lnTo>
                  <a:pt x="1078899" y="895712"/>
                </a:lnTo>
                <a:lnTo>
                  <a:pt x="1085247" y="903652"/>
                </a:lnTo>
                <a:lnTo>
                  <a:pt x="1091278" y="911591"/>
                </a:lnTo>
                <a:lnTo>
                  <a:pt x="1096991" y="919531"/>
                </a:lnTo>
                <a:lnTo>
                  <a:pt x="1102704" y="928423"/>
                </a:lnTo>
                <a:lnTo>
                  <a:pt x="1108418" y="936998"/>
                </a:lnTo>
                <a:lnTo>
                  <a:pt x="1113813" y="945890"/>
                </a:lnTo>
                <a:lnTo>
                  <a:pt x="1119209" y="954783"/>
                </a:lnTo>
                <a:lnTo>
                  <a:pt x="1124605" y="963993"/>
                </a:lnTo>
                <a:lnTo>
                  <a:pt x="1129684" y="973520"/>
                </a:lnTo>
                <a:lnTo>
                  <a:pt x="1134445" y="983683"/>
                </a:lnTo>
                <a:lnTo>
                  <a:pt x="1141110" y="997021"/>
                </a:lnTo>
                <a:lnTo>
                  <a:pt x="1147141" y="1010677"/>
                </a:lnTo>
                <a:lnTo>
                  <a:pt x="1152854" y="1024651"/>
                </a:lnTo>
                <a:lnTo>
                  <a:pt x="1157933" y="1039577"/>
                </a:lnTo>
                <a:lnTo>
                  <a:pt x="1163011" y="1054504"/>
                </a:lnTo>
                <a:lnTo>
                  <a:pt x="1167772" y="1069748"/>
                </a:lnTo>
                <a:lnTo>
                  <a:pt x="1171898" y="1085309"/>
                </a:lnTo>
                <a:lnTo>
                  <a:pt x="1175707" y="1101506"/>
                </a:lnTo>
                <a:lnTo>
                  <a:pt x="1179199" y="1118020"/>
                </a:lnTo>
                <a:lnTo>
                  <a:pt x="1182055" y="1134534"/>
                </a:lnTo>
                <a:lnTo>
                  <a:pt x="1184595" y="1152001"/>
                </a:lnTo>
                <a:lnTo>
                  <a:pt x="1186816" y="1169469"/>
                </a:lnTo>
                <a:lnTo>
                  <a:pt x="1188403" y="1187253"/>
                </a:lnTo>
                <a:lnTo>
                  <a:pt x="1189673" y="1205673"/>
                </a:lnTo>
                <a:lnTo>
                  <a:pt x="1190308" y="1224093"/>
                </a:lnTo>
                <a:lnTo>
                  <a:pt x="1190625" y="1243148"/>
                </a:lnTo>
                <a:lnTo>
                  <a:pt x="1190308" y="1257756"/>
                </a:lnTo>
                <a:lnTo>
                  <a:pt x="1189990" y="1272365"/>
                </a:lnTo>
                <a:lnTo>
                  <a:pt x="1189356" y="1287292"/>
                </a:lnTo>
                <a:lnTo>
                  <a:pt x="1188403" y="1302218"/>
                </a:lnTo>
                <a:lnTo>
                  <a:pt x="1187134" y="1317780"/>
                </a:lnTo>
                <a:lnTo>
                  <a:pt x="1185547" y="1333341"/>
                </a:lnTo>
                <a:lnTo>
                  <a:pt x="1183642" y="1348903"/>
                </a:lnTo>
                <a:lnTo>
                  <a:pt x="1181420" y="1364782"/>
                </a:lnTo>
                <a:lnTo>
                  <a:pt x="1178881" y="1380979"/>
                </a:lnTo>
                <a:lnTo>
                  <a:pt x="1176025" y="1397493"/>
                </a:lnTo>
                <a:lnTo>
                  <a:pt x="1173168" y="1413690"/>
                </a:lnTo>
                <a:lnTo>
                  <a:pt x="1169677" y="1430839"/>
                </a:lnTo>
                <a:lnTo>
                  <a:pt x="1165868" y="1447671"/>
                </a:lnTo>
                <a:lnTo>
                  <a:pt x="1162059" y="1464820"/>
                </a:lnTo>
                <a:lnTo>
                  <a:pt x="1157615" y="1482605"/>
                </a:lnTo>
                <a:lnTo>
                  <a:pt x="1152854" y="1500390"/>
                </a:lnTo>
                <a:lnTo>
                  <a:pt x="1147776" y="1518174"/>
                </a:lnTo>
                <a:lnTo>
                  <a:pt x="1142380" y="1536594"/>
                </a:lnTo>
                <a:lnTo>
                  <a:pt x="1136349" y="1555014"/>
                </a:lnTo>
                <a:lnTo>
                  <a:pt x="1130318" y="1573434"/>
                </a:lnTo>
                <a:lnTo>
                  <a:pt x="1123970" y="1592489"/>
                </a:lnTo>
                <a:lnTo>
                  <a:pt x="1116987" y="1611543"/>
                </a:lnTo>
                <a:lnTo>
                  <a:pt x="1110005" y="1630916"/>
                </a:lnTo>
                <a:lnTo>
                  <a:pt x="1102387" y="1650924"/>
                </a:lnTo>
                <a:lnTo>
                  <a:pt x="1094452" y="1670614"/>
                </a:lnTo>
                <a:lnTo>
                  <a:pt x="1086199" y="1690622"/>
                </a:lnTo>
                <a:lnTo>
                  <a:pt x="1077312" y="1711582"/>
                </a:lnTo>
                <a:lnTo>
                  <a:pt x="1068425" y="1731907"/>
                </a:lnTo>
                <a:lnTo>
                  <a:pt x="1058903" y="1752868"/>
                </a:lnTo>
                <a:lnTo>
                  <a:pt x="1049063" y="1774463"/>
                </a:lnTo>
                <a:lnTo>
                  <a:pt x="1038906" y="1795741"/>
                </a:lnTo>
                <a:lnTo>
                  <a:pt x="1028114" y="1817655"/>
                </a:lnTo>
                <a:lnTo>
                  <a:pt x="1023988" y="1824959"/>
                </a:lnTo>
                <a:lnTo>
                  <a:pt x="1019862" y="1831628"/>
                </a:lnTo>
                <a:lnTo>
                  <a:pt x="1015101" y="1837980"/>
                </a:lnTo>
                <a:lnTo>
                  <a:pt x="1010022" y="1844014"/>
                </a:lnTo>
                <a:lnTo>
                  <a:pt x="1004626" y="1849413"/>
                </a:lnTo>
                <a:lnTo>
                  <a:pt x="998596" y="1854494"/>
                </a:lnTo>
                <a:lnTo>
                  <a:pt x="992565" y="1859258"/>
                </a:lnTo>
                <a:lnTo>
                  <a:pt x="986217" y="1863386"/>
                </a:lnTo>
                <a:lnTo>
                  <a:pt x="979551" y="1867515"/>
                </a:lnTo>
                <a:lnTo>
                  <a:pt x="972251" y="1870691"/>
                </a:lnTo>
                <a:lnTo>
                  <a:pt x="965268" y="1873549"/>
                </a:lnTo>
                <a:lnTo>
                  <a:pt x="957968" y="1875772"/>
                </a:lnTo>
                <a:lnTo>
                  <a:pt x="950668" y="1877678"/>
                </a:lnTo>
                <a:lnTo>
                  <a:pt x="943050" y="1878948"/>
                </a:lnTo>
                <a:lnTo>
                  <a:pt x="935432" y="1879583"/>
                </a:lnTo>
                <a:lnTo>
                  <a:pt x="927815" y="1879901"/>
                </a:lnTo>
                <a:lnTo>
                  <a:pt x="922419" y="1879901"/>
                </a:lnTo>
                <a:lnTo>
                  <a:pt x="916388" y="1879266"/>
                </a:lnTo>
                <a:lnTo>
                  <a:pt x="910992" y="1878630"/>
                </a:lnTo>
                <a:lnTo>
                  <a:pt x="905279" y="1877678"/>
                </a:lnTo>
                <a:lnTo>
                  <a:pt x="1123653" y="2955871"/>
                </a:lnTo>
                <a:lnTo>
                  <a:pt x="1125240" y="2964445"/>
                </a:lnTo>
                <a:lnTo>
                  <a:pt x="1126510" y="2973655"/>
                </a:lnTo>
                <a:lnTo>
                  <a:pt x="1127144" y="2982230"/>
                </a:lnTo>
                <a:lnTo>
                  <a:pt x="1127144" y="2990805"/>
                </a:lnTo>
                <a:lnTo>
                  <a:pt x="1127144" y="2999379"/>
                </a:lnTo>
                <a:lnTo>
                  <a:pt x="1126510" y="3007636"/>
                </a:lnTo>
                <a:lnTo>
                  <a:pt x="1125240" y="3016211"/>
                </a:lnTo>
                <a:lnTo>
                  <a:pt x="1123970" y="3024468"/>
                </a:lnTo>
                <a:lnTo>
                  <a:pt x="1122066" y="3032726"/>
                </a:lnTo>
                <a:lnTo>
                  <a:pt x="1119844" y="3040983"/>
                </a:lnTo>
                <a:lnTo>
                  <a:pt x="1116987" y="3048922"/>
                </a:lnTo>
                <a:lnTo>
                  <a:pt x="1114131" y="3056544"/>
                </a:lnTo>
                <a:lnTo>
                  <a:pt x="1110639" y="3064166"/>
                </a:lnTo>
                <a:lnTo>
                  <a:pt x="1107148" y="3071471"/>
                </a:lnTo>
                <a:lnTo>
                  <a:pt x="1103022" y="3078775"/>
                </a:lnTo>
                <a:lnTo>
                  <a:pt x="1098578" y="3086079"/>
                </a:lnTo>
                <a:lnTo>
                  <a:pt x="1093817" y="3092749"/>
                </a:lnTo>
                <a:lnTo>
                  <a:pt x="1088739" y="3099100"/>
                </a:lnTo>
                <a:lnTo>
                  <a:pt x="1083025" y="3105452"/>
                </a:lnTo>
                <a:lnTo>
                  <a:pt x="1077629" y="3111486"/>
                </a:lnTo>
                <a:lnTo>
                  <a:pt x="1071599" y="3117202"/>
                </a:lnTo>
                <a:lnTo>
                  <a:pt x="1065251" y="3122919"/>
                </a:lnTo>
                <a:lnTo>
                  <a:pt x="1058903" y="3128000"/>
                </a:lnTo>
                <a:lnTo>
                  <a:pt x="1051920" y="3133082"/>
                </a:lnTo>
                <a:lnTo>
                  <a:pt x="1044937" y="3137845"/>
                </a:lnTo>
                <a:lnTo>
                  <a:pt x="1037636" y="3141974"/>
                </a:lnTo>
                <a:lnTo>
                  <a:pt x="1030019" y="3146102"/>
                </a:lnTo>
                <a:lnTo>
                  <a:pt x="1022084" y="3149596"/>
                </a:lnTo>
                <a:lnTo>
                  <a:pt x="1014149" y="3152772"/>
                </a:lnTo>
                <a:lnTo>
                  <a:pt x="1005896" y="3155312"/>
                </a:lnTo>
                <a:lnTo>
                  <a:pt x="997326" y="3157853"/>
                </a:lnTo>
                <a:lnTo>
                  <a:pt x="988756" y="3159759"/>
                </a:lnTo>
                <a:lnTo>
                  <a:pt x="980186" y="3161346"/>
                </a:lnTo>
                <a:lnTo>
                  <a:pt x="970982" y="3162299"/>
                </a:lnTo>
                <a:lnTo>
                  <a:pt x="962412" y="3162934"/>
                </a:lnTo>
                <a:lnTo>
                  <a:pt x="953842" y="3163252"/>
                </a:lnTo>
                <a:lnTo>
                  <a:pt x="945272" y="3162934"/>
                </a:lnTo>
                <a:lnTo>
                  <a:pt x="937019" y="3162299"/>
                </a:lnTo>
                <a:lnTo>
                  <a:pt x="928449" y="3161346"/>
                </a:lnTo>
                <a:lnTo>
                  <a:pt x="920197" y="3159759"/>
                </a:lnTo>
                <a:lnTo>
                  <a:pt x="911627" y="3157853"/>
                </a:lnTo>
                <a:lnTo>
                  <a:pt x="903692" y="3155630"/>
                </a:lnTo>
                <a:lnTo>
                  <a:pt x="895757" y="3153089"/>
                </a:lnTo>
                <a:lnTo>
                  <a:pt x="888139" y="3150231"/>
                </a:lnTo>
                <a:lnTo>
                  <a:pt x="880521" y="3146738"/>
                </a:lnTo>
                <a:lnTo>
                  <a:pt x="873221" y="3142927"/>
                </a:lnTo>
                <a:lnTo>
                  <a:pt x="865921" y="3139116"/>
                </a:lnTo>
                <a:lnTo>
                  <a:pt x="858621" y="3134352"/>
                </a:lnTo>
                <a:lnTo>
                  <a:pt x="851955" y="3129588"/>
                </a:lnTo>
                <a:lnTo>
                  <a:pt x="845290" y="3124507"/>
                </a:lnTo>
                <a:lnTo>
                  <a:pt x="839259" y="3119108"/>
                </a:lnTo>
                <a:lnTo>
                  <a:pt x="833228" y="3113391"/>
                </a:lnTo>
                <a:lnTo>
                  <a:pt x="827198" y="3107675"/>
                </a:lnTo>
                <a:lnTo>
                  <a:pt x="821802" y="3101323"/>
                </a:lnTo>
                <a:lnTo>
                  <a:pt x="816723" y="3094654"/>
                </a:lnTo>
                <a:lnTo>
                  <a:pt x="811645" y="3087985"/>
                </a:lnTo>
                <a:lnTo>
                  <a:pt x="806884" y="3080680"/>
                </a:lnTo>
                <a:lnTo>
                  <a:pt x="802757" y="3073376"/>
                </a:lnTo>
                <a:lnTo>
                  <a:pt x="798631" y="3065754"/>
                </a:lnTo>
                <a:lnTo>
                  <a:pt x="795140" y="3058132"/>
                </a:lnTo>
                <a:lnTo>
                  <a:pt x="791966" y="3050193"/>
                </a:lnTo>
                <a:lnTo>
                  <a:pt x="789109" y="3041935"/>
                </a:lnTo>
                <a:lnTo>
                  <a:pt x="786887" y="3033361"/>
                </a:lnTo>
                <a:lnTo>
                  <a:pt x="784983" y="3024468"/>
                </a:lnTo>
                <a:lnTo>
                  <a:pt x="556134" y="1895462"/>
                </a:lnTo>
                <a:lnTo>
                  <a:pt x="485988" y="1895462"/>
                </a:lnTo>
                <a:lnTo>
                  <a:pt x="485988" y="2990805"/>
                </a:lnTo>
                <a:lnTo>
                  <a:pt x="485671" y="2999697"/>
                </a:lnTo>
                <a:lnTo>
                  <a:pt x="485036" y="3008589"/>
                </a:lnTo>
                <a:lnTo>
                  <a:pt x="483766" y="3017164"/>
                </a:lnTo>
                <a:lnTo>
                  <a:pt x="482497" y="3026056"/>
                </a:lnTo>
                <a:lnTo>
                  <a:pt x="480592" y="3034313"/>
                </a:lnTo>
                <a:lnTo>
                  <a:pt x="478053" y="3042253"/>
                </a:lnTo>
                <a:lnTo>
                  <a:pt x="475196" y="3050510"/>
                </a:lnTo>
                <a:lnTo>
                  <a:pt x="472022" y="3058132"/>
                </a:lnTo>
                <a:lnTo>
                  <a:pt x="468531" y="3065754"/>
                </a:lnTo>
                <a:lnTo>
                  <a:pt x="464722" y="3073376"/>
                </a:lnTo>
                <a:lnTo>
                  <a:pt x="460596" y="3080363"/>
                </a:lnTo>
                <a:lnTo>
                  <a:pt x="456152" y="3087667"/>
                </a:lnTo>
                <a:lnTo>
                  <a:pt x="451391" y="3094337"/>
                </a:lnTo>
                <a:lnTo>
                  <a:pt x="446313" y="3101006"/>
                </a:lnTo>
                <a:lnTo>
                  <a:pt x="440917" y="3107357"/>
                </a:lnTo>
                <a:lnTo>
                  <a:pt x="435203" y="3113074"/>
                </a:lnTo>
                <a:lnTo>
                  <a:pt x="429173" y="3118790"/>
                </a:lnTo>
                <a:lnTo>
                  <a:pt x="423142" y="3124189"/>
                </a:lnTo>
                <a:lnTo>
                  <a:pt x="416159" y="3129271"/>
                </a:lnTo>
                <a:lnTo>
                  <a:pt x="409494" y="3134034"/>
                </a:lnTo>
                <a:lnTo>
                  <a:pt x="402511" y="3139116"/>
                </a:lnTo>
                <a:lnTo>
                  <a:pt x="395210" y="3143244"/>
                </a:lnTo>
                <a:lnTo>
                  <a:pt x="387910" y="3147055"/>
                </a:lnTo>
                <a:lnTo>
                  <a:pt x="380292" y="3150231"/>
                </a:lnTo>
                <a:lnTo>
                  <a:pt x="372357" y="3153407"/>
                </a:lnTo>
                <a:lnTo>
                  <a:pt x="364105" y="3156265"/>
                </a:lnTo>
                <a:lnTo>
                  <a:pt x="355852" y="3158488"/>
                </a:lnTo>
                <a:lnTo>
                  <a:pt x="347600" y="3160394"/>
                </a:lnTo>
                <a:lnTo>
                  <a:pt x="339030" y="3161982"/>
                </a:lnTo>
                <a:lnTo>
                  <a:pt x="330460" y="3162934"/>
                </a:lnTo>
                <a:lnTo>
                  <a:pt x="321890" y="3163570"/>
                </a:lnTo>
                <a:lnTo>
                  <a:pt x="313003" y="3163887"/>
                </a:lnTo>
                <a:lnTo>
                  <a:pt x="303798" y="3163570"/>
                </a:lnTo>
                <a:lnTo>
                  <a:pt x="295228" y="3162934"/>
                </a:lnTo>
                <a:lnTo>
                  <a:pt x="286341" y="3161982"/>
                </a:lnTo>
                <a:lnTo>
                  <a:pt x="278088" y="3160394"/>
                </a:lnTo>
                <a:lnTo>
                  <a:pt x="269836" y="3158488"/>
                </a:lnTo>
                <a:lnTo>
                  <a:pt x="261583" y="3156265"/>
                </a:lnTo>
                <a:lnTo>
                  <a:pt x="253331" y="3153407"/>
                </a:lnTo>
                <a:lnTo>
                  <a:pt x="245396" y="3150231"/>
                </a:lnTo>
                <a:lnTo>
                  <a:pt x="237778" y="3147055"/>
                </a:lnTo>
                <a:lnTo>
                  <a:pt x="230478" y="3143244"/>
                </a:lnTo>
                <a:lnTo>
                  <a:pt x="223177" y="3139116"/>
                </a:lnTo>
                <a:lnTo>
                  <a:pt x="216195" y="3134034"/>
                </a:lnTo>
                <a:lnTo>
                  <a:pt x="209529" y="3129271"/>
                </a:lnTo>
                <a:lnTo>
                  <a:pt x="202864" y="3124189"/>
                </a:lnTo>
                <a:lnTo>
                  <a:pt x="196515" y="3118790"/>
                </a:lnTo>
                <a:lnTo>
                  <a:pt x="190485" y="3113074"/>
                </a:lnTo>
                <a:lnTo>
                  <a:pt x="184772" y="3107357"/>
                </a:lnTo>
                <a:lnTo>
                  <a:pt x="179376" y="3101006"/>
                </a:lnTo>
                <a:lnTo>
                  <a:pt x="174297" y="3094337"/>
                </a:lnTo>
                <a:lnTo>
                  <a:pt x="169536" y="3087667"/>
                </a:lnTo>
                <a:lnTo>
                  <a:pt x="165092" y="3080363"/>
                </a:lnTo>
                <a:lnTo>
                  <a:pt x="160966" y="3073376"/>
                </a:lnTo>
                <a:lnTo>
                  <a:pt x="157157" y="3065754"/>
                </a:lnTo>
                <a:lnTo>
                  <a:pt x="153666" y="3058132"/>
                </a:lnTo>
                <a:lnTo>
                  <a:pt x="150492" y="3050510"/>
                </a:lnTo>
                <a:lnTo>
                  <a:pt x="147953" y="3042253"/>
                </a:lnTo>
                <a:lnTo>
                  <a:pt x="145096" y="3034313"/>
                </a:lnTo>
                <a:lnTo>
                  <a:pt x="143192" y="3026056"/>
                </a:lnTo>
                <a:lnTo>
                  <a:pt x="141922" y="3017164"/>
                </a:lnTo>
                <a:lnTo>
                  <a:pt x="140652" y="3008589"/>
                </a:lnTo>
                <a:lnTo>
                  <a:pt x="140018" y="2999697"/>
                </a:lnTo>
                <a:lnTo>
                  <a:pt x="139700" y="2990805"/>
                </a:lnTo>
                <a:lnTo>
                  <a:pt x="139700" y="1787484"/>
                </a:lnTo>
                <a:lnTo>
                  <a:pt x="139700" y="1522303"/>
                </a:lnTo>
                <a:lnTo>
                  <a:pt x="139700" y="1265378"/>
                </a:lnTo>
                <a:lnTo>
                  <a:pt x="147953" y="1265378"/>
                </a:lnTo>
                <a:lnTo>
                  <a:pt x="155570" y="1265061"/>
                </a:lnTo>
                <a:lnTo>
                  <a:pt x="163188" y="1264426"/>
                </a:lnTo>
                <a:lnTo>
                  <a:pt x="170806" y="1263791"/>
                </a:lnTo>
                <a:lnTo>
                  <a:pt x="185724" y="1262203"/>
                </a:lnTo>
                <a:lnTo>
                  <a:pt x="200007" y="1259662"/>
                </a:lnTo>
                <a:lnTo>
                  <a:pt x="214607" y="1256486"/>
                </a:lnTo>
                <a:lnTo>
                  <a:pt x="228573" y="1252358"/>
                </a:lnTo>
                <a:lnTo>
                  <a:pt x="241904" y="1247911"/>
                </a:lnTo>
                <a:lnTo>
                  <a:pt x="254918" y="1242830"/>
                </a:lnTo>
                <a:lnTo>
                  <a:pt x="268249" y="1237431"/>
                </a:lnTo>
                <a:lnTo>
                  <a:pt x="280628" y="1231715"/>
                </a:lnTo>
                <a:lnTo>
                  <a:pt x="292689" y="1225363"/>
                </a:lnTo>
                <a:lnTo>
                  <a:pt x="304433" y="1218376"/>
                </a:lnTo>
                <a:lnTo>
                  <a:pt x="316177" y="1211389"/>
                </a:lnTo>
                <a:lnTo>
                  <a:pt x="327286" y="1204085"/>
                </a:lnTo>
                <a:lnTo>
                  <a:pt x="338078" y="1195828"/>
                </a:lnTo>
                <a:lnTo>
                  <a:pt x="348552" y="1187888"/>
                </a:lnTo>
                <a:lnTo>
                  <a:pt x="358709" y="1179631"/>
                </a:lnTo>
                <a:lnTo>
                  <a:pt x="368548" y="1171056"/>
                </a:lnTo>
                <a:lnTo>
                  <a:pt x="378071" y="1162482"/>
                </a:lnTo>
                <a:lnTo>
                  <a:pt x="387275" y="1153589"/>
                </a:lnTo>
                <a:lnTo>
                  <a:pt x="395845" y="1144380"/>
                </a:lnTo>
                <a:lnTo>
                  <a:pt x="404415" y="1135487"/>
                </a:lnTo>
                <a:lnTo>
                  <a:pt x="412350" y="1126595"/>
                </a:lnTo>
                <a:lnTo>
                  <a:pt x="419968" y="1117385"/>
                </a:lnTo>
                <a:lnTo>
                  <a:pt x="427903" y="1108493"/>
                </a:lnTo>
                <a:lnTo>
                  <a:pt x="434886" y="1099600"/>
                </a:lnTo>
                <a:lnTo>
                  <a:pt x="447900" y="1082133"/>
                </a:lnTo>
                <a:lnTo>
                  <a:pt x="459643" y="1065301"/>
                </a:lnTo>
                <a:lnTo>
                  <a:pt x="470118" y="1049740"/>
                </a:lnTo>
                <a:lnTo>
                  <a:pt x="480592" y="1033543"/>
                </a:lnTo>
                <a:lnTo>
                  <a:pt x="491066" y="1017029"/>
                </a:lnTo>
                <a:lnTo>
                  <a:pt x="501223" y="999879"/>
                </a:lnTo>
                <a:lnTo>
                  <a:pt x="511698" y="982095"/>
                </a:lnTo>
                <a:lnTo>
                  <a:pt x="521855" y="963357"/>
                </a:lnTo>
                <a:lnTo>
                  <a:pt x="532329" y="944620"/>
                </a:lnTo>
                <a:lnTo>
                  <a:pt x="543121" y="925248"/>
                </a:lnTo>
                <a:lnTo>
                  <a:pt x="553595" y="904922"/>
                </a:lnTo>
                <a:lnTo>
                  <a:pt x="564387" y="884279"/>
                </a:lnTo>
                <a:lnTo>
                  <a:pt x="575179" y="863001"/>
                </a:lnTo>
                <a:lnTo>
                  <a:pt x="585653" y="841088"/>
                </a:lnTo>
                <a:lnTo>
                  <a:pt x="597079" y="818857"/>
                </a:lnTo>
                <a:lnTo>
                  <a:pt x="618980" y="771855"/>
                </a:lnTo>
                <a:lnTo>
                  <a:pt x="641199" y="722312"/>
                </a:lnTo>
                <a:close/>
                <a:moveTo>
                  <a:pt x="527838" y="527050"/>
                </a:moveTo>
                <a:lnTo>
                  <a:pt x="533244" y="527368"/>
                </a:lnTo>
                <a:lnTo>
                  <a:pt x="538967" y="528003"/>
                </a:lnTo>
                <a:lnTo>
                  <a:pt x="544373" y="528638"/>
                </a:lnTo>
                <a:lnTo>
                  <a:pt x="549778" y="529590"/>
                </a:lnTo>
                <a:lnTo>
                  <a:pt x="555184" y="530860"/>
                </a:lnTo>
                <a:lnTo>
                  <a:pt x="560589" y="532448"/>
                </a:lnTo>
                <a:lnTo>
                  <a:pt x="565995" y="534353"/>
                </a:lnTo>
                <a:lnTo>
                  <a:pt x="571400" y="536575"/>
                </a:lnTo>
                <a:lnTo>
                  <a:pt x="577124" y="539433"/>
                </a:lnTo>
                <a:lnTo>
                  <a:pt x="582530" y="542608"/>
                </a:lnTo>
                <a:lnTo>
                  <a:pt x="587935" y="545783"/>
                </a:lnTo>
                <a:lnTo>
                  <a:pt x="593341" y="549275"/>
                </a:lnTo>
                <a:lnTo>
                  <a:pt x="598110" y="553085"/>
                </a:lnTo>
                <a:lnTo>
                  <a:pt x="602880" y="557213"/>
                </a:lnTo>
                <a:lnTo>
                  <a:pt x="607014" y="561658"/>
                </a:lnTo>
                <a:lnTo>
                  <a:pt x="611147" y="566103"/>
                </a:lnTo>
                <a:lnTo>
                  <a:pt x="614963" y="570548"/>
                </a:lnTo>
                <a:lnTo>
                  <a:pt x="618461" y="575628"/>
                </a:lnTo>
                <a:lnTo>
                  <a:pt x="621640" y="580390"/>
                </a:lnTo>
                <a:lnTo>
                  <a:pt x="624820" y="585788"/>
                </a:lnTo>
                <a:lnTo>
                  <a:pt x="627364" y="590868"/>
                </a:lnTo>
                <a:lnTo>
                  <a:pt x="629908" y="596583"/>
                </a:lnTo>
                <a:lnTo>
                  <a:pt x="632134" y="602298"/>
                </a:lnTo>
                <a:lnTo>
                  <a:pt x="633724" y="608013"/>
                </a:lnTo>
                <a:lnTo>
                  <a:pt x="634995" y="612458"/>
                </a:lnTo>
                <a:lnTo>
                  <a:pt x="636267" y="617220"/>
                </a:lnTo>
                <a:lnTo>
                  <a:pt x="636903" y="621665"/>
                </a:lnTo>
                <a:lnTo>
                  <a:pt x="637539" y="626428"/>
                </a:lnTo>
                <a:lnTo>
                  <a:pt x="638175" y="631190"/>
                </a:lnTo>
                <a:lnTo>
                  <a:pt x="638175" y="635953"/>
                </a:lnTo>
                <a:lnTo>
                  <a:pt x="638175" y="640715"/>
                </a:lnTo>
                <a:lnTo>
                  <a:pt x="638175" y="645478"/>
                </a:lnTo>
                <a:lnTo>
                  <a:pt x="637857" y="650558"/>
                </a:lnTo>
                <a:lnTo>
                  <a:pt x="637221" y="655638"/>
                </a:lnTo>
                <a:lnTo>
                  <a:pt x="636267" y="660400"/>
                </a:lnTo>
                <a:lnTo>
                  <a:pt x="635313" y="665163"/>
                </a:lnTo>
                <a:lnTo>
                  <a:pt x="634041" y="669925"/>
                </a:lnTo>
                <a:lnTo>
                  <a:pt x="632770" y="674688"/>
                </a:lnTo>
                <a:lnTo>
                  <a:pt x="630862" y="679450"/>
                </a:lnTo>
                <a:lnTo>
                  <a:pt x="628954" y="683895"/>
                </a:lnTo>
                <a:lnTo>
                  <a:pt x="611465" y="723583"/>
                </a:lnTo>
                <a:lnTo>
                  <a:pt x="589207" y="772478"/>
                </a:lnTo>
                <a:lnTo>
                  <a:pt x="577760" y="795973"/>
                </a:lnTo>
                <a:lnTo>
                  <a:pt x="567267" y="818515"/>
                </a:lnTo>
                <a:lnTo>
                  <a:pt x="556456" y="840423"/>
                </a:lnTo>
                <a:lnTo>
                  <a:pt x="545963" y="861378"/>
                </a:lnTo>
                <a:lnTo>
                  <a:pt x="535469" y="882015"/>
                </a:lnTo>
                <a:lnTo>
                  <a:pt x="524976" y="901700"/>
                </a:lnTo>
                <a:lnTo>
                  <a:pt x="514801" y="920433"/>
                </a:lnTo>
                <a:lnTo>
                  <a:pt x="504944" y="939166"/>
                </a:lnTo>
                <a:lnTo>
                  <a:pt x="495087" y="956628"/>
                </a:lnTo>
                <a:lnTo>
                  <a:pt x="485229" y="973773"/>
                </a:lnTo>
                <a:lnTo>
                  <a:pt x="475372" y="990283"/>
                </a:lnTo>
                <a:lnTo>
                  <a:pt x="465833" y="1005841"/>
                </a:lnTo>
                <a:lnTo>
                  <a:pt x="456612" y="1021081"/>
                </a:lnTo>
                <a:lnTo>
                  <a:pt x="447390" y="1036003"/>
                </a:lnTo>
                <a:lnTo>
                  <a:pt x="437215" y="1051243"/>
                </a:lnTo>
                <a:lnTo>
                  <a:pt x="427358" y="1065848"/>
                </a:lnTo>
                <a:lnTo>
                  <a:pt x="417183" y="1079501"/>
                </a:lnTo>
                <a:lnTo>
                  <a:pt x="407644" y="1093153"/>
                </a:lnTo>
                <a:lnTo>
                  <a:pt x="398104" y="1105853"/>
                </a:lnTo>
                <a:lnTo>
                  <a:pt x="388565" y="1118236"/>
                </a:lnTo>
                <a:lnTo>
                  <a:pt x="379026" y="1129666"/>
                </a:lnTo>
                <a:lnTo>
                  <a:pt x="369487" y="1140778"/>
                </a:lnTo>
                <a:lnTo>
                  <a:pt x="359947" y="1151256"/>
                </a:lnTo>
                <a:lnTo>
                  <a:pt x="350408" y="1161416"/>
                </a:lnTo>
                <a:lnTo>
                  <a:pt x="341187" y="1170623"/>
                </a:lnTo>
                <a:lnTo>
                  <a:pt x="331648" y="1179513"/>
                </a:lnTo>
                <a:lnTo>
                  <a:pt x="322108" y="1188086"/>
                </a:lnTo>
                <a:lnTo>
                  <a:pt x="312887" y="1196023"/>
                </a:lnTo>
                <a:lnTo>
                  <a:pt x="302712" y="1203961"/>
                </a:lnTo>
                <a:lnTo>
                  <a:pt x="293173" y="1210946"/>
                </a:lnTo>
                <a:lnTo>
                  <a:pt x="286495" y="1215391"/>
                </a:lnTo>
                <a:lnTo>
                  <a:pt x="279818" y="1219836"/>
                </a:lnTo>
                <a:lnTo>
                  <a:pt x="273140" y="1223963"/>
                </a:lnTo>
                <a:lnTo>
                  <a:pt x="266145" y="1227773"/>
                </a:lnTo>
                <a:lnTo>
                  <a:pt x="259149" y="1231266"/>
                </a:lnTo>
                <a:lnTo>
                  <a:pt x="251518" y="1234758"/>
                </a:lnTo>
                <a:lnTo>
                  <a:pt x="244205" y="1237933"/>
                </a:lnTo>
                <a:lnTo>
                  <a:pt x="236573" y="1240791"/>
                </a:lnTo>
                <a:lnTo>
                  <a:pt x="229260" y="1243331"/>
                </a:lnTo>
                <a:lnTo>
                  <a:pt x="221310" y="1245871"/>
                </a:lnTo>
                <a:lnTo>
                  <a:pt x="213679" y="1247776"/>
                </a:lnTo>
                <a:lnTo>
                  <a:pt x="205730" y="1249363"/>
                </a:lnTo>
                <a:lnTo>
                  <a:pt x="197144" y="1250951"/>
                </a:lnTo>
                <a:lnTo>
                  <a:pt x="188877" y="1251903"/>
                </a:lnTo>
                <a:lnTo>
                  <a:pt x="180610" y="1252538"/>
                </a:lnTo>
                <a:lnTo>
                  <a:pt x="172024" y="1252538"/>
                </a:lnTo>
                <a:lnTo>
                  <a:pt x="171388" y="1252538"/>
                </a:lnTo>
                <a:lnTo>
                  <a:pt x="163439" y="1252538"/>
                </a:lnTo>
                <a:lnTo>
                  <a:pt x="155490" y="1251586"/>
                </a:lnTo>
                <a:lnTo>
                  <a:pt x="147858" y="1250633"/>
                </a:lnTo>
                <a:lnTo>
                  <a:pt x="139591" y="1249363"/>
                </a:lnTo>
                <a:lnTo>
                  <a:pt x="132278" y="1247776"/>
                </a:lnTo>
                <a:lnTo>
                  <a:pt x="124964" y="1245871"/>
                </a:lnTo>
                <a:lnTo>
                  <a:pt x="117969" y="1243648"/>
                </a:lnTo>
                <a:lnTo>
                  <a:pt x="110973" y="1241108"/>
                </a:lnTo>
                <a:lnTo>
                  <a:pt x="106840" y="1239203"/>
                </a:lnTo>
                <a:lnTo>
                  <a:pt x="102706" y="1236981"/>
                </a:lnTo>
                <a:lnTo>
                  <a:pt x="97300" y="1234758"/>
                </a:lnTo>
                <a:lnTo>
                  <a:pt x="92213" y="1232218"/>
                </a:lnTo>
                <a:lnTo>
                  <a:pt x="91895" y="1231901"/>
                </a:lnTo>
                <a:lnTo>
                  <a:pt x="85217" y="1228091"/>
                </a:lnTo>
                <a:lnTo>
                  <a:pt x="79176" y="1223646"/>
                </a:lnTo>
                <a:lnTo>
                  <a:pt x="72180" y="1218566"/>
                </a:lnTo>
                <a:lnTo>
                  <a:pt x="65821" y="1213168"/>
                </a:lnTo>
                <a:lnTo>
                  <a:pt x="59779" y="1207771"/>
                </a:lnTo>
                <a:lnTo>
                  <a:pt x="54374" y="1202373"/>
                </a:lnTo>
                <a:lnTo>
                  <a:pt x="48968" y="1196341"/>
                </a:lnTo>
                <a:lnTo>
                  <a:pt x="44517" y="1190308"/>
                </a:lnTo>
                <a:lnTo>
                  <a:pt x="40065" y="1184593"/>
                </a:lnTo>
                <a:lnTo>
                  <a:pt x="35613" y="1178561"/>
                </a:lnTo>
                <a:lnTo>
                  <a:pt x="32116" y="1172846"/>
                </a:lnTo>
                <a:lnTo>
                  <a:pt x="28618" y="1166813"/>
                </a:lnTo>
                <a:lnTo>
                  <a:pt x="25756" y="1160781"/>
                </a:lnTo>
                <a:lnTo>
                  <a:pt x="22894" y="1155066"/>
                </a:lnTo>
                <a:lnTo>
                  <a:pt x="18125" y="1143318"/>
                </a:lnTo>
                <a:lnTo>
                  <a:pt x="13991" y="1132206"/>
                </a:lnTo>
                <a:lnTo>
                  <a:pt x="10175" y="1119823"/>
                </a:lnTo>
                <a:lnTo>
                  <a:pt x="7314" y="1107758"/>
                </a:lnTo>
                <a:lnTo>
                  <a:pt x="5088" y="1095693"/>
                </a:lnTo>
                <a:lnTo>
                  <a:pt x="3180" y="1083311"/>
                </a:lnTo>
                <a:lnTo>
                  <a:pt x="1590" y="1071563"/>
                </a:lnTo>
                <a:lnTo>
                  <a:pt x="954" y="1059498"/>
                </a:lnTo>
                <a:lnTo>
                  <a:pt x="318" y="1047751"/>
                </a:lnTo>
                <a:lnTo>
                  <a:pt x="0" y="1035686"/>
                </a:lnTo>
                <a:lnTo>
                  <a:pt x="318" y="1018541"/>
                </a:lnTo>
                <a:lnTo>
                  <a:pt x="1590" y="1001396"/>
                </a:lnTo>
                <a:lnTo>
                  <a:pt x="3180" y="984251"/>
                </a:lnTo>
                <a:lnTo>
                  <a:pt x="5406" y="967106"/>
                </a:lnTo>
                <a:lnTo>
                  <a:pt x="8585" y="949961"/>
                </a:lnTo>
                <a:lnTo>
                  <a:pt x="12083" y="933133"/>
                </a:lnTo>
                <a:lnTo>
                  <a:pt x="16535" y="915988"/>
                </a:lnTo>
                <a:lnTo>
                  <a:pt x="21622" y="899160"/>
                </a:lnTo>
                <a:lnTo>
                  <a:pt x="27346" y="882650"/>
                </a:lnTo>
                <a:lnTo>
                  <a:pt x="30526" y="874078"/>
                </a:lnTo>
                <a:lnTo>
                  <a:pt x="34023" y="865823"/>
                </a:lnTo>
                <a:lnTo>
                  <a:pt x="37839" y="857568"/>
                </a:lnTo>
                <a:lnTo>
                  <a:pt x="41655" y="849313"/>
                </a:lnTo>
                <a:lnTo>
                  <a:pt x="45788" y="841058"/>
                </a:lnTo>
                <a:lnTo>
                  <a:pt x="50240" y="833120"/>
                </a:lnTo>
                <a:lnTo>
                  <a:pt x="55010" y="825183"/>
                </a:lnTo>
                <a:lnTo>
                  <a:pt x="60097" y="817245"/>
                </a:lnTo>
                <a:lnTo>
                  <a:pt x="65503" y="808990"/>
                </a:lnTo>
                <a:lnTo>
                  <a:pt x="71226" y="801053"/>
                </a:lnTo>
                <a:lnTo>
                  <a:pt x="77268" y="793433"/>
                </a:lnTo>
                <a:lnTo>
                  <a:pt x="83945" y="785813"/>
                </a:lnTo>
                <a:lnTo>
                  <a:pt x="91259" y="778510"/>
                </a:lnTo>
                <a:lnTo>
                  <a:pt x="99208" y="771208"/>
                </a:lnTo>
                <a:lnTo>
                  <a:pt x="104296" y="766445"/>
                </a:lnTo>
                <a:lnTo>
                  <a:pt x="110019" y="761683"/>
                </a:lnTo>
                <a:lnTo>
                  <a:pt x="116061" y="756920"/>
                </a:lnTo>
                <a:lnTo>
                  <a:pt x="122420" y="752475"/>
                </a:lnTo>
                <a:lnTo>
                  <a:pt x="129098" y="748348"/>
                </a:lnTo>
                <a:lnTo>
                  <a:pt x="136093" y="744538"/>
                </a:lnTo>
                <a:lnTo>
                  <a:pt x="143407" y="740728"/>
                </a:lnTo>
                <a:lnTo>
                  <a:pt x="151038" y="737235"/>
                </a:lnTo>
                <a:lnTo>
                  <a:pt x="158987" y="734060"/>
                </a:lnTo>
                <a:lnTo>
                  <a:pt x="166937" y="731520"/>
                </a:lnTo>
                <a:lnTo>
                  <a:pt x="175204" y="728980"/>
                </a:lnTo>
                <a:lnTo>
                  <a:pt x="183471" y="727075"/>
                </a:lnTo>
                <a:lnTo>
                  <a:pt x="192375" y="725170"/>
                </a:lnTo>
                <a:lnTo>
                  <a:pt x="200960" y="724218"/>
                </a:lnTo>
                <a:lnTo>
                  <a:pt x="210181" y="723265"/>
                </a:lnTo>
                <a:lnTo>
                  <a:pt x="219403" y="723265"/>
                </a:lnTo>
                <a:lnTo>
                  <a:pt x="227352" y="723583"/>
                </a:lnTo>
                <a:lnTo>
                  <a:pt x="234983" y="724535"/>
                </a:lnTo>
                <a:lnTo>
                  <a:pt x="241343" y="723900"/>
                </a:lnTo>
                <a:lnTo>
                  <a:pt x="248020" y="723583"/>
                </a:lnTo>
                <a:lnTo>
                  <a:pt x="335145" y="723583"/>
                </a:lnTo>
                <a:lnTo>
                  <a:pt x="311933" y="772478"/>
                </a:lnTo>
                <a:lnTo>
                  <a:pt x="290947" y="816293"/>
                </a:lnTo>
                <a:lnTo>
                  <a:pt x="270279" y="857250"/>
                </a:lnTo>
                <a:lnTo>
                  <a:pt x="260103" y="876935"/>
                </a:lnTo>
                <a:lnTo>
                  <a:pt x="250246" y="895350"/>
                </a:lnTo>
                <a:lnTo>
                  <a:pt x="240389" y="913131"/>
                </a:lnTo>
                <a:lnTo>
                  <a:pt x="231168" y="929958"/>
                </a:lnTo>
                <a:lnTo>
                  <a:pt x="221946" y="945833"/>
                </a:lnTo>
                <a:lnTo>
                  <a:pt x="213043" y="960438"/>
                </a:lnTo>
                <a:lnTo>
                  <a:pt x="204458" y="974091"/>
                </a:lnTo>
                <a:lnTo>
                  <a:pt x="195555" y="986791"/>
                </a:lnTo>
                <a:lnTo>
                  <a:pt x="187605" y="998221"/>
                </a:lnTo>
                <a:lnTo>
                  <a:pt x="179974" y="1008063"/>
                </a:lnTo>
                <a:lnTo>
                  <a:pt x="172660" y="1016953"/>
                </a:lnTo>
                <a:lnTo>
                  <a:pt x="165665" y="1024256"/>
                </a:lnTo>
                <a:lnTo>
                  <a:pt x="168527" y="1024573"/>
                </a:lnTo>
                <a:lnTo>
                  <a:pt x="172978" y="1021081"/>
                </a:lnTo>
                <a:lnTo>
                  <a:pt x="177748" y="1016953"/>
                </a:lnTo>
                <a:lnTo>
                  <a:pt x="183153" y="1011873"/>
                </a:lnTo>
                <a:lnTo>
                  <a:pt x="188877" y="1005841"/>
                </a:lnTo>
                <a:lnTo>
                  <a:pt x="195555" y="999173"/>
                </a:lnTo>
                <a:lnTo>
                  <a:pt x="202868" y="991236"/>
                </a:lnTo>
                <a:lnTo>
                  <a:pt x="210181" y="982346"/>
                </a:lnTo>
                <a:lnTo>
                  <a:pt x="218131" y="972186"/>
                </a:lnTo>
                <a:lnTo>
                  <a:pt x="229260" y="957581"/>
                </a:lnTo>
                <a:lnTo>
                  <a:pt x="241025" y="941071"/>
                </a:lnTo>
                <a:lnTo>
                  <a:pt x="253426" y="922338"/>
                </a:lnTo>
                <a:lnTo>
                  <a:pt x="266781" y="902018"/>
                </a:lnTo>
                <a:lnTo>
                  <a:pt x="280772" y="879475"/>
                </a:lnTo>
                <a:lnTo>
                  <a:pt x="294763" y="854710"/>
                </a:lnTo>
                <a:lnTo>
                  <a:pt x="309707" y="828358"/>
                </a:lnTo>
                <a:lnTo>
                  <a:pt x="325606" y="799465"/>
                </a:lnTo>
                <a:lnTo>
                  <a:pt x="344367" y="763270"/>
                </a:lnTo>
                <a:lnTo>
                  <a:pt x="364081" y="723583"/>
                </a:lnTo>
                <a:lnTo>
                  <a:pt x="376800" y="697548"/>
                </a:lnTo>
                <a:lnTo>
                  <a:pt x="389519" y="670560"/>
                </a:lnTo>
                <a:lnTo>
                  <a:pt x="402238" y="641985"/>
                </a:lnTo>
                <a:lnTo>
                  <a:pt x="415593" y="612458"/>
                </a:lnTo>
                <a:lnTo>
                  <a:pt x="423860" y="594360"/>
                </a:lnTo>
                <a:lnTo>
                  <a:pt x="426404" y="588963"/>
                </a:lnTo>
                <a:lnTo>
                  <a:pt x="428948" y="583883"/>
                </a:lnTo>
                <a:lnTo>
                  <a:pt x="431810" y="579120"/>
                </a:lnTo>
                <a:lnTo>
                  <a:pt x="434989" y="574675"/>
                </a:lnTo>
                <a:lnTo>
                  <a:pt x="438169" y="570230"/>
                </a:lnTo>
                <a:lnTo>
                  <a:pt x="441667" y="565785"/>
                </a:lnTo>
                <a:lnTo>
                  <a:pt x="445483" y="561975"/>
                </a:lnTo>
                <a:lnTo>
                  <a:pt x="449298" y="558165"/>
                </a:lnTo>
                <a:lnTo>
                  <a:pt x="453432" y="554355"/>
                </a:lnTo>
                <a:lnTo>
                  <a:pt x="457566" y="550863"/>
                </a:lnTo>
                <a:lnTo>
                  <a:pt x="461699" y="547688"/>
                </a:lnTo>
                <a:lnTo>
                  <a:pt x="466151" y="544830"/>
                </a:lnTo>
                <a:lnTo>
                  <a:pt x="470921" y="541973"/>
                </a:lnTo>
                <a:lnTo>
                  <a:pt x="475690" y="539433"/>
                </a:lnTo>
                <a:lnTo>
                  <a:pt x="480778" y="536893"/>
                </a:lnTo>
                <a:lnTo>
                  <a:pt x="485547" y="534988"/>
                </a:lnTo>
                <a:lnTo>
                  <a:pt x="490635" y="533083"/>
                </a:lnTo>
                <a:lnTo>
                  <a:pt x="495723" y="531495"/>
                </a:lnTo>
                <a:lnTo>
                  <a:pt x="501128" y="530225"/>
                </a:lnTo>
                <a:lnTo>
                  <a:pt x="506216" y="528955"/>
                </a:lnTo>
                <a:lnTo>
                  <a:pt x="511621" y="528320"/>
                </a:lnTo>
                <a:lnTo>
                  <a:pt x="517027" y="527685"/>
                </a:lnTo>
                <a:lnTo>
                  <a:pt x="522114" y="527368"/>
                </a:lnTo>
                <a:lnTo>
                  <a:pt x="527838" y="527050"/>
                </a:lnTo>
                <a:close/>
                <a:moveTo>
                  <a:pt x="510850" y="0"/>
                </a:moveTo>
                <a:lnTo>
                  <a:pt x="518478" y="0"/>
                </a:lnTo>
                <a:lnTo>
                  <a:pt x="526424" y="0"/>
                </a:lnTo>
                <a:lnTo>
                  <a:pt x="534369" y="317"/>
                </a:lnTo>
                <a:lnTo>
                  <a:pt x="542315" y="952"/>
                </a:lnTo>
                <a:lnTo>
                  <a:pt x="550260" y="1587"/>
                </a:lnTo>
                <a:lnTo>
                  <a:pt x="557888" y="2539"/>
                </a:lnTo>
                <a:lnTo>
                  <a:pt x="565833" y="3491"/>
                </a:lnTo>
                <a:lnTo>
                  <a:pt x="573779" y="5077"/>
                </a:lnTo>
                <a:lnTo>
                  <a:pt x="581724" y="6347"/>
                </a:lnTo>
                <a:lnTo>
                  <a:pt x="589988" y="8251"/>
                </a:lnTo>
                <a:lnTo>
                  <a:pt x="597615" y="10155"/>
                </a:lnTo>
                <a:lnTo>
                  <a:pt x="605561" y="12376"/>
                </a:lnTo>
                <a:lnTo>
                  <a:pt x="613189" y="14597"/>
                </a:lnTo>
                <a:lnTo>
                  <a:pt x="620816" y="17136"/>
                </a:lnTo>
                <a:lnTo>
                  <a:pt x="628126" y="19675"/>
                </a:lnTo>
                <a:lnTo>
                  <a:pt x="635436" y="22531"/>
                </a:lnTo>
                <a:lnTo>
                  <a:pt x="642746" y="25386"/>
                </a:lnTo>
                <a:lnTo>
                  <a:pt x="650374" y="28560"/>
                </a:lnTo>
                <a:lnTo>
                  <a:pt x="657366" y="32050"/>
                </a:lnTo>
                <a:lnTo>
                  <a:pt x="664358" y="35541"/>
                </a:lnTo>
                <a:lnTo>
                  <a:pt x="671032" y="39032"/>
                </a:lnTo>
                <a:lnTo>
                  <a:pt x="677706" y="43157"/>
                </a:lnTo>
                <a:lnTo>
                  <a:pt x="690737" y="51408"/>
                </a:lnTo>
                <a:lnTo>
                  <a:pt x="703767" y="59976"/>
                </a:lnTo>
                <a:lnTo>
                  <a:pt x="715845" y="69178"/>
                </a:lnTo>
                <a:lnTo>
                  <a:pt x="727286" y="79016"/>
                </a:lnTo>
                <a:lnTo>
                  <a:pt x="738410" y="89488"/>
                </a:lnTo>
                <a:lnTo>
                  <a:pt x="748898" y="100594"/>
                </a:lnTo>
                <a:lnTo>
                  <a:pt x="759386" y="111701"/>
                </a:lnTo>
                <a:lnTo>
                  <a:pt x="768603" y="123442"/>
                </a:lnTo>
                <a:lnTo>
                  <a:pt x="777502" y="135501"/>
                </a:lnTo>
                <a:lnTo>
                  <a:pt x="785765" y="148194"/>
                </a:lnTo>
                <a:lnTo>
                  <a:pt x="793393" y="161522"/>
                </a:lnTo>
                <a:lnTo>
                  <a:pt x="800385" y="174850"/>
                </a:lnTo>
                <a:lnTo>
                  <a:pt x="806741" y="188496"/>
                </a:lnTo>
                <a:lnTo>
                  <a:pt x="812780" y="202141"/>
                </a:lnTo>
                <a:lnTo>
                  <a:pt x="817865" y="216738"/>
                </a:lnTo>
                <a:lnTo>
                  <a:pt x="822315" y="231335"/>
                </a:lnTo>
                <a:lnTo>
                  <a:pt x="825811" y="245933"/>
                </a:lnTo>
                <a:lnTo>
                  <a:pt x="828989" y="261165"/>
                </a:lnTo>
                <a:lnTo>
                  <a:pt x="831213" y="276397"/>
                </a:lnTo>
                <a:lnTo>
                  <a:pt x="832485" y="291629"/>
                </a:lnTo>
                <a:lnTo>
                  <a:pt x="833120" y="299245"/>
                </a:lnTo>
                <a:lnTo>
                  <a:pt x="833438" y="306861"/>
                </a:lnTo>
                <a:lnTo>
                  <a:pt x="833438" y="314794"/>
                </a:lnTo>
                <a:lnTo>
                  <a:pt x="833438" y="322727"/>
                </a:lnTo>
                <a:lnTo>
                  <a:pt x="833120" y="330661"/>
                </a:lnTo>
                <a:lnTo>
                  <a:pt x="832485" y="338277"/>
                </a:lnTo>
                <a:lnTo>
                  <a:pt x="831849" y="346210"/>
                </a:lnTo>
                <a:lnTo>
                  <a:pt x="830896" y="354143"/>
                </a:lnTo>
                <a:lnTo>
                  <a:pt x="829624" y="362077"/>
                </a:lnTo>
                <a:lnTo>
                  <a:pt x="828353" y="369693"/>
                </a:lnTo>
                <a:lnTo>
                  <a:pt x="826764" y="377943"/>
                </a:lnTo>
                <a:lnTo>
                  <a:pt x="825175" y="385877"/>
                </a:lnTo>
                <a:lnTo>
                  <a:pt x="822950" y="394762"/>
                </a:lnTo>
                <a:lnTo>
                  <a:pt x="820725" y="403330"/>
                </a:lnTo>
                <a:lnTo>
                  <a:pt x="817865" y="411898"/>
                </a:lnTo>
                <a:lnTo>
                  <a:pt x="815005" y="420466"/>
                </a:lnTo>
                <a:lnTo>
                  <a:pt x="811826" y="429034"/>
                </a:lnTo>
                <a:lnTo>
                  <a:pt x="808330" y="436967"/>
                </a:lnTo>
                <a:lnTo>
                  <a:pt x="804834" y="445218"/>
                </a:lnTo>
                <a:lnTo>
                  <a:pt x="801021" y="453151"/>
                </a:lnTo>
                <a:lnTo>
                  <a:pt x="797207" y="460767"/>
                </a:lnTo>
                <a:lnTo>
                  <a:pt x="793075" y="468383"/>
                </a:lnTo>
                <a:lnTo>
                  <a:pt x="788626" y="475999"/>
                </a:lnTo>
                <a:lnTo>
                  <a:pt x="784176" y="483615"/>
                </a:lnTo>
                <a:lnTo>
                  <a:pt x="779409" y="490596"/>
                </a:lnTo>
                <a:lnTo>
                  <a:pt x="774641" y="497578"/>
                </a:lnTo>
                <a:lnTo>
                  <a:pt x="769556" y="504559"/>
                </a:lnTo>
                <a:lnTo>
                  <a:pt x="764153" y="511223"/>
                </a:lnTo>
                <a:lnTo>
                  <a:pt x="758750" y="517887"/>
                </a:lnTo>
                <a:lnTo>
                  <a:pt x="753030" y="524234"/>
                </a:lnTo>
                <a:lnTo>
                  <a:pt x="747309" y="530581"/>
                </a:lnTo>
                <a:lnTo>
                  <a:pt x="741270" y="536610"/>
                </a:lnTo>
                <a:lnTo>
                  <a:pt x="735232" y="542639"/>
                </a:lnTo>
                <a:lnTo>
                  <a:pt x="728875" y="548351"/>
                </a:lnTo>
                <a:lnTo>
                  <a:pt x="722519" y="554063"/>
                </a:lnTo>
                <a:lnTo>
                  <a:pt x="716162" y="559458"/>
                </a:lnTo>
                <a:lnTo>
                  <a:pt x="709488" y="564535"/>
                </a:lnTo>
                <a:lnTo>
                  <a:pt x="702814" y="569613"/>
                </a:lnTo>
                <a:lnTo>
                  <a:pt x="695504" y="574373"/>
                </a:lnTo>
                <a:lnTo>
                  <a:pt x="688512" y="579133"/>
                </a:lnTo>
                <a:lnTo>
                  <a:pt x="681202" y="583575"/>
                </a:lnTo>
                <a:lnTo>
                  <a:pt x="673892" y="587701"/>
                </a:lnTo>
                <a:lnTo>
                  <a:pt x="666582" y="591826"/>
                </a:lnTo>
                <a:lnTo>
                  <a:pt x="659273" y="595951"/>
                </a:lnTo>
                <a:lnTo>
                  <a:pt x="658001" y="591509"/>
                </a:lnTo>
                <a:lnTo>
                  <a:pt x="656412" y="587383"/>
                </a:lnTo>
                <a:lnTo>
                  <a:pt x="653870" y="581037"/>
                </a:lnTo>
                <a:lnTo>
                  <a:pt x="650691" y="575007"/>
                </a:lnTo>
                <a:lnTo>
                  <a:pt x="647513" y="568978"/>
                </a:lnTo>
                <a:lnTo>
                  <a:pt x="644017" y="562949"/>
                </a:lnTo>
                <a:lnTo>
                  <a:pt x="639885" y="557554"/>
                </a:lnTo>
                <a:lnTo>
                  <a:pt x="635754" y="551842"/>
                </a:lnTo>
                <a:lnTo>
                  <a:pt x="631304" y="546765"/>
                </a:lnTo>
                <a:lnTo>
                  <a:pt x="626855" y="541687"/>
                </a:lnTo>
                <a:lnTo>
                  <a:pt x="622088" y="536610"/>
                </a:lnTo>
                <a:lnTo>
                  <a:pt x="617002" y="532167"/>
                </a:lnTo>
                <a:lnTo>
                  <a:pt x="611599" y="528042"/>
                </a:lnTo>
                <a:lnTo>
                  <a:pt x="606197" y="523916"/>
                </a:lnTo>
                <a:lnTo>
                  <a:pt x="600476" y="520108"/>
                </a:lnTo>
                <a:lnTo>
                  <a:pt x="594755" y="516618"/>
                </a:lnTo>
                <a:lnTo>
                  <a:pt x="588081" y="513444"/>
                </a:lnTo>
                <a:lnTo>
                  <a:pt x="582042" y="510588"/>
                </a:lnTo>
                <a:lnTo>
                  <a:pt x="575368" y="507732"/>
                </a:lnTo>
                <a:lnTo>
                  <a:pt x="568376" y="505511"/>
                </a:lnTo>
                <a:lnTo>
                  <a:pt x="561702" y="503290"/>
                </a:lnTo>
                <a:lnTo>
                  <a:pt x="554710" y="501703"/>
                </a:lnTo>
                <a:lnTo>
                  <a:pt x="547718" y="500434"/>
                </a:lnTo>
                <a:lnTo>
                  <a:pt x="540408" y="499482"/>
                </a:lnTo>
                <a:lnTo>
                  <a:pt x="533416" y="498847"/>
                </a:lnTo>
                <a:lnTo>
                  <a:pt x="525788" y="498847"/>
                </a:lnTo>
                <a:lnTo>
                  <a:pt x="520703" y="498847"/>
                </a:lnTo>
                <a:lnTo>
                  <a:pt x="515618" y="499164"/>
                </a:lnTo>
                <a:lnTo>
                  <a:pt x="505447" y="500434"/>
                </a:lnTo>
                <a:lnTo>
                  <a:pt x="495277" y="502020"/>
                </a:lnTo>
                <a:lnTo>
                  <a:pt x="485743" y="504559"/>
                </a:lnTo>
                <a:lnTo>
                  <a:pt x="475890" y="508050"/>
                </a:lnTo>
                <a:lnTo>
                  <a:pt x="466673" y="511858"/>
                </a:lnTo>
                <a:lnTo>
                  <a:pt x="457774" y="516300"/>
                </a:lnTo>
                <a:lnTo>
                  <a:pt x="449193" y="521378"/>
                </a:lnTo>
                <a:lnTo>
                  <a:pt x="441248" y="527090"/>
                </a:lnTo>
                <a:lnTo>
                  <a:pt x="433620" y="533437"/>
                </a:lnTo>
                <a:lnTo>
                  <a:pt x="426310" y="540735"/>
                </a:lnTo>
                <a:lnTo>
                  <a:pt x="419000" y="548034"/>
                </a:lnTo>
                <a:lnTo>
                  <a:pt x="412962" y="555967"/>
                </a:lnTo>
                <a:lnTo>
                  <a:pt x="407241" y="564218"/>
                </a:lnTo>
                <a:lnTo>
                  <a:pt x="402156" y="573103"/>
                </a:lnTo>
                <a:lnTo>
                  <a:pt x="399931" y="577863"/>
                </a:lnTo>
                <a:lnTo>
                  <a:pt x="397706" y="582306"/>
                </a:lnTo>
                <a:lnTo>
                  <a:pt x="389443" y="601663"/>
                </a:lnTo>
                <a:lnTo>
                  <a:pt x="377048" y="595634"/>
                </a:lnTo>
                <a:lnTo>
                  <a:pt x="364653" y="588970"/>
                </a:lnTo>
                <a:lnTo>
                  <a:pt x="352894" y="582306"/>
                </a:lnTo>
                <a:lnTo>
                  <a:pt x="341452" y="574690"/>
                </a:lnTo>
                <a:lnTo>
                  <a:pt x="330646" y="567074"/>
                </a:lnTo>
                <a:lnTo>
                  <a:pt x="319840" y="558823"/>
                </a:lnTo>
                <a:lnTo>
                  <a:pt x="309352" y="550255"/>
                </a:lnTo>
                <a:lnTo>
                  <a:pt x="299500" y="541053"/>
                </a:lnTo>
                <a:lnTo>
                  <a:pt x="290283" y="531533"/>
                </a:lnTo>
                <a:lnTo>
                  <a:pt x="281384" y="521695"/>
                </a:lnTo>
                <a:lnTo>
                  <a:pt x="272803" y="511540"/>
                </a:lnTo>
                <a:lnTo>
                  <a:pt x="264857" y="501068"/>
                </a:lnTo>
                <a:lnTo>
                  <a:pt x="257230" y="490279"/>
                </a:lnTo>
                <a:lnTo>
                  <a:pt x="249602" y="478855"/>
                </a:lnTo>
                <a:lnTo>
                  <a:pt x="242928" y="467431"/>
                </a:lnTo>
                <a:lnTo>
                  <a:pt x="236571" y="455690"/>
                </a:lnTo>
                <a:lnTo>
                  <a:pt x="231168" y="443631"/>
                </a:lnTo>
                <a:lnTo>
                  <a:pt x="225765" y="431572"/>
                </a:lnTo>
                <a:lnTo>
                  <a:pt x="220998" y="418879"/>
                </a:lnTo>
                <a:lnTo>
                  <a:pt x="216866" y="406186"/>
                </a:lnTo>
                <a:lnTo>
                  <a:pt x="213370" y="393175"/>
                </a:lnTo>
                <a:lnTo>
                  <a:pt x="210192" y="380165"/>
                </a:lnTo>
                <a:lnTo>
                  <a:pt x="207650" y="366837"/>
                </a:lnTo>
                <a:lnTo>
                  <a:pt x="205743" y="353509"/>
                </a:lnTo>
                <a:lnTo>
                  <a:pt x="204471" y="340181"/>
                </a:lnTo>
                <a:lnTo>
                  <a:pt x="203518" y="326535"/>
                </a:lnTo>
                <a:lnTo>
                  <a:pt x="203200" y="312573"/>
                </a:lnTo>
                <a:lnTo>
                  <a:pt x="203836" y="298927"/>
                </a:lnTo>
                <a:lnTo>
                  <a:pt x="204789" y="284965"/>
                </a:lnTo>
                <a:lnTo>
                  <a:pt x="206378" y="271319"/>
                </a:lnTo>
                <a:lnTo>
                  <a:pt x="208603" y="257039"/>
                </a:lnTo>
                <a:lnTo>
                  <a:pt x="211463" y="243077"/>
                </a:lnTo>
                <a:lnTo>
                  <a:pt x="213370" y="235143"/>
                </a:lnTo>
                <a:lnTo>
                  <a:pt x="215595" y="227527"/>
                </a:lnTo>
                <a:lnTo>
                  <a:pt x="217820" y="219912"/>
                </a:lnTo>
                <a:lnTo>
                  <a:pt x="220362" y="212296"/>
                </a:lnTo>
                <a:lnTo>
                  <a:pt x="223223" y="204680"/>
                </a:lnTo>
                <a:lnTo>
                  <a:pt x="225765" y="197381"/>
                </a:lnTo>
                <a:lnTo>
                  <a:pt x="228944" y="190082"/>
                </a:lnTo>
                <a:lnTo>
                  <a:pt x="232122" y="182784"/>
                </a:lnTo>
                <a:lnTo>
                  <a:pt x="235300" y="175802"/>
                </a:lnTo>
                <a:lnTo>
                  <a:pt x="238796" y="168821"/>
                </a:lnTo>
                <a:lnTo>
                  <a:pt x="242610" y="162157"/>
                </a:lnTo>
                <a:lnTo>
                  <a:pt x="246424" y="155493"/>
                </a:lnTo>
                <a:lnTo>
                  <a:pt x="254369" y="142165"/>
                </a:lnTo>
                <a:lnTo>
                  <a:pt x="263586" y="129472"/>
                </a:lnTo>
                <a:lnTo>
                  <a:pt x="272803" y="117413"/>
                </a:lnTo>
                <a:lnTo>
                  <a:pt x="282655" y="105989"/>
                </a:lnTo>
                <a:lnTo>
                  <a:pt x="292826" y="94882"/>
                </a:lnTo>
                <a:lnTo>
                  <a:pt x="303631" y="84093"/>
                </a:lnTo>
                <a:lnTo>
                  <a:pt x="315391" y="73938"/>
                </a:lnTo>
                <a:lnTo>
                  <a:pt x="327150" y="64736"/>
                </a:lnTo>
                <a:lnTo>
                  <a:pt x="339227" y="55850"/>
                </a:lnTo>
                <a:lnTo>
                  <a:pt x="351940" y="47600"/>
                </a:lnTo>
                <a:lnTo>
                  <a:pt x="364653" y="39984"/>
                </a:lnTo>
                <a:lnTo>
                  <a:pt x="378319" y="32685"/>
                </a:lnTo>
                <a:lnTo>
                  <a:pt x="391985" y="26338"/>
                </a:lnTo>
                <a:lnTo>
                  <a:pt x="405970" y="20627"/>
                </a:lnTo>
                <a:lnTo>
                  <a:pt x="420272" y="15549"/>
                </a:lnTo>
                <a:lnTo>
                  <a:pt x="434891" y="11107"/>
                </a:lnTo>
                <a:lnTo>
                  <a:pt x="449829" y="7616"/>
                </a:lnTo>
                <a:lnTo>
                  <a:pt x="464766" y="4443"/>
                </a:lnTo>
                <a:lnTo>
                  <a:pt x="480022" y="2221"/>
                </a:lnTo>
                <a:lnTo>
                  <a:pt x="495277" y="952"/>
                </a:lnTo>
                <a:lnTo>
                  <a:pt x="502905" y="317"/>
                </a:lnTo>
                <a:lnTo>
                  <a:pt x="510850" y="0"/>
                </a:lnTo>
                <a:close/>
              </a:path>
            </a:pathLst>
          </a:custGeom>
          <a:solidFill>
            <a:schemeClr val="accent5">
              <a:lumMod val="75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accent5">
                  <a:lumMod val="75000"/>
                </a:schemeClr>
              </a:solidFill>
            </a:endParaRPr>
          </a:p>
        </p:txBody>
      </p:sp>
      <p:sp>
        <p:nvSpPr>
          <p:cNvPr id="6" name="文本框 5"/>
          <p:cNvSpPr txBox="1"/>
          <p:nvPr/>
        </p:nvSpPr>
        <p:spPr>
          <a:xfrm>
            <a:off x="5607725" y="1636295"/>
            <a:ext cx="976549" cy="1015663"/>
          </a:xfrm>
          <a:prstGeom prst="rect">
            <a:avLst/>
          </a:prstGeom>
          <a:noFill/>
        </p:spPr>
        <p:txBody>
          <a:bodyPr wrap="none" rtlCol="0">
            <a:spAutoFit/>
          </a:bodyPr>
          <a:lstStyle/>
          <a:p>
            <a:pPr algn="ctr"/>
            <a:r>
              <a:rPr lang="en-US" altLang="zh-CN" sz="6000" dirty="0" smtClean="0">
                <a:solidFill>
                  <a:schemeClr val="accent5">
                    <a:lumMod val="75000"/>
                  </a:schemeClr>
                </a:solidFill>
                <a:latin typeface="Segoe UI Light" panose="020B0502040204020203" pitchFamily="34" charset="0"/>
                <a:cs typeface="Segoe UI Light" panose="020B0502040204020203" pitchFamily="34" charset="0"/>
              </a:rPr>
              <a:t>02</a:t>
            </a:r>
            <a:endParaRPr lang="zh-CN" altLang="en-US" sz="6000" dirty="0">
              <a:solidFill>
                <a:schemeClr val="accent5">
                  <a:lumMod val="75000"/>
                </a:schemeClr>
              </a:solidFill>
              <a:latin typeface="Segoe UI Light" panose="020B0502040204020203" pitchFamily="34" charset="0"/>
              <a:cs typeface="Segoe UI Light" panose="020B0502040204020203"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300" advClick="0" advTm="0">
        <p14:pa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1500"/>
                                  </p:stCondLst>
                                  <p:childTnLst>
                                    <p:animEffect transition="out" filter="fade">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182929" y="535353"/>
            <a:ext cx="1826141" cy="584775"/>
          </a:xfrm>
          <a:prstGeom prst="rect">
            <a:avLst/>
          </a:prstGeom>
          <a:noFill/>
        </p:spPr>
        <p:txBody>
          <a:bodyPr wrap="none" rtlCol="0">
            <a:spAutoFit/>
          </a:bodyPr>
          <a:lstStyle/>
          <a:p>
            <a:pPr algn="ctr"/>
            <a:r>
              <a:rPr lang="zh-CN" altLang="en-US" sz="3200" b="1" dirty="0" smtClean="0">
                <a:solidFill>
                  <a:schemeClr val="accent5">
                    <a:lumMod val="75000"/>
                  </a:schemeClr>
                </a:solidFill>
                <a:latin typeface="微软雅黑" panose="020B0503020204020204" pitchFamily="34" charset="-122"/>
                <a:ea typeface="微软雅黑" panose="020B0503020204020204" pitchFamily="34" charset="-122"/>
              </a:rPr>
              <a:t>岗位认知</a:t>
            </a:r>
            <a:endParaRPr lang="zh-CN" altLang="en-US" sz="3200" b="1"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4" name="对角圆角矩形 3"/>
          <p:cNvSpPr/>
          <p:nvPr/>
        </p:nvSpPr>
        <p:spPr>
          <a:xfrm>
            <a:off x="4678018" y="1675353"/>
            <a:ext cx="958053" cy="768625"/>
          </a:xfrm>
          <a:prstGeom prst="round2DiagRect">
            <a:avLst>
              <a:gd name="adj1" fmla="val 50000"/>
              <a:gd name="adj2" fmla="val 0"/>
            </a:avLst>
          </a:prstGeom>
          <a:solidFill>
            <a:schemeClr val="accent5">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bg1"/>
                </a:solidFill>
                <a:latin typeface="Segoe UI Light" panose="020B0502040204020203" pitchFamily="34" charset="0"/>
                <a:cs typeface="Segoe UI Light" panose="020B0502040204020203" pitchFamily="34" charset="0"/>
              </a:rPr>
              <a:t>1</a:t>
            </a:r>
            <a:endParaRPr lang="zh-CN" altLang="en-US" sz="2400" dirty="0">
              <a:solidFill>
                <a:schemeClr val="bg1"/>
              </a:solidFill>
              <a:latin typeface="Segoe UI Light" panose="020B0502040204020203" pitchFamily="34" charset="0"/>
              <a:cs typeface="Segoe UI Light" panose="020B0502040204020203" pitchFamily="34" charset="0"/>
            </a:endParaRPr>
          </a:p>
        </p:txBody>
      </p:sp>
      <p:sp>
        <p:nvSpPr>
          <p:cNvPr id="3" name="椭圆 2"/>
          <p:cNvSpPr/>
          <p:nvPr/>
        </p:nvSpPr>
        <p:spPr>
          <a:xfrm>
            <a:off x="2299251" y="2854863"/>
            <a:ext cx="1895063" cy="1895063"/>
          </a:xfrm>
          <a:prstGeom prst="ellipse">
            <a:avLst/>
          </a:prstGeom>
          <a:solidFill>
            <a:schemeClr val="accent5">
              <a:lumMod val="75000"/>
            </a:schemeClr>
          </a:solidFill>
          <a:ln w="76200"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endParaRPr>
          </a:p>
        </p:txBody>
      </p:sp>
      <p:sp>
        <p:nvSpPr>
          <p:cNvPr id="8" name="对角圆角矩形 7"/>
          <p:cNvSpPr/>
          <p:nvPr/>
        </p:nvSpPr>
        <p:spPr>
          <a:xfrm>
            <a:off x="4678018" y="2839336"/>
            <a:ext cx="958053" cy="768625"/>
          </a:xfrm>
          <a:prstGeom prst="round2DiagRect">
            <a:avLst>
              <a:gd name="adj1" fmla="val 50000"/>
              <a:gd name="adj2" fmla="val 0"/>
            </a:avLst>
          </a:prstGeom>
          <a:solidFill>
            <a:schemeClr val="accent5">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bg1"/>
                </a:solidFill>
                <a:latin typeface="Segoe UI Light" panose="020B0502040204020203" pitchFamily="34" charset="0"/>
                <a:cs typeface="Segoe UI Light" panose="020B0502040204020203" pitchFamily="34" charset="0"/>
              </a:rPr>
              <a:t>2</a:t>
            </a:r>
            <a:endParaRPr lang="zh-CN" altLang="en-US" sz="2400" dirty="0">
              <a:solidFill>
                <a:schemeClr val="bg1"/>
              </a:solidFill>
              <a:latin typeface="Segoe UI Light" panose="020B0502040204020203" pitchFamily="34" charset="0"/>
              <a:cs typeface="Segoe UI Light" panose="020B0502040204020203" pitchFamily="34" charset="0"/>
            </a:endParaRPr>
          </a:p>
        </p:txBody>
      </p:sp>
      <p:sp>
        <p:nvSpPr>
          <p:cNvPr id="9" name="对角圆角矩形 8"/>
          <p:cNvSpPr/>
          <p:nvPr/>
        </p:nvSpPr>
        <p:spPr>
          <a:xfrm>
            <a:off x="4678018" y="4003319"/>
            <a:ext cx="958053" cy="768625"/>
          </a:xfrm>
          <a:prstGeom prst="round2DiagRect">
            <a:avLst>
              <a:gd name="adj1" fmla="val 50000"/>
              <a:gd name="adj2" fmla="val 0"/>
            </a:avLst>
          </a:prstGeom>
          <a:solidFill>
            <a:schemeClr val="accent5">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bg1"/>
                </a:solidFill>
                <a:latin typeface="Segoe UI Light" panose="020B0502040204020203" pitchFamily="34" charset="0"/>
                <a:cs typeface="Segoe UI Light" panose="020B0502040204020203" pitchFamily="34" charset="0"/>
              </a:rPr>
              <a:t>3</a:t>
            </a:r>
            <a:endParaRPr lang="zh-CN" altLang="en-US" sz="2400" dirty="0">
              <a:solidFill>
                <a:schemeClr val="bg1"/>
              </a:solidFill>
              <a:latin typeface="Segoe UI Light" panose="020B0502040204020203" pitchFamily="34" charset="0"/>
              <a:cs typeface="Segoe UI Light" panose="020B0502040204020203" pitchFamily="34" charset="0"/>
            </a:endParaRPr>
          </a:p>
        </p:txBody>
      </p:sp>
      <p:sp>
        <p:nvSpPr>
          <p:cNvPr id="10" name="对角圆角矩形 9"/>
          <p:cNvSpPr/>
          <p:nvPr/>
        </p:nvSpPr>
        <p:spPr>
          <a:xfrm>
            <a:off x="4678018" y="5167301"/>
            <a:ext cx="958053" cy="768625"/>
          </a:xfrm>
          <a:prstGeom prst="round2DiagRect">
            <a:avLst>
              <a:gd name="adj1" fmla="val 50000"/>
              <a:gd name="adj2" fmla="val 0"/>
            </a:avLst>
          </a:prstGeom>
          <a:solidFill>
            <a:schemeClr val="accent5">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bg1"/>
                </a:solidFill>
                <a:latin typeface="Segoe UI Light" panose="020B0502040204020203" pitchFamily="34" charset="0"/>
                <a:cs typeface="Segoe UI Light" panose="020B0502040204020203" pitchFamily="34" charset="0"/>
              </a:rPr>
              <a:t>4</a:t>
            </a:r>
            <a:endParaRPr lang="zh-CN" altLang="en-US" sz="2400" dirty="0">
              <a:solidFill>
                <a:schemeClr val="bg1"/>
              </a:solidFill>
              <a:latin typeface="Segoe UI Light" panose="020B0502040204020203" pitchFamily="34" charset="0"/>
              <a:cs typeface="Segoe UI Light" panose="020B0502040204020203" pitchFamily="34" charset="0"/>
            </a:endParaRPr>
          </a:p>
        </p:txBody>
      </p:sp>
      <p:sp>
        <p:nvSpPr>
          <p:cNvPr id="11" name="文本框 10"/>
          <p:cNvSpPr txBox="1"/>
          <p:nvPr/>
        </p:nvSpPr>
        <p:spPr>
          <a:xfrm>
            <a:off x="5698434" y="1539348"/>
            <a:ext cx="1107996" cy="369332"/>
          </a:xfrm>
          <a:prstGeom prst="rect">
            <a:avLst/>
          </a:prstGeom>
          <a:noFill/>
        </p:spPr>
        <p:txBody>
          <a:bodyPr wrap="none" rtlCol="0">
            <a:spAutoFit/>
          </a:bodyPr>
          <a:lstStyle/>
          <a:p>
            <a:r>
              <a:rPr lang="zh-CN" altLang="en-US" b="1" dirty="0" smtClean="0">
                <a:solidFill>
                  <a:schemeClr val="accent5">
                    <a:lumMod val="75000"/>
                  </a:schemeClr>
                </a:solidFill>
                <a:latin typeface="微软雅黑" panose="020B0503020204020204" pitchFamily="34" charset="-122"/>
                <a:ea typeface="微软雅黑" panose="020B0503020204020204" pitchFamily="34" charset="-122"/>
              </a:rPr>
              <a:t>目标执行</a:t>
            </a:r>
            <a:endParaRPr lang="zh-CN" altLang="en-US" b="1"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5698434" y="1882342"/>
            <a:ext cx="4956312" cy="738664"/>
          </a:xfrm>
          <a:prstGeom prst="rect">
            <a:avLst/>
          </a:prstGeom>
          <a:noFill/>
        </p:spPr>
        <p:txBody>
          <a:bodyPr wrap="square" rtlCol="0">
            <a:spAutoFit/>
          </a:bodyPr>
          <a:lstStyle/>
          <a:p>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4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4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4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400" dirty="0">
                <a:solidFill>
                  <a:schemeClr val="accent5">
                    <a:lumMod val="75000"/>
                  </a:schemeClr>
                </a:solidFill>
                <a:latin typeface="微软雅黑" panose="020B0503020204020204" pitchFamily="34" charset="-122"/>
                <a:ea typeface="微软雅黑" panose="020B0503020204020204" pitchFamily="34" charset="-122"/>
              </a:rPr>
              <a:t>点击此处添加内容，点击此处添加内容，点击此处添加内容，点击此处添加</a:t>
            </a:r>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rPr>
              <a:t>内容</a:t>
            </a:r>
            <a:r>
              <a:rPr lang="zh-CN" altLang="en-US" sz="1400" dirty="0">
                <a:solidFill>
                  <a:schemeClr val="accent5">
                    <a:lumMod val="75000"/>
                  </a:schemeClr>
                </a:solidFill>
                <a:latin typeface="微软雅黑" panose="020B0503020204020204" pitchFamily="34" charset="-122"/>
                <a:ea typeface="微软雅黑" panose="020B0503020204020204" pitchFamily="34" charset="-122"/>
              </a:rPr>
              <a:t>。</a:t>
            </a:r>
          </a:p>
        </p:txBody>
      </p:sp>
      <p:sp>
        <p:nvSpPr>
          <p:cNvPr id="13" name="文本框 12"/>
          <p:cNvSpPr txBox="1"/>
          <p:nvPr/>
        </p:nvSpPr>
        <p:spPr>
          <a:xfrm>
            <a:off x="5698434" y="2685658"/>
            <a:ext cx="1107996" cy="369332"/>
          </a:xfrm>
          <a:prstGeom prst="rect">
            <a:avLst/>
          </a:prstGeom>
          <a:noFill/>
        </p:spPr>
        <p:txBody>
          <a:bodyPr wrap="none" rtlCol="0">
            <a:spAutoFit/>
          </a:bodyPr>
          <a:lstStyle/>
          <a:p>
            <a:r>
              <a:rPr lang="zh-CN" altLang="en-US" b="1" dirty="0" smtClean="0">
                <a:solidFill>
                  <a:schemeClr val="accent5">
                    <a:lumMod val="75000"/>
                  </a:schemeClr>
                </a:solidFill>
                <a:latin typeface="微软雅黑" panose="020B0503020204020204" pitchFamily="34" charset="-122"/>
                <a:ea typeface="微软雅黑" panose="020B0503020204020204" pitchFamily="34" charset="-122"/>
              </a:rPr>
              <a:t>资源协同</a:t>
            </a:r>
            <a:endParaRPr lang="zh-CN" altLang="en-US" b="1"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5698434" y="3028652"/>
            <a:ext cx="4956312" cy="738664"/>
          </a:xfrm>
          <a:prstGeom prst="rect">
            <a:avLst/>
          </a:prstGeom>
          <a:noFill/>
        </p:spPr>
        <p:txBody>
          <a:bodyPr wrap="square" rtlCol="0">
            <a:spAutoFit/>
          </a:bodyPr>
          <a:lstStyle/>
          <a:p>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4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4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4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400" dirty="0">
                <a:solidFill>
                  <a:schemeClr val="accent5">
                    <a:lumMod val="75000"/>
                  </a:schemeClr>
                </a:solidFill>
                <a:latin typeface="微软雅黑" panose="020B0503020204020204" pitchFamily="34" charset="-122"/>
                <a:ea typeface="微软雅黑" panose="020B0503020204020204" pitchFamily="34" charset="-122"/>
              </a:rPr>
              <a:t>点击此处添加内容，点击此处添加内容，点击此处添加内容，点击此处添加</a:t>
            </a:r>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rPr>
              <a:t>内容</a:t>
            </a:r>
            <a:r>
              <a:rPr lang="zh-CN" altLang="en-US" sz="1400" dirty="0">
                <a:solidFill>
                  <a:schemeClr val="accent5">
                    <a:lumMod val="75000"/>
                  </a:schemeClr>
                </a:solidFill>
                <a:latin typeface="微软雅黑" panose="020B0503020204020204" pitchFamily="34" charset="-122"/>
                <a:ea typeface="微软雅黑" panose="020B0503020204020204" pitchFamily="34" charset="-122"/>
              </a:rPr>
              <a:t>。</a:t>
            </a:r>
          </a:p>
        </p:txBody>
      </p:sp>
      <p:sp>
        <p:nvSpPr>
          <p:cNvPr id="15" name="文本框 14"/>
          <p:cNvSpPr txBox="1"/>
          <p:nvPr/>
        </p:nvSpPr>
        <p:spPr>
          <a:xfrm>
            <a:off x="5698434" y="3858476"/>
            <a:ext cx="1107996" cy="369332"/>
          </a:xfrm>
          <a:prstGeom prst="rect">
            <a:avLst/>
          </a:prstGeom>
          <a:noFill/>
        </p:spPr>
        <p:txBody>
          <a:bodyPr wrap="none" rtlCol="0">
            <a:spAutoFit/>
          </a:bodyPr>
          <a:lstStyle/>
          <a:p>
            <a:r>
              <a:rPr lang="zh-CN" altLang="en-US" b="1" dirty="0" smtClean="0">
                <a:solidFill>
                  <a:schemeClr val="accent5">
                    <a:lumMod val="75000"/>
                  </a:schemeClr>
                </a:solidFill>
                <a:latin typeface="微软雅黑" panose="020B0503020204020204" pitchFamily="34" charset="-122"/>
                <a:ea typeface="微软雅黑" panose="020B0503020204020204" pitchFamily="34" charset="-122"/>
              </a:rPr>
              <a:t>人力资源</a:t>
            </a:r>
            <a:endParaRPr lang="zh-CN" altLang="en-US" b="1"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5698434" y="4201470"/>
            <a:ext cx="4956312" cy="738664"/>
          </a:xfrm>
          <a:prstGeom prst="rect">
            <a:avLst/>
          </a:prstGeom>
          <a:noFill/>
        </p:spPr>
        <p:txBody>
          <a:bodyPr wrap="square" rtlCol="0">
            <a:spAutoFit/>
          </a:bodyPr>
          <a:lstStyle/>
          <a:p>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4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4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4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400" dirty="0">
                <a:solidFill>
                  <a:schemeClr val="accent5">
                    <a:lumMod val="75000"/>
                  </a:schemeClr>
                </a:solidFill>
                <a:latin typeface="微软雅黑" panose="020B0503020204020204" pitchFamily="34" charset="-122"/>
                <a:ea typeface="微软雅黑" panose="020B0503020204020204" pitchFamily="34" charset="-122"/>
              </a:rPr>
              <a:t>点击此处添加内容，点击此处添加内容，点击此处添加内容，点击此处添加</a:t>
            </a:r>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rPr>
              <a:t>内容</a:t>
            </a:r>
            <a:r>
              <a:rPr lang="zh-CN" altLang="en-US" sz="1400" dirty="0">
                <a:solidFill>
                  <a:schemeClr val="accent5">
                    <a:lumMod val="75000"/>
                  </a:schemeClr>
                </a:solidFill>
                <a:latin typeface="微软雅黑" panose="020B0503020204020204" pitchFamily="34" charset="-122"/>
                <a:ea typeface="微软雅黑" panose="020B0503020204020204" pitchFamily="34" charset="-122"/>
              </a:rPr>
              <a:t>。</a:t>
            </a:r>
          </a:p>
        </p:txBody>
      </p:sp>
      <p:sp>
        <p:nvSpPr>
          <p:cNvPr id="17" name="文本框 16"/>
          <p:cNvSpPr txBox="1"/>
          <p:nvPr/>
        </p:nvSpPr>
        <p:spPr>
          <a:xfrm>
            <a:off x="5698434" y="5031294"/>
            <a:ext cx="1107996" cy="369332"/>
          </a:xfrm>
          <a:prstGeom prst="rect">
            <a:avLst/>
          </a:prstGeom>
          <a:noFill/>
        </p:spPr>
        <p:txBody>
          <a:bodyPr wrap="none" rtlCol="0">
            <a:spAutoFit/>
          </a:bodyPr>
          <a:lstStyle/>
          <a:p>
            <a:r>
              <a:rPr lang="zh-CN" altLang="en-US" b="1" dirty="0" smtClean="0">
                <a:solidFill>
                  <a:schemeClr val="accent5">
                    <a:lumMod val="75000"/>
                  </a:schemeClr>
                </a:solidFill>
                <a:latin typeface="微软雅黑" panose="020B0503020204020204" pitchFamily="34" charset="-122"/>
                <a:ea typeface="微软雅黑" panose="020B0503020204020204" pitchFamily="34" charset="-122"/>
              </a:rPr>
              <a:t>团队协作</a:t>
            </a:r>
            <a:endParaRPr lang="zh-CN" altLang="en-US" b="1"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5698434" y="5374288"/>
            <a:ext cx="4956312" cy="738664"/>
          </a:xfrm>
          <a:prstGeom prst="rect">
            <a:avLst/>
          </a:prstGeom>
          <a:noFill/>
        </p:spPr>
        <p:txBody>
          <a:bodyPr wrap="square" rtlCol="0">
            <a:spAutoFit/>
          </a:bodyPr>
          <a:lstStyle/>
          <a:p>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4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4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4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400" dirty="0">
                <a:solidFill>
                  <a:schemeClr val="accent5">
                    <a:lumMod val="75000"/>
                  </a:schemeClr>
                </a:solidFill>
                <a:latin typeface="微软雅黑" panose="020B0503020204020204" pitchFamily="34" charset="-122"/>
                <a:ea typeface="微软雅黑" panose="020B0503020204020204" pitchFamily="34" charset="-122"/>
              </a:rPr>
              <a:t>点击此处添加内容，点击此处添加内容，点击此处添加内容，点击此处添加</a:t>
            </a:r>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rPr>
              <a:t>内容</a:t>
            </a:r>
            <a:r>
              <a:rPr lang="zh-CN" altLang="en-US" sz="1400" dirty="0">
                <a:solidFill>
                  <a:schemeClr val="accent5">
                    <a:lumMod val="75000"/>
                  </a:schemeClr>
                </a:solidFill>
                <a:latin typeface="微软雅黑" panose="020B0503020204020204" pitchFamily="34" charset="-122"/>
                <a:ea typeface="微软雅黑" panose="020B0503020204020204" pitchFamily="34" charset="-122"/>
              </a:rPr>
              <a:t>。</a:t>
            </a:r>
          </a:p>
        </p:txBody>
      </p:sp>
      <p:sp>
        <p:nvSpPr>
          <p:cNvPr id="19" name="文本框 18"/>
          <p:cNvSpPr txBox="1"/>
          <p:nvPr/>
        </p:nvSpPr>
        <p:spPr>
          <a:xfrm>
            <a:off x="2451652" y="3617729"/>
            <a:ext cx="1569660" cy="369332"/>
          </a:xfrm>
          <a:prstGeom prst="rect">
            <a:avLst/>
          </a:prstGeom>
          <a:noFill/>
        </p:spPr>
        <p:txBody>
          <a:bodyPr wrap="non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岗位认知技能</a:t>
            </a:r>
            <a:endParaRPr lang="zh-CN" altLang="en-US" dirty="0">
              <a:solidFill>
                <a:schemeClr val="bg1"/>
              </a:solidFill>
              <a:latin typeface="微软雅黑" panose="020B0503020204020204" pitchFamily="34" charset="-122"/>
              <a:ea typeface="微软雅黑" panose="020B0503020204020204" pitchFamily="34" charset="-122"/>
            </a:endParaRPr>
          </a:p>
        </p:txBody>
      </p:sp>
      <p:cxnSp>
        <p:nvCxnSpPr>
          <p:cNvPr id="21" name="直接箭头连接符 20"/>
          <p:cNvCxnSpPr>
            <a:stCxn id="3" idx="7"/>
            <a:endCxn id="4" idx="2"/>
          </p:cNvCxnSpPr>
          <p:nvPr/>
        </p:nvCxnSpPr>
        <p:spPr>
          <a:xfrm flipV="1">
            <a:off x="3916788" y="2059666"/>
            <a:ext cx="761230" cy="1072723"/>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stCxn id="3" idx="6"/>
            <a:endCxn id="8" idx="2"/>
          </p:cNvCxnSpPr>
          <p:nvPr/>
        </p:nvCxnSpPr>
        <p:spPr>
          <a:xfrm flipV="1">
            <a:off x="4194314" y="3223649"/>
            <a:ext cx="483704" cy="578746"/>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a:stCxn id="3" idx="6"/>
            <a:endCxn id="9" idx="2"/>
          </p:cNvCxnSpPr>
          <p:nvPr/>
        </p:nvCxnSpPr>
        <p:spPr>
          <a:xfrm>
            <a:off x="4194314" y="3802395"/>
            <a:ext cx="483704" cy="585237"/>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a:stCxn id="3" idx="5"/>
            <a:endCxn id="10" idx="2"/>
          </p:cNvCxnSpPr>
          <p:nvPr/>
        </p:nvCxnSpPr>
        <p:spPr>
          <a:xfrm>
            <a:off x="3916788" y="4472400"/>
            <a:ext cx="761230" cy="1079214"/>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12609095" y="6858000"/>
            <a:ext cx="234360" cy="372410"/>
          </a:xfrm>
          <a:prstGeom prst="rect">
            <a:avLst/>
          </a:prstGeom>
          <a:noFill/>
        </p:spPr>
        <p:txBody>
          <a:bodyPr wrap="none" rtlCol="0">
            <a:spAutoFit/>
          </a:bodyPr>
          <a:lstStyle/>
          <a:p>
            <a:pPr>
              <a:lnSpc>
                <a:spcPct val="130000"/>
              </a:lnSpc>
            </a:pPr>
            <a:r>
              <a:rPr lang="en-US" altLang="zh-CN" sz="1400" dirty="0" smtClean="0">
                <a:latin typeface="Arial" panose="020B0604020202020204" pitchFamily="34" charset="0"/>
                <a:ea typeface="微软雅黑" panose="020B0503020204020204" pitchFamily="34" charset="-122"/>
              </a:rPr>
              <a:t>.</a:t>
            </a:r>
            <a:endParaRPr lang="zh-CN" altLang="en-US" sz="1400" dirty="0" smtClean="0">
              <a:latin typeface="Arial" panose="020B060402020202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300" advClick="0" advTm="0">
        <p14:pa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000"/>
                                        <p:tgtEl>
                                          <p:spTgt spid="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heel(1)">
                                      <p:cBhvr>
                                        <p:cTn id="10" dur="1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par>
                                <p:cTn id="22" presetID="22" presetClass="entr" presetSubtype="8"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par>
                                <p:cTn id="36" presetID="22" presetClass="entr" presetSubtype="8"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left)">
                                      <p:cBhvr>
                                        <p:cTn id="46" dur="500"/>
                                        <p:tgtEl>
                                          <p:spTgt spid="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left)">
                                      <p:cBhvr>
                                        <p:cTn id="49" dur="500"/>
                                        <p:tgtEl>
                                          <p:spTgt spid="16"/>
                                        </p:tgtEl>
                                      </p:cBhvr>
                                    </p:animEffect>
                                  </p:childTnLst>
                                </p:cTn>
                              </p:par>
                              <p:par>
                                <p:cTn id="50" presetID="22" presetClass="entr" presetSubtype="8" fill="hold"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left)">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left)">
                                      <p:cBhvr>
                                        <p:cTn id="57" dur="500"/>
                                        <p:tgtEl>
                                          <p:spTgt spid="10"/>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left)">
                                      <p:cBhvr>
                                        <p:cTn id="63" dur="500"/>
                                        <p:tgtEl>
                                          <p:spTgt spid="18"/>
                                        </p:tgtEl>
                                      </p:cBhvr>
                                    </p:animEffect>
                                  </p:childTnLst>
                                </p:cTn>
                              </p:par>
                              <p:par>
                                <p:cTn id="64" presetID="22" presetClass="entr" presetSubtype="8" fill="hold" nodeType="with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wipe(left)">
                                      <p:cBhvr>
                                        <p:cTn id="66" dur="500"/>
                                        <p:tgtEl>
                                          <p:spTgt spid="29"/>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0" nodeType="clickEffect">
                                  <p:stCondLst>
                                    <p:cond delay="1500"/>
                                  </p:stCondLst>
                                  <p:childTnLst>
                                    <p:animEffect transition="out" filter="fade">
                                      <p:cBhvr>
                                        <p:cTn id="70" dur="500"/>
                                        <p:tgtEl>
                                          <p:spTgt spid="30"/>
                                        </p:tgtEl>
                                      </p:cBhvr>
                                    </p:animEffect>
                                    <p:set>
                                      <p:cBhvr>
                                        <p:cTn id="71"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8" grpId="0" animBg="1"/>
      <p:bldP spid="9" grpId="0" animBg="1"/>
      <p:bldP spid="10" grpId="0" animBg="1"/>
      <p:bldP spid="11" grpId="0"/>
      <p:bldP spid="12" grpId="0"/>
      <p:bldP spid="13" grpId="0"/>
      <p:bldP spid="14" grpId="0"/>
      <p:bldP spid="15" grpId="0"/>
      <p:bldP spid="16" grpId="0"/>
      <p:bldP spid="17" grpId="0"/>
      <p:bldP spid="18" grpId="0"/>
      <p:bldP spid="19"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772561" y="599521"/>
            <a:ext cx="2646878" cy="584775"/>
          </a:xfrm>
          <a:prstGeom prst="rect">
            <a:avLst/>
          </a:prstGeom>
          <a:noFill/>
        </p:spPr>
        <p:txBody>
          <a:bodyPr wrap="none" rtlCol="0">
            <a:spAutoFit/>
          </a:bodyPr>
          <a:lstStyle/>
          <a:p>
            <a:pPr algn="ctr"/>
            <a:r>
              <a:rPr lang="zh-CN" altLang="en-US" sz="3200" b="1" dirty="0" smtClean="0">
                <a:solidFill>
                  <a:schemeClr val="accent5">
                    <a:lumMod val="75000"/>
                  </a:schemeClr>
                </a:solidFill>
                <a:latin typeface="微软雅黑" panose="020B0503020204020204" pitchFamily="34" charset="-122"/>
                <a:ea typeface="微软雅黑" panose="020B0503020204020204" pitchFamily="34" charset="-122"/>
              </a:rPr>
              <a:t>解决问题能力</a:t>
            </a:r>
            <a:endParaRPr lang="zh-CN" altLang="en-US" sz="3200" b="1"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3" name="椭圆 2"/>
          <p:cNvSpPr/>
          <p:nvPr/>
        </p:nvSpPr>
        <p:spPr>
          <a:xfrm>
            <a:off x="3945833" y="4291332"/>
            <a:ext cx="841514" cy="841514"/>
          </a:xfrm>
          <a:prstGeom prst="ellipse">
            <a:avLst/>
          </a:prstGeom>
          <a:solidFill>
            <a:schemeClr val="accent5">
              <a:lumMod val="75000"/>
            </a:schemeClr>
          </a:solidFill>
          <a:ln w="28575"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solidFill>
                  <a:schemeClr val="bg1"/>
                </a:solidFill>
                <a:latin typeface="Segoe UI Light" panose="020B0502040204020203" pitchFamily="34" charset="0"/>
                <a:cs typeface="Segoe UI Light" panose="020B0502040204020203" pitchFamily="34" charset="0"/>
              </a:rPr>
              <a:t>2</a:t>
            </a:r>
            <a:endParaRPr lang="zh-CN" altLang="en-US" sz="2800" dirty="0">
              <a:solidFill>
                <a:schemeClr val="bg1"/>
              </a:solidFill>
              <a:latin typeface="Segoe UI Light" panose="020B0502040204020203" pitchFamily="34" charset="0"/>
              <a:cs typeface="Segoe UI Light" panose="020B0502040204020203" pitchFamily="34" charset="0"/>
            </a:endParaRPr>
          </a:p>
        </p:txBody>
      </p:sp>
      <p:sp>
        <p:nvSpPr>
          <p:cNvPr id="4" name="椭圆 3"/>
          <p:cNvSpPr/>
          <p:nvPr/>
        </p:nvSpPr>
        <p:spPr>
          <a:xfrm>
            <a:off x="5652051" y="3449818"/>
            <a:ext cx="841514" cy="841514"/>
          </a:xfrm>
          <a:prstGeom prst="ellipse">
            <a:avLst/>
          </a:prstGeom>
          <a:solidFill>
            <a:schemeClr val="accent5">
              <a:lumMod val="75000"/>
            </a:schemeClr>
          </a:solidFill>
          <a:ln w="28575"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solidFill>
                  <a:schemeClr val="bg1"/>
                </a:solidFill>
                <a:latin typeface="Segoe UI Light" panose="020B0502040204020203" pitchFamily="34" charset="0"/>
                <a:cs typeface="Segoe UI Light" panose="020B0502040204020203" pitchFamily="34" charset="0"/>
              </a:rPr>
              <a:t>3</a:t>
            </a:r>
            <a:endParaRPr lang="zh-CN" altLang="en-US" sz="2800" dirty="0">
              <a:solidFill>
                <a:schemeClr val="bg1"/>
              </a:solidFill>
              <a:latin typeface="Segoe UI Light" panose="020B0502040204020203" pitchFamily="34" charset="0"/>
              <a:cs typeface="Segoe UI Light" panose="020B0502040204020203" pitchFamily="34" charset="0"/>
            </a:endParaRPr>
          </a:p>
        </p:txBody>
      </p:sp>
      <p:sp>
        <p:nvSpPr>
          <p:cNvPr id="5" name="椭圆 4"/>
          <p:cNvSpPr/>
          <p:nvPr/>
        </p:nvSpPr>
        <p:spPr>
          <a:xfrm>
            <a:off x="9064486" y="3449818"/>
            <a:ext cx="841514" cy="841514"/>
          </a:xfrm>
          <a:prstGeom prst="ellipse">
            <a:avLst/>
          </a:prstGeom>
          <a:solidFill>
            <a:schemeClr val="accent5">
              <a:lumMod val="75000"/>
            </a:schemeClr>
          </a:solidFill>
          <a:ln w="28575"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solidFill>
                  <a:schemeClr val="bg1"/>
                </a:solidFill>
                <a:latin typeface="Segoe UI Light" panose="020B0502040204020203" pitchFamily="34" charset="0"/>
                <a:cs typeface="Segoe UI Light" panose="020B0502040204020203" pitchFamily="34" charset="0"/>
              </a:rPr>
              <a:t>5</a:t>
            </a:r>
            <a:endParaRPr lang="zh-CN" altLang="en-US" sz="2800" dirty="0">
              <a:solidFill>
                <a:schemeClr val="bg1"/>
              </a:solidFill>
              <a:latin typeface="Segoe UI Light" panose="020B0502040204020203" pitchFamily="34" charset="0"/>
              <a:cs typeface="Segoe UI Light" panose="020B0502040204020203" pitchFamily="34" charset="0"/>
            </a:endParaRPr>
          </a:p>
        </p:txBody>
      </p:sp>
      <p:sp>
        <p:nvSpPr>
          <p:cNvPr id="6" name="椭圆 5"/>
          <p:cNvSpPr/>
          <p:nvPr/>
        </p:nvSpPr>
        <p:spPr>
          <a:xfrm>
            <a:off x="7358268" y="4291332"/>
            <a:ext cx="841514" cy="841514"/>
          </a:xfrm>
          <a:prstGeom prst="ellipse">
            <a:avLst/>
          </a:prstGeom>
          <a:solidFill>
            <a:schemeClr val="accent5">
              <a:lumMod val="75000"/>
            </a:schemeClr>
          </a:solidFill>
          <a:ln w="28575"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solidFill>
                  <a:schemeClr val="bg1"/>
                </a:solidFill>
                <a:latin typeface="Segoe UI Light" panose="020B0502040204020203" pitchFamily="34" charset="0"/>
                <a:cs typeface="Segoe UI Light" panose="020B0502040204020203" pitchFamily="34" charset="0"/>
              </a:rPr>
              <a:t>4</a:t>
            </a:r>
            <a:endParaRPr lang="zh-CN" altLang="en-US" sz="2800" dirty="0">
              <a:solidFill>
                <a:schemeClr val="bg1"/>
              </a:solidFill>
              <a:latin typeface="Segoe UI Light" panose="020B0502040204020203" pitchFamily="34" charset="0"/>
              <a:cs typeface="Segoe UI Light" panose="020B0502040204020203" pitchFamily="34" charset="0"/>
            </a:endParaRPr>
          </a:p>
        </p:txBody>
      </p:sp>
      <p:sp>
        <p:nvSpPr>
          <p:cNvPr id="7" name="椭圆 6"/>
          <p:cNvSpPr/>
          <p:nvPr/>
        </p:nvSpPr>
        <p:spPr>
          <a:xfrm>
            <a:off x="2239616" y="3449818"/>
            <a:ext cx="841514" cy="841514"/>
          </a:xfrm>
          <a:prstGeom prst="ellipse">
            <a:avLst/>
          </a:prstGeom>
          <a:solidFill>
            <a:schemeClr val="accent5">
              <a:lumMod val="75000"/>
            </a:schemeClr>
          </a:solidFill>
          <a:ln w="28575"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solidFill>
                  <a:schemeClr val="bg1"/>
                </a:solidFill>
                <a:latin typeface="Segoe UI Light" panose="020B0502040204020203" pitchFamily="34" charset="0"/>
                <a:cs typeface="Segoe UI Light" panose="020B0502040204020203" pitchFamily="34" charset="0"/>
              </a:rPr>
              <a:t>1</a:t>
            </a:r>
            <a:endParaRPr lang="zh-CN" altLang="en-US" sz="2800" dirty="0">
              <a:solidFill>
                <a:schemeClr val="bg1"/>
              </a:solidFill>
              <a:latin typeface="Segoe UI Light" panose="020B0502040204020203" pitchFamily="34" charset="0"/>
              <a:cs typeface="Segoe UI Light" panose="020B0502040204020203" pitchFamily="34" charset="0"/>
            </a:endParaRPr>
          </a:p>
        </p:txBody>
      </p:sp>
      <p:sp>
        <p:nvSpPr>
          <p:cNvPr id="8" name="文本框 7"/>
          <p:cNvSpPr txBox="1"/>
          <p:nvPr/>
        </p:nvSpPr>
        <p:spPr>
          <a:xfrm>
            <a:off x="4702622" y="1644509"/>
            <a:ext cx="2786756" cy="480022"/>
          </a:xfrm>
          <a:prstGeom prst="roundRect">
            <a:avLst>
              <a:gd name="adj" fmla="val 50000"/>
            </a:avLst>
          </a:prstGeom>
          <a:solidFill>
            <a:schemeClr val="accent5">
              <a:lumMod val="75000"/>
            </a:schemeClr>
          </a:solidFill>
          <a:ln>
            <a:solidFill>
              <a:schemeClr val="bg1"/>
            </a:solidFill>
          </a:ln>
          <a:effectLst/>
        </p:spPr>
        <p:txBody>
          <a:bodyPr wrap="square" rtlCol="0" anchor="ctr">
            <a:no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五</a:t>
            </a:r>
            <a:r>
              <a:rPr lang="zh-CN" altLang="en-US" sz="2400" b="1" dirty="0" smtClean="0">
                <a:solidFill>
                  <a:schemeClr val="bg1"/>
                </a:solidFill>
                <a:latin typeface="微软雅黑" panose="020B0503020204020204" pitchFamily="34" charset="-122"/>
                <a:ea typeface="微软雅黑" panose="020B0503020204020204" pitchFamily="34" charset="-122"/>
              </a:rPr>
              <a:t>步分析法</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cxnSp>
        <p:nvCxnSpPr>
          <p:cNvPr id="10" name="直接箭头连接符 9"/>
          <p:cNvCxnSpPr/>
          <p:nvPr/>
        </p:nvCxnSpPr>
        <p:spPr>
          <a:xfrm>
            <a:off x="2994991" y="4032845"/>
            <a:ext cx="967409" cy="543339"/>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a:stCxn id="3" idx="6"/>
          </p:cNvCxnSpPr>
          <p:nvPr/>
        </p:nvCxnSpPr>
        <p:spPr>
          <a:xfrm flipV="1">
            <a:off x="4787347" y="4072602"/>
            <a:ext cx="911088" cy="639487"/>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a:off x="6480313" y="4072602"/>
            <a:ext cx="874644" cy="477078"/>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a:stCxn id="6" idx="6"/>
          </p:cNvCxnSpPr>
          <p:nvPr/>
        </p:nvCxnSpPr>
        <p:spPr>
          <a:xfrm flipV="1">
            <a:off x="8199782" y="4046097"/>
            <a:ext cx="917714" cy="665992"/>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1656522" y="4431990"/>
            <a:ext cx="2001079" cy="830997"/>
          </a:xfrm>
          <a:prstGeom prst="rect">
            <a:avLst/>
          </a:prstGeom>
          <a:noFill/>
        </p:spPr>
        <p:txBody>
          <a:bodyPr wrap="square" rtlCol="0">
            <a:spAutoFit/>
          </a:bodyPr>
          <a:lstStyle/>
          <a:p>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内容。</a:t>
            </a:r>
            <a:endParaRPr lang="zh-CN" altLang="en-US" sz="1200"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2120347" y="2959419"/>
            <a:ext cx="1107996" cy="369332"/>
          </a:xfrm>
          <a:prstGeom prst="rect">
            <a:avLst/>
          </a:prstGeom>
          <a:noFill/>
        </p:spPr>
        <p:txBody>
          <a:bodyPr wrap="none" rtlCol="0">
            <a:spAutoFit/>
          </a:bodyPr>
          <a:lstStyle/>
          <a:p>
            <a:pPr algn="ctr"/>
            <a:r>
              <a:rPr lang="zh-CN" altLang="en-US" b="1" dirty="0" smtClean="0">
                <a:solidFill>
                  <a:schemeClr val="accent5">
                    <a:lumMod val="75000"/>
                  </a:schemeClr>
                </a:solidFill>
                <a:latin typeface="微软雅黑" panose="020B0503020204020204" pitchFamily="34" charset="-122"/>
                <a:ea typeface="微软雅黑" panose="020B0503020204020204" pitchFamily="34" charset="-122"/>
              </a:rPr>
              <a:t>提出问题</a:t>
            </a:r>
            <a:endParaRPr lang="zh-CN" altLang="en-US" b="1"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3849759" y="5179158"/>
            <a:ext cx="1107996" cy="646331"/>
          </a:xfrm>
          <a:prstGeom prst="rect">
            <a:avLst/>
          </a:prstGeom>
          <a:noFill/>
        </p:spPr>
        <p:txBody>
          <a:bodyPr wrap="none" rtlCol="0">
            <a:spAutoFit/>
          </a:bodyPr>
          <a:lstStyle/>
          <a:p>
            <a:pPr algn="ctr"/>
            <a:r>
              <a:rPr lang="zh-CN" altLang="en-US" b="1" dirty="0">
                <a:solidFill>
                  <a:schemeClr val="accent5">
                    <a:lumMod val="75000"/>
                  </a:schemeClr>
                </a:solidFill>
                <a:latin typeface="微软雅黑" panose="020B0503020204020204" pitchFamily="34" charset="-122"/>
                <a:ea typeface="微软雅黑" panose="020B0503020204020204" pitchFamily="34" charset="-122"/>
              </a:rPr>
              <a:t>搜集影响</a:t>
            </a:r>
            <a:endParaRPr lang="en-US" altLang="zh-CN" b="1" dirty="0">
              <a:solidFill>
                <a:schemeClr val="accent5">
                  <a:lumMod val="75000"/>
                </a:schemeClr>
              </a:solidFill>
              <a:latin typeface="微软雅黑" panose="020B0503020204020204" pitchFamily="34" charset="-122"/>
              <a:ea typeface="微软雅黑" panose="020B0503020204020204" pitchFamily="34" charset="-122"/>
            </a:endParaRPr>
          </a:p>
          <a:p>
            <a:pPr algn="ctr"/>
            <a:r>
              <a:rPr lang="zh-CN" altLang="en-US" b="1" dirty="0">
                <a:solidFill>
                  <a:schemeClr val="accent5">
                    <a:lumMod val="75000"/>
                  </a:schemeClr>
                </a:solidFill>
                <a:latin typeface="微软雅黑" panose="020B0503020204020204" pitchFamily="34" charset="-122"/>
                <a:ea typeface="微软雅黑" panose="020B0503020204020204" pitchFamily="34" charset="-122"/>
              </a:rPr>
              <a:t>元素</a:t>
            </a:r>
          </a:p>
        </p:txBody>
      </p:sp>
      <p:sp>
        <p:nvSpPr>
          <p:cNvPr id="25" name="文本框 24"/>
          <p:cNvSpPr txBox="1"/>
          <p:nvPr/>
        </p:nvSpPr>
        <p:spPr>
          <a:xfrm>
            <a:off x="3452189" y="3391694"/>
            <a:ext cx="2001079" cy="830997"/>
          </a:xfrm>
          <a:prstGeom prst="rect">
            <a:avLst/>
          </a:prstGeom>
          <a:noFill/>
        </p:spPr>
        <p:txBody>
          <a:bodyPr wrap="square" rtlCol="0">
            <a:spAutoFit/>
          </a:bodyPr>
          <a:lstStyle/>
          <a:p>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内容</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a:t>
            </a:r>
          </a:p>
        </p:txBody>
      </p:sp>
      <p:sp>
        <p:nvSpPr>
          <p:cNvPr id="26" name="文本框 25"/>
          <p:cNvSpPr txBox="1"/>
          <p:nvPr/>
        </p:nvSpPr>
        <p:spPr>
          <a:xfrm>
            <a:off x="5353249" y="2747386"/>
            <a:ext cx="1485502" cy="646331"/>
          </a:xfrm>
          <a:prstGeom prst="rect">
            <a:avLst/>
          </a:prstGeom>
          <a:noFill/>
        </p:spPr>
        <p:txBody>
          <a:bodyPr wrap="square" rtlCol="0">
            <a:spAutoFit/>
          </a:bodyPr>
          <a:lstStyle/>
          <a:p>
            <a:pPr algn="ctr"/>
            <a:r>
              <a:rPr lang="zh-CN" altLang="en-US" b="1" dirty="0" smtClean="0">
                <a:solidFill>
                  <a:schemeClr val="accent5">
                    <a:lumMod val="75000"/>
                  </a:schemeClr>
                </a:solidFill>
                <a:latin typeface="微软雅黑" panose="020B0503020204020204" pitchFamily="34" charset="-122"/>
                <a:ea typeface="微软雅黑" panose="020B0503020204020204" pitchFamily="34" charset="-122"/>
              </a:rPr>
              <a:t>确定问题</a:t>
            </a:r>
            <a:endParaRPr lang="en-US" altLang="zh-CN" b="1" dirty="0" smtClean="0">
              <a:solidFill>
                <a:schemeClr val="accent5">
                  <a:lumMod val="75000"/>
                </a:schemeClr>
              </a:solidFill>
              <a:latin typeface="微软雅黑" panose="020B0503020204020204" pitchFamily="34" charset="-122"/>
              <a:ea typeface="微软雅黑" panose="020B0503020204020204" pitchFamily="34" charset="-122"/>
            </a:endParaRPr>
          </a:p>
          <a:p>
            <a:pPr algn="ctr"/>
            <a:r>
              <a:rPr lang="zh-CN" altLang="en-US" b="1" dirty="0" smtClean="0">
                <a:solidFill>
                  <a:schemeClr val="accent5">
                    <a:lumMod val="75000"/>
                  </a:schemeClr>
                </a:solidFill>
                <a:latin typeface="微软雅黑" panose="020B0503020204020204" pitchFamily="34" charset="-122"/>
                <a:ea typeface="微软雅黑" panose="020B0503020204020204" pitchFamily="34" charset="-122"/>
              </a:rPr>
              <a:t>关键点</a:t>
            </a:r>
            <a:endParaRPr lang="zh-CN" altLang="en-US" b="1"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5088834" y="4445243"/>
            <a:ext cx="2001079" cy="830997"/>
          </a:xfrm>
          <a:prstGeom prst="rect">
            <a:avLst/>
          </a:prstGeom>
          <a:noFill/>
        </p:spPr>
        <p:txBody>
          <a:bodyPr wrap="square" rtlCol="0">
            <a:spAutoFit/>
          </a:bodyPr>
          <a:lstStyle/>
          <a:p>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内容。</a:t>
            </a:r>
            <a:endParaRPr lang="zh-CN" altLang="en-US" sz="1200"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7056154" y="5179160"/>
            <a:ext cx="1485502" cy="646331"/>
          </a:xfrm>
          <a:prstGeom prst="rect">
            <a:avLst/>
          </a:prstGeom>
          <a:noFill/>
        </p:spPr>
        <p:txBody>
          <a:bodyPr wrap="square" rtlCol="0">
            <a:spAutoFit/>
          </a:bodyPr>
          <a:lstStyle/>
          <a:p>
            <a:pPr algn="ctr"/>
            <a:r>
              <a:rPr lang="zh-CN" altLang="en-US" b="1" dirty="0" smtClean="0">
                <a:solidFill>
                  <a:schemeClr val="accent5">
                    <a:lumMod val="75000"/>
                  </a:schemeClr>
                </a:solidFill>
                <a:latin typeface="微软雅黑" panose="020B0503020204020204" pitchFamily="34" charset="-122"/>
                <a:ea typeface="微软雅黑" panose="020B0503020204020204" pitchFamily="34" charset="-122"/>
              </a:rPr>
              <a:t>提出解决</a:t>
            </a:r>
            <a:endParaRPr lang="en-US" altLang="zh-CN" b="1" dirty="0" smtClean="0">
              <a:solidFill>
                <a:schemeClr val="accent5">
                  <a:lumMod val="75000"/>
                </a:schemeClr>
              </a:solidFill>
              <a:latin typeface="微软雅黑" panose="020B0503020204020204" pitchFamily="34" charset="-122"/>
              <a:ea typeface="微软雅黑" panose="020B0503020204020204" pitchFamily="34" charset="-122"/>
            </a:endParaRPr>
          </a:p>
          <a:p>
            <a:pPr algn="ctr"/>
            <a:r>
              <a:rPr lang="zh-CN" altLang="en-US" b="1" dirty="0" smtClean="0">
                <a:solidFill>
                  <a:schemeClr val="accent5">
                    <a:lumMod val="75000"/>
                  </a:schemeClr>
                </a:solidFill>
                <a:latin typeface="微软雅黑" panose="020B0503020204020204" pitchFamily="34" charset="-122"/>
                <a:ea typeface="微软雅黑" panose="020B0503020204020204" pitchFamily="34" charset="-122"/>
              </a:rPr>
              <a:t>方案</a:t>
            </a:r>
            <a:endParaRPr lang="zh-CN" altLang="en-US" b="1"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6791740" y="3365190"/>
            <a:ext cx="2001079" cy="830997"/>
          </a:xfrm>
          <a:prstGeom prst="rect">
            <a:avLst/>
          </a:prstGeom>
          <a:noFill/>
        </p:spPr>
        <p:txBody>
          <a:bodyPr wrap="square" rtlCol="0">
            <a:spAutoFit/>
          </a:bodyPr>
          <a:lstStyle/>
          <a:p>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内容。</a:t>
            </a:r>
            <a:endParaRPr lang="zh-CN" altLang="en-US" sz="1200"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8613914" y="4418738"/>
            <a:ext cx="2001079" cy="830997"/>
          </a:xfrm>
          <a:prstGeom prst="rect">
            <a:avLst/>
          </a:prstGeom>
          <a:noFill/>
        </p:spPr>
        <p:txBody>
          <a:bodyPr wrap="square" rtlCol="0">
            <a:spAutoFit/>
          </a:bodyPr>
          <a:lstStyle/>
          <a:p>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内容。</a:t>
            </a:r>
            <a:endParaRPr lang="zh-CN" altLang="en-US" sz="1200"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8732554" y="2946166"/>
            <a:ext cx="1485502" cy="369332"/>
          </a:xfrm>
          <a:prstGeom prst="rect">
            <a:avLst/>
          </a:prstGeom>
          <a:noFill/>
        </p:spPr>
        <p:txBody>
          <a:bodyPr wrap="square" rtlCol="0">
            <a:spAutoFit/>
          </a:bodyPr>
          <a:lstStyle/>
          <a:p>
            <a:pPr algn="ctr"/>
            <a:r>
              <a:rPr lang="zh-CN" altLang="en-US" b="1" dirty="0" smtClean="0">
                <a:solidFill>
                  <a:schemeClr val="accent5">
                    <a:lumMod val="75000"/>
                  </a:schemeClr>
                </a:solidFill>
                <a:latin typeface="微软雅黑" panose="020B0503020204020204" pitchFamily="34" charset="-122"/>
                <a:ea typeface="微软雅黑" panose="020B0503020204020204" pitchFamily="34" charset="-122"/>
              </a:rPr>
              <a:t>验证与评估</a:t>
            </a:r>
            <a:endParaRPr lang="zh-CN" altLang="en-US" b="1"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12609095" y="6858000"/>
            <a:ext cx="234360" cy="372410"/>
          </a:xfrm>
          <a:prstGeom prst="rect">
            <a:avLst/>
          </a:prstGeom>
          <a:noFill/>
        </p:spPr>
        <p:txBody>
          <a:bodyPr wrap="none" rtlCol="0">
            <a:spAutoFit/>
          </a:bodyPr>
          <a:lstStyle/>
          <a:p>
            <a:pPr>
              <a:lnSpc>
                <a:spcPct val="130000"/>
              </a:lnSpc>
            </a:pPr>
            <a:r>
              <a:rPr lang="en-US" altLang="zh-CN" sz="1400" dirty="0" smtClean="0">
                <a:latin typeface="Arial" panose="020B0604020202020204" pitchFamily="34" charset="0"/>
                <a:ea typeface="微软雅黑" panose="020B0503020204020204" pitchFamily="34" charset="-122"/>
              </a:rPr>
              <a:t>.</a:t>
            </a:r>
            <a:endParaRPr lang="zh-CN" altLang="en-US" sz="1400" dirty="0" smtClean="0">
              <a:latin typeface="Arial" panose="020B060402020202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300" advClick="0" advTm="0">
        <p14:pa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par>
                                <p:cTn id="26" presetID="22" presetClass="entr" presetSubtype="8"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par>
                                <p:cTn id="29" presetID="22" presetClass="entr" presetSubtype="8"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par>
                                <p:cTn id="32" presetID="22" presetClass="entr" presetSubtype="8"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par>
                                <p:cTn id="35" presetID="22" presetClass="entr" presetSubtype="8"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500"/>
                                        <p:tgtEl>
                                          <p:spTgt spid="22"/>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left)">
                                      <p:cBhvr>
                                        <p:cTn id="43" dur="500"/>
                                        <p:tgtEl>
                                          <p:spTgt spid="23"/>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500"/>
                                        <p:tgtEl>
                                          <p:spTgt spid="24"/>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left)">
                                      <p:cBhvr>
                                        <p:cTn id="49" dur="500"/>
                                        <p:tgtEl>
                                          <p:spTgt spid="25"/>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left)">
                                      <p:cBhvr>
                                        <p:cTn id="52" dur="500"/>
                                        <p:tgtEl>
                                          <p:spTgt spid="2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wipe(left)">
                                      <p:cBhvr>
                                        <p:cTn id="55" dur="500"/>
                                        <p:tgtEl>
                                          <p:spTgt spid="27"/>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wipe(left)">
                                      <p:cBhvr>
                                        <p:cTn id="61" dur="500"/>
                                        <p:tgtEl>
                                          <p:spTgt spid="2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left)">
                                      <p:cBhvr>
                                        <p:cTn id="64" dur="500"/>
                                        <p:tgtEl>
                                          <p:spTgt spid="30"/>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wipe(left)">
                                      <p:cBhvr>
                                        <p:cTn id="67" dur="500"/>
                                        <p:tgtEl>
                                          <p:spTgt spid="3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0" nodeType="clickEffect">
                                  <p:stCondLst>
                                    <p:cond delay="1500"/>
                                  </p:stCondLst>
                                  <p:childTnLst>
                                    <p:animEffect transition="out" filter="fade">
                                      <p:cBhvr>
                                        <p:cTn id="71" dur="500"/>
                                        <p:tgtEl>
                                          <p:spTgt spid="33"/>
                                        </p:tgtEl>
                                      </p:cBhvr>
                                    </p:animEffect>
                                    <p:set>
                                      <p:cBhvr>
                                        <p:cTn id="72"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22" grpId="0"/>
      <p:bldP spid="23" grpId="0"/>
      <p:bldP spid="24" grpId="0"/>
      <p:bldP spid="25" grpId="0"/>
      <p:bldP spid="26" grpId="0"/>
      <p:bldP spid="27" grpId="0"/>
      <p:bldP spid="28" grpId="0"/>
      <p:bldP spid="29" grpId="0"/>
      <p:bldP spid="30" grpId="0"/>
      <p:bldP spid="31"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977744" y="599522"/>
            <a:ext cx="2236511" cy="584775"/>
          </a:xfrm>
          <a:prstGeom prst="rect">
            <a:avLst/>
          </a:prstGeom>
          <a:noFill/>
        </p:spPr>
        <p:txBody>
          <a:bodyPr wrap="none" rtlCol="0">
            <a:spAutoFit/>
          </a:bodyPr>
          <a:lstStyle/>
          <a:p>
            <a:pPr algn="ctr"/>
            <a:r>
              <a:rPr lang="zh-CN" altLang="en-US" sz="3200" b="1" dirty="0" smtClean="0">
                <a:solidFill>
                  <a:schemeClr val="accent5">
                    <a:lumMod val="75000"/>
                  </a:schemeClr>
                </a:solidFill>
                <a:latin typeface="微软雅黑" panose="020B0503020204020204" pitchFamily="34" charset="-122"/>
                <a:ea typeface="微软雅黑" panose="020B0503020204020204" pitchFamily="34" charset="-122"/>
              </a:rPr>
              <a:t>责任与义务</a:t>
            </a:r>
            <a:endParaRPr lang="zh-CN" altLang="en-US" sz="3200" b="1"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13" name="椭圆 12"/>
          <p:cNvSpPr/>
          <p:nvPr/>
        </p:nvSpPr>
        <p:spPr>
          <a:xfrm>
            <a:off x="4267200" y="1832889"/>
            <a:ext cx="3657600" cy="3689313"/>
          </a:xfrm>
          <a:prstGeom prst="ellipse">
            <a:avLst/>
          </a:prstGeom>
          <a:noFill/>
          <a:ln>
            <a:solidFill>
              <a:schemeClr val="bg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endParaRPr>
          </a:p>
        </p:txBody>
      </p:sp>
      <p:grpSp>
        <p:nvGrpSpPr>
          <p:cNvPr id="18" name="组合 17"/>
          <p:cNvGrpSpPr/>
          <p:nvPr/>
        </p:nvGrpSpPr>
        <p:grpSpPr>
          <a:xfrm rot="1126934">
            <a:off x="4161185" y="2133599"/>
            <a:ext cx="728870" cy="1451183"/>
            <a:chOff x="3975654" y="1921566"/>
            <a:chExt cx="728870" cy="1451183"/>
          </a:xfrm>
          <a:solidFill>
            <a:schemeClr val="accent5">
              <a:lumMod val="75000"/>
            </a:schemeClr>
          </a:solidFill>
          <a:effectLst>
            <a:outerShdw blurRad="63500" sx="102000" sy="102000" algn="ctr" rotWithShape="0">
              <a:prstClr val="black">
                <a:alpha val="40000"/>
              </a:prstClr>
            </a:outerShdw>
          </a:effectLst>
        </p:grpSpPr>
        <p:sp>
          <p:nvSpPr>
            <p:cNvPr id="9" name="圆角矩形 8"/>
            <p:cNvSpPr/>
            <p:nvPr/>
          </p:nvSpPr>
          <p:spPr>
            <a:xfrm>
              <a:off x="4134680" y="1921566"/>
              <a:ext cx="569844" cy="1451183"/>
            </a:xfrm>
            <a:prstGeom prst="roundRect">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领导力</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4" name="等腰三角形 13"/>
            <p:cNvSpPr/>
            <p:nvPr/>
          </p:nvSpPr>
          <p:spPr>
            <a:xfrm rot="16200000">
              <a:off x="3412436" y="2570923"/>
              <a:ext cx="1285461" cy="1590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nvGrpSpPr>
          <p:cNvPr id="19" name="组合 18"/>
          <p:cNvGrpSpPr/>
          <p:nvPr/>
        </p:nvGrpSpPr>
        <p:grpSpPr>
          <a:xfrm rot="20325194">
            <a:off x="4161185" y="3770312"/>
            <a:ext cx="735494" cy="1451183"/>
            <a:chOff x="3975654" y="3558279"/>
            <a:chExt cx="735494" cy="1451183"/>
          </a:xfrm>
          <a:solidFill>
            <a:schemeClr val="accent5">
              <a:lumMod val="75000"/>
            </a:schemeClr>
          </a:solidFill>
          <a:effectLst>
            <a:outerShdw blurRad="63500" sx="102000" sy="102000" algn="ctr" rotWithShape="0">
              <a:prstClr val="black">
                <a:alpha val="40000"/>
              </a:prstClr>
            </a:outerShdw>
          </a:effectLst>
        </p:grpSpPr>
        <p:sp>
          <p:nvSpPr>
            <p:cNvPr id="10" name="圆角矩形 9"/>
            <p:cNvSpPr/>
            <p:nvPr/>
          </p:nvSpPr>
          <p:spPr>
            <a:xfrm>
              <a:off x="4141304" y="3558279"/>
              <a:ext cx="569844" cy="1451183"/>
            </a:xfrm>
            <a:prstGeom prst="roundRect">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决策力</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5" name="等腰三角形 14"/>
            <p:cNvSpPr/>
            <p:nvPr/>
          </p:nvSpPr>
          <p:spPr>
            <a:xfrm rot="16200000">
              <a:off x="3412436" y="4220819"/>
              <a:ext cx="1285461" cy="1590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nvGrpSpPr>
          <p:cNvPr id="20" name="组合 19"/>
          <p:cNvGrpSpPr/>
          <p:nvPr/>
        </p:nvGrpSpPr>
        <p:grpSpPr>
          <a:xfrm rot="20337481">
            <a:off x="7268818" y="2133599"/>
            <a:ext cx="728872" cy="1451183"/>
            <a:chOff x="7494106" y="1921566"/>
            <a:chExt cx="728872" cy="1451183"/>
          </a:xfrm>
          <a:solidFill>
            <a:schemeClr val="accent5">
              <a:lumMod val="75000"/>
            </a:schemeClr>
          </a:solidFill>
          <a:effectLst>
            <a:outerShdw blurRad="63500" sx="102000" sy="102000" algn="ctr" rotWithShape="0">
              <a:prstClr val="black">
                <a:alpha val="40000"/>
              </a:prstClr>
            </a:outerShdw>
          </a:effectLst>
        </p:grpSpPr>
        <p:sp>
          <p:nvSpPr>
            <p:cNvPr id="12" name="圆角矩形 11"/>
            <p:cNvSpPr/>
            <p:nvPr/>
          </p:nvSpPr>
          <p:spPr>
            <a:xfrm>
              <a:off x="7494106" y="1921566"/>
              <a:ext cx="569844" cy="1451183"/>
            </a:xfrm>
            <a:prstGeom prst="roundRect">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判断力</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6" name="等腰三角形 15"/>
            <p:cNvSpPr/>
            <p:nvPr/>
          </p:nvSpPr>
          <p:spPr>
            <a:xfrm rot="5400000">
              <a:off x="7500734" y="2544489"/>
              <a:ext cx="1285461" cy="1590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nvGrpSpPr>
          <p:cNvPr id="21" name="组合 20"/>
          <p:cNvGrpSpPr/>
          <p:nvPr/>
        </p:nvGrpSpPr>
        <p:grpSpPr>
          <a:xfrm rot="1187428">
            <a:off x="7275442" y="3770312"/>
            <a:ext cx="722248" cy="1451183"/>
            <a:chOff x="7500730" y="3558279"/>
            <a:chExt cx="722248" cy="1451183"/>
          </a:xfrm>
          <a:solidFill>
            <a:schemeClr val="accent5">
              <a:lumMod val="75000"/>
            </a:schemeClr>
          </a:solidFill>
          <a:effectLst>
            <a:outerShdw blurRad="63500" sx="102000" sy="102000" algn="ctr" rotWithShape="0">
              <a:prstClr val="black">
                <a:alpha val="40000"/>
              </a:prstClr>
            </a:outerShdw>
          </a:effectLst>
        </p:grpSpPr>
        <p:sp>
          <p:nvSpPr>
            <p:cNvPr id="11" name="圆角矩形 10"/>
            <p:cNvSpPr/>
            <p:nvPr/>
          </p:nvSpPr>
          <p:spPr>
            <a:xfrm>
              <a:off x="7500730" y="3558279"/>
              <a:ext cx="569844" cy="1451183"/>
            </a:xfrm>
            <a:prstGeom prst="roundRect">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执行力</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7" name="等腰三角形 16"/>
            <p:cNvSpPr/>
            <p:nvPr/>
          </p:nvSpPr>
          <p:spPr>
            <a:xfrm rot="5400000">
              <a:off x="7500734" y="4194385"/>
              <a:ext cx="1285461" cy="1590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22" name="文本框 21"/>
          <p:cNvSpPr txBox="1"/>
          <p:nvPr/>
        </p:nvSpPr>
        <p:spPr>
          <a:xfrm>
            <a:off x="8395252" y="2353840"/>
            <a:ext cx="2484784" cy="1015663"/>
          </a:xfrm>
          <a:prstGeom prst="rect">
            <a:avLst/>
          </a:prstGeom>
          <a:noFill/>
        </p:spPr>
        <p:txBody>
          <a:bodyPr wrap="square" rtlCol="0">
            <a:spAutoFit/>
          </a:bodyPr>
          <a:lstStyle/>
          <a:p>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点击此处添加内容，点击此处添加内容，点击此处添加内容，点击此处添加</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内容</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a:t>
            </a:r>
          </a:p>
        </p:txBody>
      </p:sp>
      <p:sp>
        <p:nvSpPr>
          <p:cNvPr id="23" name="文本框 22"/>
          <p:cNvSpPr txBox="1"/>
          <p:nvPr/>
        </p:nvSpPr>
        <p:spPr>
          <a:xfrm>
            <a:off x="8395252" y="4096501"/>
            <a:ext cx="2484784" cy="1015663"/>
          </a:xfrm>
          <a:prstGeom prst="rect">
            <a:avLst/>
          </a:prstGeom>
          <a:noFill/>
        </p:spPr>
        <p:txBody>
          <a:bodyPr wrap="square" rtlCol="0">
            <a:spAutoFit/>
          </a:bodyPr>
          <a:lstStyle/>
          <a:p>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点击此处添加内容，点击此处添加内容，点击此处添加内容，点击此处添加</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内容</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a:t>
            </a:r>
          </a:p>
        </p:txBody>
      </p:sp>
      <p:sp>
        <p:nvSpPr>
          <p:cNvPr id="24" name="文本框 23"/>
          <p:cNvSpPr txBox="1"/>
          <p:nvPr/>
        </p:nvSpPr>
        <p:spPr>
          <a:xfrm>
            <a:off x="1303596" y="2446605"/>
            <a:ext cx="2557666" cy="1015663"/>
          </a:xfrm>
          <a:prstGeom prst="rect">
            <a:avLst/>
          </a:prstGeom>
          <a:noFill/>
        </p:spPr>
        <p:txBody>
          <a:bodyPr wrap="square" rtlCol="0">
            <a:spAutoFit/>
          </a:bodyPr>
          <a:lstStyle/>
          <a:p>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点击此处添加内容，点击此处添加内容，点击此处添加内容，点击此处添加</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内容</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a:t>
            </a:r>
          </a:p>
        </p:txBody>
      </p:sp>
      <p:sp>
        <p:nvSpPr>
          <p:cNvPr id="25" name="文本框 24"/>
          <p:cNvSpPr txBox="1"/>
          <p:nvPr/>
        </p:nvSpPr>
        <p:spPr>
          <a:xfrm>
            <a:off x="1303596" y="4156136"/>
            <a:ext cx="2557666" cy="1015663"/>
          </a:xfrm>
          <a:prstGeom prst="rect">
            <a:avLst/>
          </a:prstGeom>
          <a:noFill/>
        </p:spPr>
        <p:txBody>
          <a:bodyPr wrap="square" rtlCol="0">
            <a:spAutoFit/>
          </a:bodyPr>
          <a:lstStyle/>
          <a:p>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点击此处添加内容，点击此处添加内容，点击此处添加内容，点击此处添加</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内容</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a:t>
            </a:r>
          </a:p>
        </p:txBody>
      </p:sp>
      <p:sp>
        <p:nvSpPr>
          <p:cNvPr id="26" name="文本框 25"/>
          <p:cNvSpPr txBox="1"/>
          <p:nvPr/>
        </p:nvSpPr>
        <p:spPr>
          <a:xfrm>
            <a:off x="12609095" y="6858000"/>
            <a:ext cx="234360" cy="372410"/>
          </a:xfrm>
          <a:prstGeom prst="rect">
            <a:avLst/>
          </a:prstGeom>
          <a:noFill/>
        </p:spPr>
        <p:txBody>
          <a:bodyPr wrap="none" rtlCol="0">
            <a:spAutoFit/>
          </a:bodyPr>
          <a:lstStyle/>
          <a:p>
            <a:pPr>
              <a:lnSpc>
                <a:spcPct val="130000"/>
              </a:lnSpc>
            </a:pPr>
            <a:r>
              <a:rPr lang="en-US" altLang="zh-CN" sz="1400" dirty="0" smtClean="0">
                <a:latin typeface="Arial" panose="020B0604020202020204" pitchFamily="34" charset="0"/>
                <a:ea typeface="微软雅黑" panose="020B0503020204020204" pitchFamily="34" charset="-122"/>
              </a:rPr>
              <a:t>.</a:t>
            </a:r>
            <a:endParaRPr lang="zh-CN" altLang="en-US" sz="1400" dirty="0" smtClean="0">
              <a:latin typeface="Arial" panose="020B0604020202020204" pitchFamily="34" charset="0"/>
              <a:ea typeface="微软雅黑" panose="020B0503020204020204" pitchFamily="34" charset="-122"/>
            </a:endParaRPr>
          </a:p>
        </p:txBody>
      </p:sp>
      <p:sp>
        <p:nvSpPr>
          <p:cNvPr id="5" name="椭圆 4"/>
          <p:cNvSpPr/>
          <p:nvPr/>
        </p:nvSpPr>
        <p:spPr>
          <a:xfrm>
            <a:off x="4819958" y="2390274"/>
            <a:ext cx="2520000" cy="2520000"/>
          </a:xfrm>
          <a:prstGeom prst="ellipse">
            <a:avLst/>
          </a:prstGeom>
          <a:blipFill dpi="0" rotWithShape="1">
            <a:blip r:embed="rId3"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300" advClick="0" advTm="0">
        <p14:pa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right)">
                                      <p:cBhvr>
                                        <p:cTn id="19" dur="500"/>
                                        <p:tgtEl>
                                          <p:spTgt spid="24"/>
                                        </p:tgtEl>
                                      </p:cBhvr>
                                    </p:animEffect>
                                  </p:childTnLst>
                                </p:cTn>
                              </p:par>
                              <p:par>
                                <p:cTn id="20" presetID="53" presetClass="entr" presetSubtype="16"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right)">
                                      <p:cBhvr>
                                        <p:cTn id="29" dur="500"/>
                                        <p:tgtEl>
                                          <p:spTgt spid="25"/>
                                        </p:tgtEl>
                                      </p:cBhvr>
                                    </p:animEffect>
                                  </p:childTnLst>
                                </p:cTn>
                              </p:par>
                              <p:par>
                                <p:cTn id="30" presetID="53" presetClass="entr" presetSubtype="16"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500"/>
                                        <p:tgtEl>
                                          <p:spTgt spid="22"/>
                                        </p:tgtEl>
                                      </p:cBhvr>
                                    </p:animEffect>
                                  </p:childTnLst>
                                </p:cTn>
                              </p:par>
                              <p:par>
                                <p:cTn id="40" presetID="53" presetClass="entr" presetSubtype="16"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ppt_w</p:attrName>
                                        </p:attrNameLst>
                                      </p:cBhvr>
                                      <p:tavLst>
                                        <p:tav tm="0">
                                          <p:val>
                                            <p:fltVal val="0"/>
                                          </p:val>
                                        </p:tav>
                                        <p:tav tm="100000">
                                          <p:val>
                                            <p:strVal val="#ppt_w"/>
                                          </p:val>
                                        </p:tav>
                                      </p:tavLst>
                                    </p:anim>
                                    <p:anim calcmode="lin" valueType="num">
                                      <p:cBhvr>
                                        <p:cTn id="43" dur="500" fill="hold"/>
                                        <p:tgtEl>
                                          <p:spTgt spid="21"/>
                                        </p:tgtEl>
                                        <p:attrNameLst>
                                          <p:attrName>ppt_h</p:attrName>
                                        </p:attrNameLst>
                                      </p:cBhvr>
                                      <p:tavLst>
                                        <p:tav tm="0">
                                          <p:val>
                                            <p:fltVal val="0"/>
                                          </p:val>
                                        </p:tav>
                                        <p:tav tm="100000">
                                          <p:val>
                                            <p:strVal val="#ppt_h"/>
                                          </p:val>
                                        </p:tav>
                                      </p:tavLst>
                                    </p:anim>
                                    <p:animEffect transition="in" filter="fade">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0" nodeType="clickEffect">
                                  <p:stCondLst>
                                    <p:cond delay="1500"/>
                                  </p:stCondLst>
                                  <p:childTnLst>
                                    <p:animEffect transition="out" filter="fade">
                                      <p:cBhvr>
                                        <p:cTn id="53" dur="500"/>
                                        <p:tgtEl>
                                          <p:spTgt spid="26"/>
                                        </p:tgtEl>
                                      </p:cBhvr>
                                    </p:animEffect>
                                    <p:set>
                                      <p:cBhvr>
                                        <p:cTn id="54"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2" grpId="0"/>
      <p:bldP spid="23" grpId="0"/>
      <p:bldP spid="24" grpId="0"/>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021261" y="2757627"/>
            <a:ext cx="4149478" cy="707886"/>
          </a:xfrm>
          <a:prstGeom prst="rect">
            <a:avLst/>
          </a:prstGeom>
          <a:noFill/>
          <a:ln w="19050">
            <a:solidFill>
              <a:schemeClr val="accent5">
                <a:lumMod val="75000"/>
              </a:schemeClr>
            </a:solidFill>
          </a:ln>
        </p:spPr>
        <p:txBody>
          <a:bodyPr wrap="square" rtlCol="0">
            <a:spAutoFit/>
          </a:bodyPr>
          <a:lstStyle/>
          <a:p>
            <a:pPr algn="ctr"/>
            <a:r>
              <a:rPr lang="zh-CN" altLang="en-US" sz="4000" b="1" dirty="0">
                <a:solidFill>
                  <a:schemeClr val="accent5">
                    <a:lumMod val="75000"/>
                  </a:schemeClr>
                </a:solidFill>
                <a:latin typeface="微软雅黑" panose="020B0503020204020204" pitchFamily="34" charset="-122"/>
                <a:ea typeface="微软雅黑" panose="020B0503020204020204" pitchFamily="34" charset="-122"/>
              </a:rPr>
              <a:t>岗位胜任能力</a:t>
            </a:r>
          </a:p>
        </p:txBody>
      </p:sp>
      <p:sp>
        <p:nvSpPr>
          <p:cNvPr id="7" name="文本框 6"/>
          <p:cNvSpPr txBox="1"/>
          <p:nvPr/>
        </p:nvSpPr>
        <p:spPr>
          <a:xfrm>
            <a:off x="4112685" y="3682709"/>
            <a:ext cx="3972562" cy="656590"/>
          </a:xfrm>
          <a:prstGeom prst="rect">
            <a:avLst/>
          </a:prstGeom>
          <a:noFill/>
        </p:spPr>
        <p:txBody>
          <a:bodyPr wrap="none" rtlCol="0">
            <a:spAutoFit/>
          </a:bodyPr>
          <a:lstStyle/>
          <a:p>
            <a:pPr marL="285750" indent="-285750">
              <a:lnSpc>
                <a:spcPts val="2200"/>
              </a:lnSpc>
              <a:buFont typeface="Wingdings" panose="05000000000000000000" pitchFamily="2" charset="2"/>
              <a:buChar char="l"/>
            </a:pPr>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sym typeface="Wingdings" panose="05000000000000000000" pitchFamily="2" charset="2"/>
              </a:rPr>
              <a:t>个人</a:t>
            </a:r>
            <a:r>
              <a:rPr lang="zh-CN" altLang="en-US" sz="1400" dirty="0">
                <a:solidFill>
                  <a:schemeClr val="accent5">
                    <a:lumMod val="75000"/>
                  </a:schemeClr>
                </a:solidFill>
                <a:latin typeface="微软雅黑" panose="020B0503020204020204" pitchFamily="34" charset="-122"/>
                <a:ea typeface="微软雅黑" panose="020B0503020204020204" pitchFamily="34" charset="-122"/>
                <a:sym typeface="Wingdings" panose="05000000000000000000" pitchFamily="2" charset="2"/>
              </a:rPr>
              <a:t>优势</a:t>
            </a:r>
            <a:r>
              <a:rPr lang="zh-CN" altLang="en-US" sz="1400" dirty="0">
                <a:solidFill>
                  <a:schemeClr val="accent5">
                    <a:lumMod val="75000"/>
                  </a:schemeClr>
                </a:solidFill>
                <a:latin typeface="微软雅黑" panose="020B0503020204020204" pitchFamily="34" charset="-122"/>
                <a:ea typeface="微软雅黑" panose="020B0503020204020204" pitchFamily="34" charset="-122"/>
              </a:rPr>
              <a:t>    </a:t>
            </a:r>
            <a:r>
              <a:rPr lang="zh-CN" altLang="en-US" sz="1400" dirty="0">
                <a:solidFill>
                  <a:schemeClr val="accent5">
                    <a:lumMod val="75000"/>
                  </a:schemeClr>
                </a:solidFill>
                <a:latin typeface="微软雅黑" panose="020B0503020204020204" pitchFamily="34" charset="-122"/>
                <a:ea typeface="微软雅黑" panose="020B0503020204020204" pitchFamily="34" charset="-122"/>
                <a:sym typeface="Wingdings" panose="05000000000000000000" pitchFamily="2" charset="2"/>
              </a:rPr>
              <a:t></a:t>
            </a:r>
            <a:r>
              <a:rPr lang="zh-CN" altLang="en-US" sz="1400" dirty="0">
                <a:solidFill>
                  <a:schemeClr val="accent5">
                    <a:lumMod val="75000"/>
                  </a:schemeClr>
                </a:solidFill>
                <a:latin typeface="微软雅黑" panose="020B0503020204020204" pitchFamily="34" charset="-122"/>
                <a:ea typeface="微软雅黑" panose="020B0503020204020204" pitchFamily="34" charset="-122"/>
              </a:rPr>
              <a:t> 专业技能   </a:t>
            </a:r>
            <a:r>
              <a:rPr lang="zh-CN" altLang="en-US" sz="1400" dirty="0">
                <a:solidFill>
                  <a:schemeClr val="accent5">
                    <a:lumMod val="75000"/>
                  </a:schemeClr>
                </a:solidFill>
                <a:latin typeface="微软雅黑" panose="020B0503020204020204" pitchFamily="34" charset="-122"/>
                <a:ea typeface="微软雅黑" panose="020B0503020204020204" pitchFamily="34" charset="-122"/>
                <a:sym typeface="Wingdings" panose="05000000000000000000" pitchFamily="2" charset="2"/>
              </a:rPr>
              <a:t> 突出业绩</a:t>
            </a:r>
            <a:endParaRPr lang="en-US" altLang="zh-CN" sz="1400" dirty="0">
              <a:solidFill>
                <a:schemeClr val="accent5">
                  <a:lumMod val="75000"/>
                </a:schemeClr>
              </a:solidFill>
              <a:latin typeface="微软雅黑" panose="020B0503020204020204" pitchFamily="34" charset="-122"/>
              <a:ea typeface="微软雅黑" panose="020B0503020204020204" pitchFamily="34" charset="-122"/>
              <a:sym typeface="Wingdings" panose="05000000000000000000" pitchFamily="2" charset="2"/>
            </a:endParaRPr>
          </a:p>
          <a:p>
            <a:pPr marL="285750" indent="-285750">
              <a:lnSpc>
                <a:spcPts val="2200"/>
              </a:lnSpc>
              <a:buFont typeface="Wingdings" panose="05000000000000000000" pitchFamily="2" charset="2"/>
              <a:buChar char="l"/>
            </a:pPr>
            <a:r>
              <a:rPr lang="zh-CN" altLang="en-US" sz="1400" dirty="0">
                <a:solidFill>
                  <a:schemeClr val="accent5">
                    <a:lumMod val="75000"/>
                  </a:schemeClr>
                </a:solidFill>
                <a:latin typeface="微软雅黑" panose="020B0503020204020204" pitchFamily="34" charset="-122"/>
                <a:ea typeface="微软雅黑" panose="020B0503020204020204" pitchFamily="34" charset="-122"/>
                <a:sym typeface="Wingdings" panose="05000000000000000000" pitchFamily="2" charset="2"/>
              </a:rPr>
              <a:t>领导力    团队合作    协调能力   执行力</a:t>
            </a:r>
            <a:endParaRPr lang="zh-CN" altLang="en-US" sz="1400"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12609095" y="6858000"/>
            <a:ext cx="234360" cy="343235"/>
          </a:xfrm>
          <a:prstGeom prst="rect">
            <a:avLst/>
          </a:prstGeom>
          <a:noFill/>
        </p:spPr>
        <p:txBody>
          <a:bodyPr wrap="none" rtlCol="0">
            <a:spAutoFit/>
          </a:bodyPr>
          <a:lstStyle/>
          <a:p>
            <a:pPr>
              <a:lnSpc>
                <a:spcPct val="130000"/>
              </a:lnSpc>
            </a:pPr>
            <a:r>
              <a:rPr lang="en-US" altLang="zh-CN" sz="1400" dirty="0" smtClean="0">
                <a:latin typeface="Arial" panose="020B0604020202020204" pitchFamily="34" charset="0"/>
                <a:ea typeface="微软雅黑" panose="020B0503020204020204" pitchFamily="34" charset="-122"/>
              </a:rPr>
              <a:t>.</a:t>
            </a:r>
            <a:endParaRPr lang="zh-CN" altLang="en-US" sz="1400" dirty="0" smtClean="0">
              <a:latin typeface="Arial" panose="020B0604020202020204" pitchFamily="34" charset="0"/>
              <a:ea typeface="微软雅黑" panose="020B0503020204020204" pitchFamily="34" charset="-122"/>
            </a:endParaRPr>
          </a:p>
        </p:txBody>
      </p:sp>
      <p:sp>
        <p:nvSpPr>
          <p:cNvPr id="14" name="KSO_Shape"/>
          <p:cNvSpPr/>
          <p:nvPr/>
        </p:nvSpPr>
        <p:spPr bwMode="auto">
          <a:xfrm flipH="1">
            <a:off x="3074237" y="2203784"/>
            <a:ext cx="717550" cy="1905000"/>
          </a:xfrm>
          <a:custGeom>
            <a:avLst/>
            <a:gdLst/>
            <a:ahLst/>
            <a:cxnLst/>
            <a:rect l="0" t="0" r="r" b="b"/>
            <a:pathLst>
              <a:path w="1190625" h="3163887">
                <a:moveTo>
                  <a:pt x="896392" y="1026239"/>
                </a:moveTo>
                <a:lnTo>
                  <a:pt x="896392" y="1562636"/>
                </a:lnTo>
                <a:lnTo>
                  <a:pt x="905596" y="1537864"/>
                </a:lnTo>
                <a:lnTo>
                  <a:pt x="914166" y="1513410"/>
                </a:lnTo>
                <a:lnTo>
                  <a:pt x="922419" y="1489909"/>
                </a:lnTo>
                <a:lnTo>
                  <a:pt x="929402" y="1466726"/>
                </a:lnTo>
                <a:lnTo>
                  <a:pt x="936067" y="1444495"/>
                </a:lnTo>
                <a:lnTo>
                  <a:pt x="941780" y="1423217"/>
                </a:lnTo>
                <a:lnTo>
                  <a:pt x="946859" y="1401939"/>
                </a:lnTo>
                <a:lnTo>
                  <a:pt x="951303" y="1381931"/>
                </a:lnTo>
                <a:lnTo>
                  <a:pt x="955111" y="1362241"/>
                </a:lnTo>
                <a:lnTo>
                  <a:pt x="958285" y="1343186"/>
                </a:lnTo>
                <a:lnTo>
                  <a:pt x="961142" y="1325084"/>
                </a:lnTo>
                <a:lnTo>
                  <a:pt x="963046" y="1307299"/>
                </a:lnTo>
                <a:lnTo>
                  <a:pt x="964951" y="1290467"/>
                </a:lnTo>
                <a:lnTo>
                  <a:pt x="965903" y="1273953"/>
                </a:lnTo>
                <a:lnTo>
                  <a:pt x="966538" y="1258392"/>
                </a:lnTo>
                <a:lnTo>
                  <a:pt x="966855" y="1243148"/>
                </a:lnTo>
                <a:lnTo>
                  <a:pt x="966221" y="1222822"/>
                </a:lnTo>
                <a:lnTo>
                  <a:pt x="964951" y="1203450"/>
                </a:lnTo>
                <a:lnTo>
                  <a:pt x="963046" y="1185030"/>
                </a:lnTo>
                <a:lnTo>
                  <a:pt x="960507" y="1167881"/>
                </a:lnTo>
                <a:lnTo>
                  <a:pt x="957651" y="1151684"/>
                </a:lnTo>
                <a:lnTo>
                  <a:pt x="953842" y="1136440"/>
                </a:lnTo>
                <a:lnTo>
                  <a:pt x="949716" y="1122149"/>
                </a:lnTo>
                <a:lnTo>
                  <a:pt x="945272" y="1108810"/>
                </a:lnTo>
                <a:lnTo>
                  <a:pt x="940193" y="1096107"/>
                </a:lnTo>
                <a:lnTo>
                  <a:pt x="934798" y="1084039"/>
                </a:lnTo>
                <a:lnTo>
                  <a:pt x="929084" y="1072923"/>
                </a:lnTo>
                <a:lnTo>
                  <a:pt x="923054" y="1062443"/>
                </a:lnTo>
                <a:lnTo>
                  <a:pt x="916388" y="1052598"/>
                </a:lnTo>
                <a:lnTo>
                  <a:pt x="910040" y="1043388"/>
                </a:lnTo>
                <a:lnTo>
                  <a:pt x="903375" y="1034814"/>
                </a:lnTo>
                <a:lnTo>
                  <a:pt x="896392" y="1026239"/>
                </a:lnTo>
                <a:close/>
                <a:moveTo>
                  <a:pt x="641199" y="722312"/>
                </a:moveTo>
                <a:lnTo>
                  <a:pt x="788474" y="722312"/>
                </a:lnTo>
                <a:lnTo>
                  <a:pt x="797044" y="722630"/>
                </a:lnTo>
                <a:lnTo>
                  <a:pt x="805297" y="723583"/>
                </a:lnTo>
                <a:lnTo>
                  <a:pt x="813867" y="725488"/>
                </a:lnTo>
                <a:lnTo>
                  <a:pt x="822119" y="727711"/>
                </a:lnTo>
                <a:lnTo>
                  <a:pt x="829419" y="729617"/>
                </a:lnTo>
                <a:lnTo>
                  <a:pt x="839259" y="732475"/>
                </a:lnTo>
                <a:lnTo>
                  <a:pt x="851638" y="736286"/>
                </a:lnTo>
                <a:lnTo>
                  <a:pt x="866238" y="741367"/>
                </a:lnTo>
                <a:lnTo>
                  <a:pt x="882108" y="747719"/>
                </a:lnTo>
                <a:lnTo>
                  <a:pt x="890678" y="751530"/>
                </a:lnTo>
                <a:lnTo>
                  <a:pt x="899883" y="755341"/>
                </a:lnTo>
                <a:lnTo>
                  <a:pt x="909088" y="760105"/>
                </a:lnTo>
                <a:lnTo>
                  <a:pt x="919245" y="765186"/>
                </a:lnTo>
                <a:lnTo>
                  <a:pt x="929084" y="770267"/>
                </a:lnTo>
                <a:lnTo>
                  <a:pt x="939559" y="775984"/>
                </a:lnTo>
                <a:lnTo>
                  <a:pt x="951620" y="783288"/>
                </a:lnTo>
                <a:lnTo>
                  <a:pt x="963999" y="791228"/>
                </a:lnTo>
                <a:lnTo>
                  <a:pt x="977012" y="799802"/>
                </a:lnTo>
                <a:lnTo>
                  <a:pt x="989708" y="809012"/>
                </a:lnTo>
                <a:lnTo>
                  <a:pt x="1002405" y="819175"/>
                </a:lnTo>
                <a:lnTo>
                  <a:pt x="1015418" y="829973"/>
                </a:lnTo>
                <a:lnTo>
                  <a:pt x="1028432" y="841406"/>
                </a:lnTo>
                <a:lnTo>
                  <a:pt x="1041445" y="853791"/>
                </a:lnTo>
                <a:lnTo>
                  <a:pt x="1054141" y="866812"/>
                </a:lnTo>
                <a:lnTo>
                  <a:pt x="1066838" y="881104"/>
                </a:lnTo>
                <a:lnTo>
                  <a:pt x="1072868" y="888408"/>
                </a:lnTo>
                <a:lnTo>
                  <a:pt x="1078899" y="895712"/>
                </a:lnTo>
                <a:lnTo>
                  <a:pt x="1085247" y="903652"/>
                </a:lnTo>
                <a:lnTo>
                  <a:pt x="1091278" y="911591"/>
                </a:lnTo>
                <a:lnTo>
                  <a:pt x="1096991" y="919531"/>
                </a:lnTo>
                <a:lnTo>
                  <a:pt x="1102704" y="928423"/>
                </a:lnTo>
                <a:lnTo>
                  <a:pt x="1108418" y="936998"/>
                </a:lnTo>
                <a:lnTo>
                  <a:pt x="1113813" y="945890"/>
                </a:lnTo>
                <a:lnTo>
                  <a:pt x="1119209" y="954783"/>
                </a:lnTo>
                <a:lnTo>
                  <a:pt x="1124605" y="963993"/>
                </a:lnTo>
                <a:lnTo>
                  <a:pt x="1129684" y="973520"/>
                </a:lnTo>
                <a:lnTo>
                  <a:pt x="1134445" y="983683"/>
                </a:lnTo>
                <a:lnTo>
                  <a:pt x="1141110" y="997021"/>
                </a:lnTo>
                <a:lnTo>
                  <a:pt x="1147141" y="1010677"/>
                </a:lnTo>
                <a:lnTo>
                  <a:pt x="1152854" y="1024651"/>
                </a:lnTo>
                <a:lnTo>
                  <a:pt x="1157933" y="1039577"/>
                </a:lnTo>
                <a:lnTo>
                  <a:pt x="1163011" y="1054504"/>
                </a:lnTo>
                <a:lnTo>
                  <a:pt x="1167772" y="1069748"/>
                </a:lnTo>
                <a:lnTo>
                  <a:pt x="1171898" y="1085309"/>
                </a:lnTo>
                <a:lnTo>
                  <a:pt x="1175707" y="1101506"/>
                </a:lnTo>
                <a:lnTo>
                  <a:pt x="1179199" y="1118020"/>
                </a:lnTo>
                <a:lnTo>
                  <a:pt x="1182055" y="1134534"/>
                </a:lnTo>
                <a:lnTo>
                  <a:pt x="1184595" y="1152001"/>
                </a:lnTo>
                <a:lnTo>
                  <a:pt x="1186816" y="1169469"/>
                </a:lnTo>
                <a:lnTo>
                  <a:pt x="1188403" y="1187253"/>
                </a:lnTo>
                <a:lnTo>
                  <a:pt x="1189673" y="1205673"/>
                </a:lnTo>
                <a:lnTo>
                  <a:pt x="1190308" y="1224093"/>
                </a:lnTo>
                <a:lnTo>
                  <a:pt x="1190625" y="1243148"/>
                </a:lnTo>
                <a:lnTo>
                  <a:pt x="1190308" y="1257756"/>
                </a:lnTo>
                <a:lnTo>
                  <a:pt x="1189990" y="1272365"/>
                </a:lnTo>
                <a:lnTo>
                  <a:pt x="1189356" y="1287292"/>
                </a:lnTo>
                <a:lnTo>
                  <a:pt x="1188403" y="1302218"/>
                </a:lnTo>
                <a:lnTo>
                  <a:pt x="1187134" y="1317780"/>
                </a:lnTo>
                <a:lnTo>
                  <a:pt x="1185547" y="1333341"/>
                </a:lnTo>
                <a:lnTo>
                  <a:pt x="1183642" y="1348903"/>
                </a:lnTo>
                <a:lnTo>
                  <a:pt x="1181420" y="1364782"/>
                </a:lnTo>
                <a:lnTo>
                  <a:pt x="1178881" y="1380979"/>
                </a:lnTo>
                <a:lnTo>
                  <a:pt x="1176025" y="1397493"/>
                </a:lnTo>
                <a:lnTo>
                  <a:pt x="1173168" y="1413690"/>
                </a:lnTo>
                <a:lnTo>
                  <a:pt x="1169677" y="1430839"/>
                </a:lnTo>
                <a:lnTo>
                  <a:pt x="1165868" y="1447671"/>
                </a:lnTo>
                <a:lnTo>
                  <a:pt x="1162059" y="1464820"/>
                </a:lnTo>
                <a:lnTo>
                  <a:pt x="1157615" y="1482605"/>
                </a:lnTo>
                <a:lnTo>
                  <a:pt x="1152854" y="1500390"/>
                </a:lnTo>
                <a:lnTo>
                  <a:pt x="1147776" y="1518174"/>
                </a:lnTo>
                <a:lnTo>
                  <a:pt x="1142380" y="1536594"/>
                </a:lnTo>
                <a:lnTo>
                  <a:pt x="1136349" y="1555014"/>
                </a:lnTo>
                <a:lnTo>
                  <a:pt x="1130318" y="1573434"/>
                </a:lnTo>
                <a:lnTo>
                  <a:pt x="1123970" y="1592489"/>
                </a:lnTo>
                <a:lnTo>
                  <a:pt x="1116987" y="1611543"/>
                </a:lnTo>
                <a:lnTo>
                  <a:pt x="1110005" y="1630916"/>
                </a:lnTo>
                <a:lnTo>
                  <a:pt x="1102387" y="1650924"/>
                </a:lnTo>
                <a:lnTo>
                  <a:pt x="1094452" y="1670614"/>
                </a:lnTo>
                <a:lnTo>
                  <a:pt x="1086199" y="1690622"/>
                </a:lnTo>
                <a:lnTo>
                  <a:pt x="1077312" y="1711582"/>
                </a:lnTo>
                <a:lnTo>
                  <a:pt x="1068425" y="1731907"/>
                </a:lnTo>
                <a:lnTo>
                  <a:pt x="1058903" y="1752868"/>
                </a:lnTo>
                <a:lnTo>
                  <a:pt x="1049063" y="1774463"/>
                </a:lnTo>
                <a:lnTo>
                  <a:pt x="1038906" y="1795741"/>
                </a:lnTo>
                <a:lnTo>
                  <a:pt x="1028114" y="1817655"/>
                </a:lnTo>
                <a:lnTo>
                  <a:pt x="1023988" y="1824959"/>
                </a:lnTo>
                <a:lnTo>
                  <a:pt x="1019862" y="1831628"/>
                </a:lnTo>
                <a:lnTo>
                  <a:pt x="1015101" y="1837980"/>
                </a:lnTo>
                <a:lnTo>
                  <a:pt x="1010022" y="1844014"/>
                </a:lnTo>
                <a:lnTo>
                  <a:pt x="1004626" y="1849413"/>
                </a:lnTo>
                <a:lnTo>
                  <a:pt x="998596" y="1854494"/>
                </a:lnTo>
                <a:lnTo>
                  <a:pt x="992565" y="1859258"/>
                </a:lnTo>
                <a:lnTo>
                  <a:pt x="986217" y="1863386"/>
                </a:lnTo>
                <a:lnTo>
                  <a:pt x="979551" y="1867515"/>
                </a:lnTo>
                <a:lnTo>
                  <a:pt x="972251" y="1870691"/>
                </a:lnTo>
                <a:lnTo>
                  <a:pt x="965268" y="1873549"/>
                </a:lnTo>
                <a:lnTo>
                  <a:pt x="957968" y="1875772"/>
                </a:lnTo>
                <a:lnTo>
                  <a:pt x="950668" y="1877678"/>
                </a:lnTo>
                <a:lnTo>
                  <a:pt x="943050" y="1878948"/>
                </a:lnTo>
                <a:lnTo>
                  <a:pt x="935432" y="1879583"/>
                </a:lnTo>
                <a:lnTo>
                  <a:pt x="927815" y="1879901"/>
                </a:lnTo>
                <a:lnTo>
                  <a:pt x="922419" y="1879901"/>
                </a:lnTo>
                <a:lnTo>
                  <a:pt x="916388" y="1879266"/>
                </a:lnTo>
                <a:lnTo>
                  <a:pt x="910992" y="1878630"/>
                </a:lnTo>
                <a:lnTo>
                  <a:pt x="905279" y="1877678"/>
                </a:lnTo>
                <a:lnTo>
                  <a:pt x="1123653" y="2955871"/>
                </a:lnTo>
                <a:lnTo>
                  <a:pt x="1125240" y="2964445"/>
                </a:lnTo>
                <a:lnTo>
                  <a:pt x="1126510" y="2973655"/>
                </a:lnTo>
                <a:lnTo>
                  <a:pt x="1127144" y="2982230"/>
                </a:lnTo>
                <a:lnTo>
                  <a:pt x="1127144" y="2990805"/>
                </a:lnTo>
                <a:lnTo>
                  <a:pt x="1127144" y="2999379"/>
                </a:lnTo>
                <a:lnTo>
                  <a:pt x="1126510" y="3007636"/>
                </a:lnTo>
                <a:lnTo>
                  <a:pt x="1125240" y="3016211"/>
                </a:lnTo>
                <a:lnTo>
                  <a:pt x="1123970" y="3024468"/>
                </a:lnTo>
                <a:lnTo>
                  <a:pt x="1122066" y="3032726"/>
                </a:lnTo>
                <a:lnTo>
                  <a:pt x="1119844" y="3040983"/>
                </a:lnTo>
                <a:lnTo>
                  <a:pt x="1116987" y="3048922"/>
                </a:lnTo>
                <a:lnTo>
                  <a:pt x="1114131" y="3056544"/>
                </a:lnTo>
                <a:lnTo>
                  <a:pt x="1110639" y="3064166"/>
                </a:lnTo>
                <a:lnTo>
                  <a:pt x="1107148" y="3071471"/>
                </a:lnTo>
                <a:lnTo>
                  <a:pt x="1103022" y="3078775"/>
                </a:lnTo>
                <a:lnTo>
                  <a:pt x="1098578" y="3086079"/>
                </a:lnTo>
                <a:lnTo>
                  <a:pt x="1093817" y="3092749"/>
                </a:lnTo>
                <a:lnTo>
                  <a:pt x="1088739" y="3099100"/>
                </a:lnTo>
                <a:lnTo>
                  <a:pt x="1083025" y="3105452"/>
                </a:lnTo>
                <a:lnTo>
                  <a:pt x="1077629" y="3111486"/>
                </a:lnTo>
                <a:lnTo>
                  <a:pt x="1071599" y="3117202"/>
                </a:lnTo>
                <a:lnTo>
                  <a:pt x="1065251" y="3122919"/>
                </a:lnTo>
                <a:lnTo>
                  <a:pt x="1058903" y="3128000"/>
                </a:lnTo>
                <a:lnTo>
                  <a:pt x="1051920" y="3133082"/>
                </a:lnTo>
                <a:lnTo>
                  <a:pt x="1044937" y="3137845"/>
                </a:lnTo>
                <a:lnTo>
                  <a:pt x="1037636" y="3141974"/>
                </a:lnTo>
                <a:lnTo>
                  <a:pt x="1030019" y="3146102"/>
                </a:lnTo>
                <a:lnTo>
                  <a:pt x="1022084" y="3149596"/>
                </a:lnTo>
                <a:lnTo>
                  <a:pt x="1014149" y="3152772"/>
                </a:lnTo>
                <a:lnTo>
                  <a:pt x="1005896" y="3155312"/>
                </a:lnTo>
                <a:lnTo>
                  <a:pt x="997326" y="3157853"/>
                </a:lnTo>
                <a:lnTo>
                  <a:pt x="988756" y="3159759"/>
                </a:lnTo>
                <a:lnTo>
                  <a:pt x="980186" y="3161346"/>
                </a:lnTo>
                <a:lnTo>
                  <a:pt x="970982" y="3162299"/>
                </a:lnTo>
                <a:lnTo>
                  <a:pt x="962412" y="3162934"/>
                </a:lnTo>
                <a:lnTo>
                  <a:pt x="953842" y="3163252"/>
                </a:lnTo>
                <a:lnTo>
                  <a:pt x="945272" y="3162934"/>
                </a:lnTo>
                <a:lnTo>
                  <a:pt x="937019" y="3162299"/>
                </a:lnTo>
                <a:lnTo>
                  <a:pt x="928449" y="3161346"/>
                </a:lnTo>
                <a:lnTo>
                  <a:pt x="920197" y="3159759"/>
                </a:lnTo>
                <a:lnTo>
                  <a:pt x="911627" y="3157853"/>
                </a:lnTo>
                <a:lnTo>
                  <a:pt x="903692" y="3155630"/>
                </a:lnTo>
                <a:lnTo>
                  <a:pt x="895757" y="3153089"/>
                </a:lnTo>
                <a:lnTo>
                  <a:pt x="888139" y="3150231"/>
                </a:lnTo>
                <a:lnTo>
                  <a:pt x="880521" y="3146738"/>
                </a:lnTo>
                <a:lnTo>
                  <a:pt x="873221" y="3142927"/>
                </a:lnTo>
                <a:lnTo>
                  <a:pt x="865921" y="3139116"/>
                </a:lnTo>
                <a:lnTo>
                  <a:pt x="858621" y="3134352"/>
                </a:lnTo>
                <a:lnTo>
                  <a:pt x="851955" y="3129588"/>
                </a:lnTo>
                <a:lnTo>
                  <a:pt x="845290" y="3124507"/>
                </a:lnTo>
                <a:lnTo>
                  <a:pt x="839259" y="3119108"/>
                </a:lnTo>
                <a:lnTo>
                  <a:pt x="833228" y="3113391"/>
                </a:lnTo>
                <a:lnTo>
                  <a:pt x="827198" y="3107675"/>
                </a:lnTo>
                <a:lnTo>
                  <a:pt x="821802" y="3101323"/>
                </a:lnTo>
                <a:lnTo>
                  <a:pt x="816723" y="3094654"/>
                </a:lnTo>
                <a:lnTo>
                  <a:pt x="811645" y="3087985"/>
                </a:lnTo>
                <a:lnTo>
                  <a:pt x="806884" y="3080680"/>
                </a:lnTo>
                <a:lnTo>
                  <a:pt x="802757" y="3073376"/>
                </a:lnTo>
                <a:lnTo>
                  <a:pt x="798631" y="3065754"/>
                </a:lnTo>
                <a:lnTo>
                  <a:pt x="795140" y="3058132"/>
                </a:lnTo>
                <a:lnTo>
                  <a:pt x="791966" y="3050193"/>
                </a:lnTo>
                <a:lnTo>
                  <a:pt x="789109" y="3041935"/>
                </a:lnTo>
                <a:lnTo>
                  <a:pt x="786887" y="3033361"/>
                </a:lnTo>
                <a:lnTo>
                  <a:pt x="784983" y="3024468"/>
                </a:lnTo>
                <a:lnTo>
                  <a:pt x="556134" y="1895462"/>
                </a:lnTo>
                <a:lnTo>
                  <a:pt x="485988" y="1895462"/>
                </a:lnTo>
                <a:lnTo>
                  <a:pt x="485988" y="2990805"/>
                </a:lnTo>
                <a:lnTo>
                  <a:pt x="485671" y="2999697"/>
                </a:lnTo>
                <a:lnTo>
                  <a:pt x="485036" y="3008589"/>
                </a:lnTo>
                <a:lnTo>
                  <a:pt x="483766" y="3017164"/>
                </a:lnTo>
                <a:lnTo>
                  <a:pt x="482497" y="3026056"/>
                </a:lnTo>
                <a:lnTo>
                  <a:pt x="480592" y="3034313"/>
                </a:lnTo>
                <a:lnTo>
                  <a:pt x="478053" y="3042253"/>
                </a:lnTo>
                <a:lnTo>
                  <a:pt x="475196" y="3050510"/>
                </a:lnTo>
                <a:lnTo>
                  <a:pt x="472022" y="3058132"/>
                </a:lnTo>
                <a:lnTo>
                  <a:pt x="468531" y="3065754"/>
                </a:lnTo>
                <a:lnTo>
                  <a:pt x="464722" y="3073376"/>
                </a:lnTo>
                <a:lnTo>
                  <a:pt x="460596" y="3080363"/>
                </a:lnTo>
                <a:lnTo>
                  <a:pt x="456152" y="3087667"/>
                </a:lnTo>
                <a:lnTo>
                  <a:pt x="451391" y="3094337"/>
                </a:lnTo>
                <a:lnTo>
                  <a:pt x="446313" y="3101006"/>
                </a:lnTo>
                <a:lnTo>
                  <a:pt x="440917" y="3107357"/>
                </a:lnTo>
                <a:lnTo>
                  <a:pt x="435203" y="3113074"/>
                </a:lnTo>
                <a:lnTo>
                  <a:pt x="429173" y="3118790"/>
                </a:lnTo>
                <a:lnTo>
                  <a:pt x="423142" y="3124189"/>
                </a:lnTo>
                <a:lnTo>
                  <a:pt x="416159" y="3129271"/>
                </a:lnTo>
                <a:lnTo>
                  <a:pt x="409494" y="3134034"/>
                </a:lnTo>
                <a:lnTo>
                  <a:pt x="402511" y="3139116"/>
                </a:lnTo>
                <a:lnTo>
                  <a:pt x="395210" y="3143244"/>
                </a:lnTo>
                <a:lnTo>
                  <a:pt x="387910" y="3147055"/>
                </a:lnTo>
                <a:lnTo>
                  <a:pt x="380292" y="3150231"/>
                </a:lnTo>
                <a:lnTo>
                  <a:pt x="372357" y="3153407"/>
                </a:lnTo>
                <a:lnTo>
                  <a:pt x="364105" y="3156265"/>
                </a:lnTo>
                <a:lnTo>
                  <a:pt x="355852" y="3158488"/>
                </a:lnTo>
                <a:lnTo>
                  <a:pt x="347600" y="3160394"/>
                </a:lnTo>
                <a:lnTo>
                  <a:pt x="339030" y="3161982"/>
                </a:lnTo>
                <a:lnTo>
                  <a:pt x="330460" y="3162934"/>
                </a:lnTo>
                <a:lnTo>
                  <a:pt x="321890" y="3163570"/>
                </a:lnTo>
                <a:lnTo>
                  <a:pt x="313003" y="3163887"/>
                </a:lnTo>
                <a:lnTo>
                  <a:pt x="303798" y="3163570"/>
                </a:lnTo>
                <a:lnTo>
                  <a:pt x="295228" y="3162934"/>
                </a:lnTo>
                <a:lnTo>
                  <a:pt x="286341" y="3161982"/>
                </a:lnTo>
                <a:lnTo>
                  <a:pt x="278088" y="3160394"/>
                </a:lnTo>
                <a:lnTo>
                  <a:pt x="269836" y="3158488"/>
                </a:lnTo>
                <a:lnTo>
                  <a:pt x="261583" y="3156265"/>
                </a:lnTo>
                <a:lnTo>
                  <a:pt x="253331" y="3153407"/>
                </a:lnTo>
                <a:lnTo>
                  <a:pt x="245396" y="3150231"/>
                </a:lnTo>
                <a:lnTo>
                  <a:pt x="237778" y="3147055"/>
                </a:lnTo>
                <a:lnTo>
                  <a:pt x="230478" y="3143244"/>
                </a:lnTo>
                <a:lnTo>
                  <a:pt x="223177" y="3139116"/>
                </a:lnTo>
                <a:lnTo>
                  <a:pt x="216195" y="3134034"/>
                </a:lnTo>
                <a:lnTo>
                  <a:pt x="209529" y="3129271"/>
                </a:lnTo>
                <a:lnTo>
                  <a:pt x="202864" y="3124189"/>
                </a:lnTo>
                <a:lnTo>
                  <a:pt x="196515" y="3118790"/>
                </a:lnTo>
                <a:lnTo>
                  <a:pt x="190485" y="3113074"/>
                </a:lnTo>
                <a:lnTo>
                  <a:pt x="184772" y="3107357"/>
                </a:lnTo>
                <a:lnTo>
                  <a:pt x="179376" y="3101006"/>
                </a:lnTo>
                <a:lnTo>
                  <a:pt x="174297" y="3094337"/>
                </a:lnTo>
                <a:lnTo>
                  <a:pt x="169536" y="3087667"/>
                </a:lnTo>
                <a:lnTo>
                  <a:pt x="165092" y="3080363"/>
                </a:lnTo>
                <a:lnTo>
                  <a:pt x="160966" y="3073376"/>
                </a:lnTo>
                <a:lnTo>
                  <a:pt x="157157" y="3065754"/>
                </a:lnTo>
                <a:lnTo>
                  <a:pt x="153666" y="3058132"/>
                </a:lnTo>
                <a:lnTo>
                  <a:pt x="150492" y="3050510"/>
                </a:lnTo>
                <a:lnTo>
                  <a:pt x="147953" y="3042253"/>
                </a:lnTo>
                <a:lnTo>
                  <a:pt x="145096" y="3034313"/>
                </a:lnTo>
                <a:lnTo>
                  <a:pt x="143192" y="3026056"/>
                </a:lnTo>
                <a:lnTo>
                  <a:pt x="141922" y="3017164"/>
                </a:lnTo>
                <a:lnTo>
                  <a:pt x="140652" y="3008589"/>
                </a:lnTo>
                <a:lnTo>
                  <a:pt x="140018" y="2999697"/>
                </a:lnTo>
                <a:lnTo>
                  <a:pt x="139700" y="2990805"/>
                </a:lnTo>
                <a:lnTo>
                  <a:pt x="139700" y="1787484"/>
                </a:lnTo>
                <a:lnTo>
                  <a:pt x="139700" y="1522303"/>
                </a:lnTo>
                <a:lnTo>
                  <a:pt x="139700" y="1265378"/>
                </a:lnTo>
                <a:lnTo>
                  <a:pt x="147953" y="1265378"/>
                </a:lnTo>
                <a:lnTo>
                  <a:pt x="155570" y="1265061"/>
                </a:lnTo>
                <a:lnTo>
                  <a:pt x="163188" y="1264426"/>
                </a:lnTo>
                <a:lnTo>
                  <a:pt x="170806" y="1263791"/>
                </a:lnTo>
                <a:lnTo>
                  <a:pt x="185724" y="1262203"/>
                </a:lnTo>
                <a:lnTo>
                  <a:pt x="200007" y="1259662"/>
                </a:lnTo>
                <a:lnTo>
                  <a:pt x="214607" y="1256486"/>
                </a:lnTo>
                <a:lnTo>
                  <a:pt x="228573" y="1252358"/>
                </a:lnTo>
                <a:lnTo>
                  <a:pt x="241904" y="1247911"/>
                </a:lnTo>
                <a:lnTo>
                  <a:pt x="254918" y="1242830"/>
                </a:lnTo>
                <a:lnTo>
                  <a:pt x="268249" y="1237431"/>
                </a:lnTo>
                <a:lnTo>
                  <a:pt x="280628" y="1231715"/>
                </a:lnTo>
                <a:lnTo>
                  <a:pt x="292689" y="1225363"/>
                </a:lnTo>
                <a:lnTo>
                  <a:pt x="304433" y="1218376"/>
                </a:lnTo>
                <a:lnTo>
                  <a:pt x="316177" y="1211389"/>
                </a:lnTo>
                <a:lnTo>
                  <a:pt x="327286" y="1204085"/>
                </a:lnTo>
                <a:lnTo>
                  <a:pt x="338078" y="1195828"/>
                </a:lnTo>
                <a:lnTo>
                  <a:pt x="348552" y="1187888"/>
                </a:lnTo>
                <a:lnTo>
                  <a:pt x="358709" y="1179631"/>
                </a:lnTo>
                <a:lnTo>
                  <a:pt x="368548" y="1171056"/>
                </a:lnTo>
                <a:lnTo>
                  <a:pt x="378071" y="1162482"/>
                </a:lnTo>
                <a:lnTo>
                  <a:pt x="387275" y="1153589"/>
                </a:lnTo>
                <a:lnTo>
                  <a:pt x="395845" y="1144380"/>
                </a:lnTo>
                <a:lnTo>
                  <a:pt x="404415" y="1135487"/>
                </a:lnTo>
                <a:lnTo>
                  <a:pt x="412350" y="1126595"/>
                </a:lnTo>
                <a:lnTo>
                  <a:pt x="419968" y="1117385"/>
                </a:lnTo>
                <a:lnTo>
                  <a:pt x="427903" y="1108493"/>
                </a:lnTo>
                <a:lnTo>
                  <a:pt x="434886" y="1099600"/>
                </a:lnTo>
                <a:lnTo>
                  <a:pt x="447900" y="1082133"/>
                </a:lnTo>
                <a:lnTo>
                  <a:pt x="459643" y="1065301"/>
                </a:lnTo>
                <a:lnTo>
                  <a:pt x="470118" y="1049740"/>
                </a:lnTo>
                <a:lnTo>
                  <a:pt x="480592" y="1033543"/>
                </a:lnTo>
                <a:lnTo>
                  <a:pt x="491066" y="1017029"/>
                </a:lnTo>
                <a:lnTo>
                  <a:pt x="501223" y="999879"/>
                </a:lnTo>
                <a:lnTo>
                  <a:pt x="511698" y="982095"/>
                </a:lnTo>
                <a:lnTo>
                  <a:pt x="521855" y="963357"/>
                </a:lnTo>
                <a:lnTo>
                  <a:pt x="532329" y="944620"/>
                </a:lnTo>
                <a:lnTo>
                  <a:pt x="543121" y="925248"/>
                </a:lnTo>
                <a:lnTo>
                  <a:pt x="553595" y="904922"/>
                </a:lnTo>
                <a:lnTo>
                  <a:pt x="564387" y="884279"/>
                </a:lnTo>
                <a:lnTo>
                  <a:pt x="575179" y="863001"/>
                </a:lnTo>
                <a:lnTo>
                  <a:pt x="585653" y="841088"/>
                </a:lnTo>
                <a:lnTo>
                  <a:pt x="597079" y="818857"/>
                </a:lnTo>
                <a:lnTo>
                  <a:pt x="618980" y="771855"/>
                </a:lnTo>
                <a:lnTo>
                  <a:pt x="641199" y="722312"/>
                </a:lnTo>
                <a:close/>
                <a:moveTo>
                  <a:pt x="527838" y="527050"/>
                </a:moveTo>
                <a:lnTo>
                  <a:pt x="533244" y="527368"/>
                </a:lnTo>
                <a:lnTo>
                  <a:pt x="538967" y="528003"/>
                </a:lnTo>
                <a:lnTo>
                  <a:pt x="544373" y="528638"/>
                </a:lnTo>
                <a:lnTo>
                  <a:pt x="549778" y="529590"/>
                </a:lnTo>
                <a:lnTo>
                  <a:pt x="555184" y="530860"/>
                </a:lnTo>
                <a:lnTo>
                  <a:pt x="560589" y="532448"/>
                </a:lnTo>
                <a:lnTo>
                  <a:pt x="565995" y="534353"/>
                </a:lnTo>
                <a:lnTo>
                  <a:pt x="571400" y="536575"/>
                </a:lnTo>
                <a:lnTo>
                  <a:pt x="577124" y="539433"/>
                </a:lnTo>
                <a:lnTo>
                  <a:pt x="582530" y="542608"/>
                </a:lnTo>
                <a:lnTo>
                  <a:pt x="587935" y="545783"/>
                </a:lnTo>
                <a:lnTo>
                  <a:pt x="593341" y="549275"/>
                </a:lnTo>
                <a:lnTo>
                  <a:pt x="598110" y="553085"/>
                </a:lnTo>
                <a:lnTo>
                  <a:pt x="602880" y="557213"/>
                </a:lnTo>
                <a:lnTo>
                  <a:pt x="607014" y="561658"/>
                </a:lnTo>
                <a:lnTo>
                  <a:pt x="611147" y="566103"/>
                </a:lnTo>
                <a:lnTo>
                  <a:pt x="614963" y="570548"/>
                </a:lnTo>
                <a:lnTo>
                  <a:pt x="618461" y="575628"/>
                </a:lnTo>
                <a:lnTo>
                  <a:pt x="621640" y="580390"/>
                </a:lnTo>
                <a:lnTo>
                  <a:pt x="624820" y="585788"/>
                </a:lnTo>
                <a:lnTo>
                  <a:pt x="627364" y="590868"/>
                </a:lnTo>
                <a:lnTo>
                  <a:pt x="629908" y="596583"/>
                </a:lnTo>
                <a:lnTo>
                  <a:pt x="632134" y="602298"/>
                </a:lnTo>
                <a:lnTo>
                  <a:pt x="633724" y="608013"/>
                </a:lnTo>
                <a:lnTo>
                  <a:pt x="634995" y="612458"/>
                </a:lnTo>
                <a:lnTo>
                  <a:pt x="636267" y="617220"/>
                </a:lnTo>
                <a:lnTo>
                  <a:pt x="636903" y="621665"/>
                </a:lnTo>
                <a:lnTo>
                  <a:pt x="637539" y="626428"/>
                </a:lnTo>
                <a:lnTo>
                  <a:pt x="638175" y="631190"/>
                </a:lnTo>
                <a:lnTo>
                  <a:pt x="638175" y="635953"/>
                </a:lnTo>
                <a:lnTo>
                  <a:pt x="638175" y="640715"/>
                </a:lnTo>
                <a:lnTo>
                  <a:pt x="638175" y="645478"/>
                </a:lnTo>
                <a:lnTo>
                  <a:pt x="637857" y="650558"/>
                </a:lnTo>
                <a:lnTo>
                  <a:pt x="637221" y="655638"/>
                </a:lnTo>
                <a:lnTo>
                  <a:pt x="636267" y="660400"/>
                </a:lnTo>
                <a:lnTo>
                  <a:pt x="635313" y="665163"/>
                </a:lnTo>
                <a:lnTo>
                  <a:pt x="634041" y="669925"/>
                </a:lnTo>
                <a:lnTo>
                  <a:pt x="632770" y="674688"/>
                </a:lnTo>
                <a:lnTo>
                  <a:pt x="630862" y="679450"/>
                </a:lnTo>
                <a:lnTo>
                  <a:pt x="628954" y="683895"/>
                </a:lnTo>
                <a:lnTo>
                  <a:pt x="611465" y="723583"/>
                </a:lnTo>
                <a:lnTo>
                  <a:pt x="589207" y="772478"/>
                </a:lnTo>
                <a:lnTo>
                  <a:pt x="577760" y="795973"/>
                </a:lnTo>
                <a:lnTo>
                  <a:pt x="567267" y="818515"/>
                </a:lnTo>
                <a:lnTo>
                  <a:pt x="556456" y="840423"/>
                </a:lnTo>
                <a:lnTo>
                  <a:pt x="545963" y="861378"/>
                </a:lnTo>
                <a:lnTo>
                  <a:pt x="535469" y="882015"/>
                </a:lnTo>
                <a:lnTo>
                  <a:pt x="524976" y="901700"/>
                </a:lnTo>
                <a:lnTo>
                  <a:pt x="514801" y="920433"/>
                </a:lnTo>
                <a:lnTo>
                  <a:pt x="504944" y="939166"/>
                </a:lnTo>
                <a:lnTo>
                  <a:pt x="495087" y="956628"/>
                </a:lnTo>
                <a:lnTo>
                  <a:pt x="485229" y="973773"/>
                </a:lnTo>
                <a:lnTo>
                  <a:pt x="475372" y="990283"/>
                </a:lnTo>
                <a:lnTo>
                  <a:pt x="465833" y="1005841"/>
                </a:lnTo>
                <a:lnTo>
                  <a:pt x="456612" y="1021081"/>
                </a:lnTo>
                <a:lnTo>
                  <a:pt x="447390" y="1036003"/>
                </a:lnTo>
                <a:lnTo>
                  <a:pt x="437215" y="1051243"/>
                </a:lnTo>
                <a:lnTo>
                  <a:pt x="427358" y="1065848"/>
                </a:lnTo>
                <a:lnTo>
                  <a:pt x="417183" y="1079501"/>
                </a:lnTo>
                <a:lnTo>
                  <a:pt x="407644" y="1093153"/>
                </a:lnTo>
                <a:lnTo>
                  <a:pt x="398104" y="1105853"/>
                </a:lnTo>
                <a:lnTo>
                  <a:pt x="388565" y="1118236"/>
                </a:lnTo>
                <a:lnTo>
                  <a:pt x="379026" y="1129666"/>
                </a:lnTo>
                <a:lnTo>
                  <a:pt x="369487" y="1140778"/>
                </a:lnTo>
                <a:lnTo>
                  <a:pt x="359947" y="1151256"/>
                </a:lnTo>
                <a:lnTo>
                  <a:pt x="350408" y="1161416"/>
                </a:lnTo>
                <a:lnTo>
                  <a:pt x="341187" y="1170623"/>
                </a:lnTo>
                <a:lnTo>
                  <a:pt x="331648" y="1179513"/>
                </a:lnTo>
                <a:lnTo>
                  <a:pt x="322108" y="1188086"/>
                </a:lnTo>
                <a:lnTo>
                  <a:pt x="312887" y="1196023"/>
                </a:lnTo>
                <a:lnTo>
                  <a:pt x="302712" y="1203961"/>
                </a:lnTo>
                <a:lnTo>
                  <a:pt x="293173" y="1210946"/>
                </a:lnTo>
                <a:lnTo>
                  <a:pt x="286495" y="1215391"/>
                </a:lnTo>
                <a:lnTo>
                  <a:pt x="279818" y="1219836"/>
                </a:lnTo>
                <a:lnTo>
                  <a:pt x="273140" y="1223963"/>
                </a:lnTo>
                <a:lnTo>
                  <a:pt x="266145" y="1227773"/>
                </a:lnTo>
                <a:lnTo>
                  <a:pt x="259149" y="1231266"/>
                </a:lnTo>
                <a:lnTo>
                  <a:pt x="251518" y="1234758"/>
                </a:lnTo>
                <a:lnTo>
                  <a:pt x="244205" y="1237933"/>
                </a:lnTo>
                <a:lnTo>
                  <a:pt x="236573" y="1240791"/>
                </a:lnTo>
                <a:lnTo>
                  <a:pt x="229260" y="1243331"/>
                </a:lnTo>
                <a:lnTo>
                  <a:pt x="221310" y="1245871"/>
                </a:lnTo>
                <a:lnTo>
                  <a:pt x="213679" y="1247776"/>
                </a:lnTo>
                <a:lnTo>
                  <a:pt x="205730" y="1249363"/>
                </a:lnTo>
                <a:lnTo>
                  <a:pt x="197144" y="1250951"/>
                </a:lnTo>
                <a:lnTo>
                  <a:pt x="188877" y="1251903"/>
                </a:lnTo>
                <a:lnTo>
                  <a:pt x="180610" y="1252538"/>
                </a:lnTo>
                <a:lnTo>
                  <a:pt x="172024" y="1252538"/>
                </a:lnTo>
                <a:lnTo>
                  <a:pt x="171388" y="1252538"/>
                </a:lnTo>
                <a:lnTo>
                  <a:pt x="163439" y="1252538"/>
                </a:lnTo>
                <a:lnTo>
                  <a:pt x="155490" y="1251586"/>
                </a:lnTo>
                <a:lnTo>
                  <a:pt x="147858" y="1250633"/>
                </a:lnTo>
                <a:lnTo>
                  <a:pt x="139591" y="1249363"/>
                </a:lnTo>
                <a:lnTo>
                  <a:pt x="132278" y="1247776"/>
                </a:lnTo>
                <a:lnTo>
                  <a:pt x="124964" y="1245871"/>
                </a:lnTo>
                <a:lnTo>
                  <a:pt x="117969" y="1243648"/>
                </a:lnTo>
                <a:lnTo>
                  <a:pt x="110973" y="1241108"/>
                </a:lnTo>
                <a:lnTo>
                  <a:pt x="106840" y="1239203"/>
                </a:lnTo>
                <a:lnTo>
                  <a:pt x="102706" y="1236981"/>
                </a:lnTo>
                <a:lnTo>
                  <a:pt x="97300" y="1234758"/>
                </a:lnTo>
                <a:lnTo>
                  <a:pt x="92213" y="1232218"/>
                </a:lnTo>
                <a:lnTo>
                  <a:pt x="91895" y="1231901"/>
                </a:lnTo>
                <a:lnTo>
                  <a:pt x="85217" y="1228091"/>
                </a:lnTo>
                <a:lnTo>
                  <a:pt x="79176" y="1223646"/>
                </a:lnTo>
                <a:lnTo>
                  <a:pt x="72180" y="1218566"/>
                </a:lnTo>
                <a:lnTo>
                  <a:pt x="65821" y="1213168"/>
                </a:lnTo>
                <a:lnTo>
                  <a:pt x="59779" y="1207771"/>
                </a:lnTo>
                <a:lnTo>
                  <a:pt x="54374" y="1202373"/>
                </a:lnTo>
                <a:lnTo>
                  <a:pt x="48968" y="1196341"/>
                </a:lnTo>
                <a:lnTo>
                  <a:pt x="44517" y="1190308"/>
                </a:lnTo>
                <a:lnTo>
                  <a:pt x="40065" y="1184593"/>
                </a:lnTo>
                <a:lnTo>
                  <a:pt x="35613" y="1178561"/>
                </a:lnTo>
                <a:lnTo>
                  <a:pt x="32116" y="1172846"/>
                </a:lnTo>
                <a:lnTo>
                  <a:pt x="28618" y="1166813"/>
                </a:lnTo>
                <a:lnTo>
                  <a:pt x="25756" y="1160781"/>
                </a:lnTo>
                <a:lnTo>
                  <a:pt x="22894" y="1155066"/>
                </a:lnTo>
                <a:lnTo>
                  <a:pt x="18125" y="1143318"/>
                </a:lnTo>
                <a:lnTo>
                  <a:pt x="13991" y="1132206"/>
                </a:lnTo>
                <a:lnTo>
                  <a:pt x="10175" y="1119823"/>
                </a:lnTo>
                <a:lnTo>
                  <a:pt x="7314" y="1107758"/>
                </a:lnTo>
                <a:lnTo>
                  <a:pt x="5088" y="1095693"/>
                </a:lnTo>
                <a:lnTo>
                  <a:pt x="3180" y="1083311"/>
                </a:lnTo>
                <a:lnTo>
                  <a:pt x="1590" y="1071563"/>
                </a:lnTo>
                <a:lnTo>
                  <a:pt x="954" y="1059498"/>
                </a:lnTo>
                <a:lnTo>
                  <a:pt x="318" y="1047751"/>
                </a:lnTo>
                <a:lnTo>
                  <a:pt x="0" y="1035686"/>
                </a:lnTo>
                <a:lnTo>
                  <a:pt x="318" y="1018541"/>
                </a:lnTo>
                <a:lnTo>
                  <a:pt x="1590" y="1001396"/>
                </a:lnTo>
                <a:lnTo>
                  <a:pt x="3180" y="984251"/>
                </a:lnTo>
                <a:lnTo>
                  <a:pt x="5406" y="967106"/>
                </a:lnTo>
                <a:lnTo>
                  <a:pt x="8585" y="949961"/>
                </a:lnTo>
                <a:lnTo>
                  <a:pt x="12083" y="933133"/>
                </a:lnTo>
                <a:lnTo>
                  <a:pt x="16535" y="915988"/>
                </a:lnTo>
                <a:lnTo>
                  <a:pt x="21622" y="899160"/>
                </a:lnTo>
                <a:lnTo>
                  <a:pt x="27346" y="882650"/>
                </a:lnTo>
                <a:lnTo>
                  <a:pt x="30526" y="874078"/>
                </a:lnTo>
                <a:lnTo>
                  <a:pt x="34023" y="865823"/>
                </a:lnTo>
                <a:lnTo>
                  <a:pt x="37839" y="857568"/>
                </a:lnTo>
                <a:lnTo>
                  <a:pt x="41655" y="849313"/>
                </a:lnTo>
                <a:lnTo>
                  <a:pt x="45788" y="841058"/>
                </a:lnTo>
                <a:lnTo>
                  <a:pt x="50240" y="833120"/>
                </a:lnTo>
                <a:lnTo>
                  <a:pt x="55010" y="825183"/>
                </a:lnTo>
                <a:lnTo>
                  <a:pt x="60097" y="817245"/>
                </a:lnTo>
                <a:lnTo>
                  <a:pt x="65503" y="808990"/>
                </a:lnTo>
                <a:lnTo>
                  <a:pt x="71226" y="801053"/>
                </a:lnTo>
                <a:lnTo>
                  <a:pt x="77268" y="793433"/>
                </a:lnTo>
                <a:lnTo>
                  <a:pt x="83945" y="785813"/>
                </a:lnTo>
                <a:lnTo>
                  <a:pt x="91259" y="778510"/>
                </a:lnTo>
                <a:lnTo>
                  <a:pt x="99208" y="771208"/>
                </a:lnTo>
                <a:lnTo>
                  <a:pt x="104296" y="766445"/>
                </a:lnTo>
                <a:lnTo>
                  <a:pt x="110019" y="761683"/>
                </a:lnTo>
                <a:lnTo>
                  <a:pt x="116061" y="756920"/>
                </a:lnTo>
                <a:lnTo>
                  <a:pt x="122420" y="752475"/>
                </a:lnTo>
                <a:lnTo>
                  <a:pt x="129098" y="748348"/>
                </a:lnTo>
                <a:lnTo>
                  <a:pt x="136093" y="744538"/>
                </a:lnTo>
                <a:lnTo>
                  <a:pt x="143407" y="740728"/>
                </a:lnTo>
                <a:lnTo>
                  <a:pt x="151038" y="737235"/>
                </a:lnTo>
                <a:lnTo>
                  <a:pt x="158987" y="734060"/>
                </a:lnTo>
                <a:lnTo>
                  <a:pt x="166937" y="731520"/>
                </a:lnTo>
                <a:lnTo>
                  <a:pt x="175204" y="728980"/>
                </a:lnTo>
                <a:lnTo>
                  <a:pt x="183471" y="727075"/>
                </a:lnTo>
                <a:lnTo>
                  <a:pt x="192375" y="725170"/>
                </a:lnTo>
                <a:lnTo>
                  <a:pt x="200960" y="724218"/>
                </a:lnTo>
                <a:lnTo>
                  <a:pt x="210181" y="723265"/>
                </a:lnTo>
                <a:lnTo>
                  <a:pt x="219403" y="723265"/>
                </a:lnTo>
                <a:lnTo>
                  <a:pt x="227352" y="723583"/>
                </a:lnTo>
                <a:lnTo>
                  <a:pt x="234983" y="724535"/>
                </a:lnTo>
                <a:lnTo>
                  <a:pt x="241343" y="723900"/>
                </a:lnTo>
                <a:lnTo>
                  <a:pt x="248020" y="723583"/>
                </a:lnTo>
                <a:lnTo>
                  <a:pt x="335145" y="723583"/>
                </a:lnTo>
                <a:lnTo>
                  <a:pt x="311933" y="772478"/>
                </a:lnTo>
                <a:lnTo>
                  <a:pt x="290947" y="816293"/>
                </a:lnTo>
                <a:lnTo>
                  <a:pt x="270279" y="857250"/>
                </a:lnTo>
                <a:lnTo>
                  <a:pt x="260103" y="876935"/>
                </a:lnTo>
                <a:lnTo>
                  <a:pt x="250246" y="895350"/>
                </a:lnTo>
                <a:lnTo>
                  <a:pt x="240389" y="913131"/>
                </a:lnTo>
                <a:lnTo>
                  <a:pt x="231168" y="929958"/>
                </a:lnTo>
                <a:lnTo>
                  <a:pt x="221946" y="945833"/>
                </a:lnTo>
                <a:lnTo>
                  <a:pt x="213043" y="960438"/>
                </a:lnTo>
                <a:lnTo>
                  <a:pt x="204458" y="974091"/>
                </a:lnTo>
                <a:lnTo>
                  <a:pt x="195555" y="986791"/>
                </a:lnTo>
                <a:lnTo>
                  <a:pt x="187605" y="998221"/>
                </a:lnTo>
                <a:lnTo>
                  <a:pt x="179974" y="1008063"/>
                </a:lnTo>
                <a:lnTo>
                  <a:pt x="172660" y="1016953"/>
                </a:lnTo>
                <a:lnTo>
                  <a:pt x="165665" y="1024256"/>
                </a:lnTo>
                <a:lnTo>
                  <a:pt x="168527" y="1024573"/>
                </a:lnTo>
                <a:lnTo>
                  <a:pt x="172978" y="1021081"/>
                </a:lnTo>
                <a:lnTo>
                  <a:pt x="177748" y="1016953"/>
                </a:lnTo>
                <a:lnTo>
                  <a:pt x="183153" y="1011873"/>
                </a:lnTo>
                <a:lnTo>
                  <a:pt x="188877" y="1005841"/>
                </a:lnTo>
                <a:lnTo>
                  <a:pt x="195555" y="999173"/>
                </a:lnTo>
                <a:lnTo>
                  <a:pt x="202868" y="991236"/>
                </a:lnTo>
                <a:lnTo>
                  <a:pt x="210181" y="982346"/>
                </a:lnTo>
                <a:lnTo>
                  <a:pt x="218131" y="972186"/>
                </a:lnTo>
                <a:lnTo>
                  <a:pt x="229260" y="957581"/>
                </a:lnTo>
                <a:lnTo>
                  <a:pt x="241025" y="941071"/>
                </a:lnTo>
                <a:lnTo>
                  <a:pt x="253426" y="922338"/>
                </a:lnTo>
                <a:lnTo>
                  <a:pt x="266781" y="902018"/>
                </a:lnTo>
                <a:lnTo>
                  <a:pt x="280772" y="879475"/>
                </a:lnTo>
                <a:lnTo>
                  <a:pt x="294763" y="854710"/>
                </a:lnTo>
                <a:lnTo>
                  <a:pt x="309707" y="828358"/>
                </a:lnTo>
                <a:lnTo>
                  <a:pt x="325606" y="799465"/>
                </a:lnTo>
                <a:lnTo>
                  <a:pt x="344367" y="763270"/>
                </a:lnTo>
                <a:lnTo>
                  <a:pt x="364081" y="723583"/>
                </a:lnTo>
                <a:lnTo>
                  <a:pt x="376800" y="697548"/>
                </a:lnTo>
                <a:lnTo>
                  <a:pt x="389519" y="670560"/>
                </a:lnTo>
                <a:lnTo>
                  <a:pt x="402238" y="641985"/>
                </a:lnTo>
                <a:lnTo>
                  <a:pt x="415593" y="612458"/>
                </a:lnTo>
                <a:lnTo>
                  <a:pt x="423860" y="594360"/>
                </a:lnTo>
                <a:lnTo>
                  <a:pt x="426404" y="588963"/>
                </a:lnTo>
                <a:lnTo>
                  <a:pt x="428948" y="583883"/>
                </a:lnTo>
                <a:lnTo>
                  <a:pt x="431810" y="579120"/>
                </a:lnTo>
                <a:lnTo>
                  <a:pt x="434989" y="574675"/>
                </a:lnTo>
                <a:lnTo>
                  <a:pt x="438169" y="570230"/>
                </a:lnTo>
                <a:lnTo>
                  <a:pt x="441667" y="565785"/>
                </a:lnTo>
                <a:lnTo>
                  <a:pt x="445483" y="561975"/>
                </a:lnTo>
                <a:lnTo>
                  <a:pt x="449298" y="558165"/>
                </a:lnTo>
                <a:lnTo>
                  <a:pt x="453432" y="554355"/>
                </a:lnTo>
                <a:lnTo>
                  <a:pt x="457566" y="550863"/>
                </a:lnTo>
                <a:lnTo>
                  <a:pt x="461699" y="547688"/>
                </a:lnTo>
                <a:lnTo>
                  <a:pt x="466151" y="544830"/>
                </a:lnTo>
                <a:lnTo>
                  <a:pt x="470921" y="541973"/>
                </a:lnTo>
                <a:lnTo>
                  <a:pt x="475690" y="539433"/>
                </a:lnTo>
                <a:lnTo>
                  <a:pt x="480778" y="536893"/>
                </a:lnTo>
                <a:lnTo>
                  <a:pt x="485547" y="534988"/>
                </a:lnTo>
                <a:lnTo>
                  <a:pt x="490635" y="533083"/>
                </a:lnTo>
                <a:lnTo>
                  <a:pt x="495723" y="531495"/>
                </a:lnTo>
                <a:lnTo>
                  <a:pt x="501128" y="530225"/>
                </a:lnTo>
                <a:lnTo>
                  <a:pt x="506216" y="528955"/>
                </a:lnTo>
                <a:lnTo>
                  <a:pt x="511621" y="528320"/>
                </a:lnTo>
                <a:lnTo>
                  <a:pt x="517027" y="527685"/>
                </a:lnTo>
                <a:lnTo>
                  <a:pt x="522114" y="527368"/>
                </a:lnTo>
                <a:lnTo>
                  <a:pt x="527838" y="527050"/>
                </a:lnTo>
                <a:close/>
                <a:moveTo>
                  <a:pt x="510850" y="0"/>
                </a:moveTo>
                <a:lnTo>
                  <a:pt x="518478" y="0"/>
                </a:lnTo>
                <a:lnTo>
                  <a:pt x="526424" y="0"/>
                </a:lnTo>
                <a:lnTo>
                  <a:pt x="534369" y="317"/>
                </a:lnTo>
                <a:lnTo>
                  <a:pt x="542315" y="952"/>
                </a:lnTo>
                <a:lnTo>
                  <a:pt x="550260" y="1587"/>
                </a:lnTo>
                <a:lnTo>
                  <a:pt x="557888" y="2539"/>
                </a:lnTo>
                <a:lnTo>
                  <a:pt x="565833" y="3491"/>
                </a:lnTo>
                <a:lnTo>
                  <a:pt x="573779" y="5077"/>
                </a:lnTo>
                <a:lnTo>
                  <a:pt x="581724" y="6347"/>
                </a:lnTo>
                <a:lnTo>
                  <a:pt x="589988" y="8251"/>
                </a:lnTo>
                <a:lnTo>
                  <a:pt x="597615" y="10155"/>
                </a:lnTo>
                <a:lnTo>
                  <a:pt x="605561" y="12376"/>
                </a:lnTo>
                <a:lnTo>
                  <a:pt x="613189" y="14597"/>
                </a:lnTo>
                <a:lnTo>
                  <a:pt x="620816" y="17136"/>
                </a:lnTo>
                <a:lnTo>
                  <a:pt x="628126" y="19675"/>
                </a:lnTo>
                <a:lnTo>
                  <a:pt x="635436" y="22531"/>
                </a:lnTo>
                <a:lnTo>
                  <a:pt x="642746" y="25386"/>
                </a:lnTo>
                <a:lnTo>
                  <a:pt x="650374" y="28560"/>
                </a:lnTo>
                <a:lnTo>
                  <a:pt x="657366" y="32050"/>
                </a:lnTo>
                <a:lnTo>
                  <a:pt x="664358" y="35541"/>
                </a:lnTo>
                <a:lnTo>
                  <a:pt x="671032" y="39032"/>
                </a:lnTo>
                <a:lnTo>
                  <a:pt x="677706" y="43157"/>
                </a:lnTo>
                <a:lnTo>
                  <a:pt x="690737" y="51408"/>
                </a:lnTo>
                <a:lnTo>
                  <a:pt x="703767" y="59976"/>
                </a:lnTo>
                <a:lnTo>
                  <a:pt x="715845" y="69178"/>
                </a:lnTo>
                <a:lnTo>
                  <a:pt x="727286" y="79016"/>
                </a:lnTo>
                <a:lnTo>
                  <a:pt x="738410" y="89488"/>
                </a:lnTo>
                <a:lnTo>
                  <a:pt x="748898" y="100594"/>
                </a:lnTo>
                <a:lnTo>
                  <a:pt x="759386" y="111701"/>
                </a:lnTo>
                <a:lnTo>
                  <a:pt x="768603" y="123442"/>
                </a:lnTo>
                <a:lnTo>
                  <a:pt x="777502" y="135501"/>
                </a:lnTo>
                <a:lnTo>
                  <a:pt x="785765" y="148194"/>
                </a:lnTo>
                <a:lnTo>
                  <a:pt x="793393" y="161522"/>
                </a:lnTo>
                <a:lnTo>
                  <a:pt x="800385" y="174850"/>
                </a:lnTo>
                <a:lnTo>
                  <a:pt x="806741" y="188496"/>
                </a:lnTo>
                <a:lnTo>
                  <a:pt x="812780" y="202141"/>
                </a:lnTo>
                <a:lnTo>
                  <a:pt x="817865" y="216738"/>
                </a:lnTo>
                <a:lnTo>
                  <a:pt x="822315" y="231335"/>
                </a:lnTo>
                <a:lnTo>
                  <a:pt x="825811" y="245933"/>
                </a:lnTo>
                <a:lnTo>
                  <a:pt x="828989" y="261165"/>
                </a:lnTo>
                <a:lnTo>
                  <a:pt x="831213" y="276397"/>
                </a:lnTo>
                <a:lnTo>
                  <a:pt x="832485" y="291629"/>
                </a:lnTo>
                <a:lnTo>
                  <a:pt x="833120" y="299245"/>
                </a:lnTo>
                <a:lnTo>
                  <a:pt x="833438" y="306861"/>
                </a:lnTo>
                <a:lnTo>
                  <a:pt x="833438" y="314794"/>
                </a:lnTo>
                <a:lnTo>
                  <a:pt x="833438" y="322727"/>
                </a:lnTo>
                <a:lnTo>
                  <a:pt x="833120" y="330661"/>
                </a:lnTo>
                <a:lnTo>
                  <a:pt x="832485" y="338277"/>
                </a:lnTo>
                <a:lnTo>
                  <a:pt x="831849" y="346210"/>
                </a:lnTo>
                <a:lnTo>
                  <a:pt x="830896" y="354143"/>
                </a:lnTo>
                <a:lnTo>
                  <a:pt x="829624" y="362077"/>
                </a:lnTo>
                <a:lnTo>
                  <a:pt x="828353" y="369693"/>
                </a:lnTo>
                <a:lnTo>
                  <a:pt x="826764" y="377943"/>
                </a:lnTo>
                <a:lnTo>
                  <a:pt x="825175" y="385877"/>
                </a:lnTo>
                <a:lnTo>
                  <a:pt x="822950" y="394762"/>
                </a:lnTo>
                <a:lnTo>
                  <a:pt x="820725" y="403330"/>
                </a:lnTo>
                <a:lnTo>
                  <a:pt x="817865" y="411898"/>
                </a:lnTo>
                <a:lnTo>
                  <a:pt x="815005" y="420466"/>
                </a:lnTo>
                <a:lnTo>
                  <a:pt x="811826" y="429034"/>
                </a:lnTo>
                <a:lnTo>
                  <a:pt x="808330" y="436967"/>
                </a:lnTo>
                <a:lnTo>
                  <a:pt x="804834" y="445218"/>
                </a:lnTo>
                <a:lnTo>
                  <a:pt x="801021" y="453151"/>
                </a:lnTo>
                <a:lnTo>
                  <a:pt x="797207" y="460767"/>
                </a:lnTo>
                <a:lnTo>
                  <a:pt x="793075" y="468383"/>
                </a:lnTo>
                <a:lnTo>
                  <a:pt x="788626" y="475999"/>
                </a:lnTo>
                <a:lnTo>
                  <a:pt x="784176" y="483615"/>
                </a:lnTo>
                <a:lnTo>
                  <a:pt x="779409" y="490596"/>
                </a:lnTo>
                <a:lnTo>
                  <a:pt x="774641" y="497578"/>
                </a:lnTo>
                <a:lnTo>
                  <a:pt x="769556" y="504559"/>
                </a:lnTo>
                <a:lnTo>
                  <a:pt x="764153" y="511223"/>
                </a:lnTo>
                <a:lnTo>
                  <a:pt x="758750" y="517887"/>
                </a:lnTo>
                <a:lnTo>
                  <a:pt x="753030" y="524234"/>
                </a:lnTo>
                <a:lnTo>
                  <a:pt x="747309" y="530581"/>
                </a:lnTo>
                <a:lnTo>
                  <a:pt x="741270" y="536610"/>
                </a:lnTo>
                <a:lnTo>
                  <a:pt x="735232" y="542639"/>
                </a:lnTo>
                <a:lnTo>
                  <a:pt x="728875" y="548351"/>
                </a:lnTo>
                <a:lnTo>
                  <a:pt x="722519" y="554063"/>
                </a:lnTo>
                <a:lnTo>
                  <a:pt x="716162" y="559458"/>
                </a:lnTo>
                <a:lnTo>
                  <a:pt x="709488" y="564535"/>
                </a:lnTo>
                <a:lnTo>
                  <a:pt x="702814" y="569613"/>
                </a:lnTo>
                <a:lnTo>
                  <a:pt x="695504" y="574373"/>
                </a:lnTo>
                <a:lnTo>
                  <a:pt x="688512" y="579133"/>
                </a:lnTo>
                <a:lnTo>
                  <a:pt x="681202" y="583575"/>
                </a:lnTo>
                <a:lnTo>
                  <a:pt x="673892" y="587701"/>
                </a:lnTo>
                <a:lnTo>
                  <a:pt x="666582" y="591826"/>
                </a:lnTo>
                <a:lnTo>
                  <a:pt x="659273" y="595951"/>
                </a:lnTo>
                <a:lnTo>
                  <a:pt x="658001" y="591509"/>
                </a:lnTo>
                <a:lnTo>
                  <a:pt x="656412" y="587383"/>
                </a:lnTo>
                <a:lnTo>
                  <a:pt x="653870" y="581037"/>
                </a:lnTo>
                <a:lnTo>
                  <a:pt x="650691" y="575007"/>
                </a:lnTo>
                <a:lnTo>
                  <a:pt x="647513" y="568978"/>
                </a:lnTo>
                <a:lnTo>
                  <a:pt x="644017" y="562949"/>
                </a:lnTo>
                <a:lnTo>
                  <a:pt x="639885" y="557554"/>
                </a:lnTo>
                <a:lnTo>
                  <a:pt x="635754" y="551842"/>
                </a:lnTo>
                <a:lnTo>
                  <a:pt x="631304" y="546765"/>
                </a:lnTo>
                <a:lnTo>
                  <a:pt x="626855" y="541687"/>
                </a:lnTo>
                <a:lnTo>
                  <a:pt x="622088" y="536610"/>
                </a:lnTo>
                <a:lnTo>
                  <a:pt x="617002" y="532167"/>
                </a:lnTo>
                <a:lnTo>
                  <a:pt x="611599" y="528042"/>
                </a:lnTo>
                <a:lnTo>
                  <a:pt x="606197" y="523916"/>
                </a:lnTo>
                <a:lnTo>
                  <a:pt x="600476" y="520108"/>
                </a:lnTo>
                <a:lnTo>
                  <a:pt x="594755" y="516618"/>
                </a:lnTo>
                <a:lnTo>
                  <a:pt x="588081" y="513444"/>
                </a:lnTo>
                <a:lnTo>
                  <a:pt x="582042" y="510588"/>
                </a:lnTo>
                <a:lnTo>
                  <a:pt x="575368" y="507732"/>
                </a:lnTo>
                <a:lnTo>
                  <a:pt x="568376" y="505511"/>
                </a:lnTo>
                <a:lnTo>
                  <a:pt x="561702" y="503290"/>
                </a:lnTo>
                <a:lnTo>
                  <a:pt x="554710" y="501703"/>
                </a:lnTo>
                <a:lnTo>
                  <a:pt x="547718" y="500434"/>
                </a:lnTo>
                <a:lnTo>
                  <a:pt x="540408" y="499482"/>
                </a:lnTo>
                <a:lnTo>
                  <a:pt x="533416" y="498847"/>
                </a:lnTo>
                <a:lnTo>
                  <a:pt x="525788" y="498847"/>
                </a:lnTo>
                <a:lnTo>
                  <a:pt x="520703" y="498847"/>
                </a:lnTo>
                <a:lnTo>
                  <a:pt x="515618" y="499164"/>
                </a:lnTo>
                <a:lnTo>
                  <a:pt x="505447" y="500434"/>
                </a:lnTo>
                <a:lnTo>
                  <a:pt x="495277" y="502020"/>
                </a:lnTo>
                <a:lnTo>
                  <a:pt x="485743" y="504559"/>
                </a:lnTo>
                <a:lnTo>
                  <a:pt x="475890" y="508050"/>
                </a:lnTo>
                <a:lnTo>
                  <a:pt x="466673" y="511858"/>
                </a:lnTo>
                <a:lnTo>
                  <a:pt x="457774" y="516300"/>
                </a:lnTo>
                <a:lnTo>
                  <a:pt x="449193" y="521378"/>
                </a:lnTo>
                <a:lnTo>
                  <a:pt x="441248" y="527090"/>
                </a:lnTo>
                <a:lnTo>
                  <a:pt x="433620" y="533437"/>
                </a:lnTo>
                <a:lnTo>
                  <a:pt x="426310" y="540735"/>
                </a:lnTo>
                <a:lnTo>
                  <a:pt x="419000" y="548034"/>
                </a:lnTo>
                <a:lnTo>
                  <a:pt x="412962" y="555967"/>
                </a:lnTo>
                <a:lnTo>
                  <a:pt x="407241" y="564218"/>
                </a:lnTo>
                <a:lnTo>
                  <a:pt x="402156" y="573103"/>
                </a:lnTo>
                <a:lnTo>
                  <a:pt x="399931" y="577863"/>
                </a:lnTo>
                <a:lnTo>
                  <a:pt x="397706" y="582306"/>
                </a:lnTo>
                <a:lnTo>
                  <a:pt x="389443" y="601663"/>
                </a:lnTo>
                <a:lnTo>
                  <a:pt x="377048" y="595634"/>
                </a:lnTo>
                <a:lnTo>
                  <a:pt x="364653" y="588970"/>
                </a:lnTo>
                <a:lnTo>
                  <a:pt x="352894" y="582306"/>
                </a:lnTo>
                <a:lnTo>
                  <a:pt x="341452" y="574690"/>
                </a:lnTo>
                <a:lnTo>
                  <a:pt x="330646" y="567074"/>
                </a:lnTo>
                <a:lnTo>
                  <a:pt x="319840" y="558823"/>
                </a:lnTo>
                <a:lnTo>
                  <a:pt x="309352" y="550255"/>
                </a:lnTo>
                <a:lnTo>
                  <a:pt x="299500" y="541053"/>
                </a:lnTo>
                <a:lnTo>
                  <a:pt x="290283" y="531533"/>
                </a:lnTo>
                <a:lnTo>
                  <a:pt x="281384" y="521695"/>
                </a:lnTo>
                <a:lnTo>
                  <a:pt x="272803" y="511540"/>
                </a:lnTo>
                <a:lnTo>
                  <a:pt x="264857" y="501068"/>
                </a:lnTo>
                <a:lnTo>
                  <a:pt x="257230" y="490279"/>
                </a:lnTo>
                <a:lnTo>
                  <a:pt x="249602" y="478855"/>
                </a:lnTo>
                <a:lnTo>
                  <a:pt x="242928" y="467431"/>
                </a:lnTo>
                <a:lnTo>
                  <a:pt x="236571" y="455690"/>
                </a:lnTo>
                <a:lnTo>
                  <a:pt x="231168" y="443631"/>
                </a:lnTo>
                <a:lnTo>
                  <a:pt x="225765" y="431572"/>
                </a:lnTo>
                <a:lnTo>
                  <a:pt x="220998" y="418879"/>
                </a:lnTo>
                <a:lnTo>
                  <a:pt x="216866" y="406186"/>
                </a:lnTo>
                <a:lnTo>
                  <a:pt x="213370" y="393175"/>
                </a:lnTo>
                <a:lnTo>
                  <a:pt x="210192" y="380165"/>
                </a:lnTo>
                <a:lnTo>
                  <a:pt x="207650" y="366837"/>
                </a:lnTo>
                <a:lnTo>
                  <a:pt x="205743" y="353509"/>
                </a:lnTo>
                <a:lnTo>
                  <a:pt x="204471" y="340181"/>
                </a:lnTo>
                <a:lnTo>
                  <a:pt x="203518" y="326535"/>
                </a:lnTo>
                <a:lnTo>
                  <a:pt x="203200" y="312573"/>
                </a:lnTo>
                <a:lnTo>
                  <a:pt x="203836" y="298927"/>
                </a:lnTo>
                <a:lnTo>
                  <a:pt x="204789" y="284965"/>
                </a:lnTo>
                <a:lnTo>
                  <a:pt x="206378" y="271319"/>
                </a:lnTo>
                <a:lnTo>
                  <a:pt x="208603" y="257039"/>
                </a:lnTo>
                <a:lnTo>
                  <a:pt x="211463" y="243077"/>
                </a:lnTo>
                <a:lnTo>
                  <a:pt x="213370" y="235143"/>
                </a:lnTo>
                <a:lnTo>
                  <a:pt x="215595" y="227527"/>
                </a:lnTo>
                <a:lnTo>
                  <a:pt x="217820" y="219912"/>
                </a:lnTo>
                <a:lnTo>
                  <a:pt x="220362" y="212296"/>
                </a:lnTo>
                <a:lnTo>
                  <a:pt x="223223" y="204680"/>
                </a:lnTo>
                <a:lnTo>
                  <a:pt x="225765" y="197381"/>
                </a:lnTo>
                <a:lnTo>
                  <a:pt x="228944" y="190082"/>
                </a:lnTo>
                <a:lnTo>
                  <a:pt x="232122" y="182784"/>
                </a:lnTo>
                <a:lnTo>
                  <a:pt x="235300" y="175802"/>
                </a:lnTo>
                <a:lnTo>
                  <a:pt x="238796" y="168821"/>
                </a:lnTo>
                <a:lnTo>
                  <a:pt x="242610" y="162157"/>
                </a:lnTo>
                <a:lnTo>
                  <a:pt x="246424" y="155493"/>
                </a:lnTo>
                <a:lnTo>
                  <a:pt x="254369" y="142165"/>
                </a:lnTo>
                <a:lnTo>
                  <a:pt x="263586" y="129472"/>
                </a:lnTo>
                <a:lnTo>
                  <a:pt x="272803" y="117413"/>
                </a:lnTo>
                <a:lnTo>
                  <a:pt x="282655" y="105989"/>
                </a:lnTo>
                <a:lnTo>
                  <a:pt x="292826" y="94882"/>
                </a:lnTo>
                <a:lnTo>
                  <a:pt x="303631" y="84093"/>
                </a:lnTo>
                <a:lnTo>
                  <a:pt x="315391" y="73938"/>
                </a:lnTo>
                <a:lnTo>
                  <a:pt x="327150" y="64736"/>
                </a:lnTo>
                <a:lnTo>
                  <a:pt x="339227" y="55850"/>
                </a:lnTo>
                <a:lnTo>
                  <a:pt x="351940" y="47600"/>
                </a:lnTo>
                <a:lnTo>
                  <a:pt x="364653" y="39984"/>
                </a:lnTo>
                <a:lnTo>
                  <a:pt x="378319" y="32685"/>
                </a:lnTo>
                <a:lnTo>
                  <a:pt x="391985" y="26338"/>
                </a:lnTo>
                <a:lnTo>
                  <a:pt x="405970" y="20627"/>
                </a:lnTo>
                <a:lnTo>
                  <a:pt x="420272" y="15549"/>
                </a:lnTo>
                <a:lnTo>
                  <a:pt x="434891" y="11107"/>
                </a:lnTo>
                <a:lnTo>
                  <a:pt x="449829" y="7616"/>
                </a:lnTo>
                <a:lnTo>
                  <a:pt x="464766" y="4443"/>
                </a:lnTo>
                <a:lnTo>
                  <a:pt x="480022" y="2221"/>
                </a:lnTo>
                <a:lnTo>
                  <a:pt x="495277" y="952"/>
                </a:lnTo>
                <a:lnTo>
                  <a:pt x="502905" y="317"/>
                </a:lnTo>
                <a:lnTo>
                  <a:pt x="510850" y="0"/>
                </a:lnTo>
                <a:close/>
              </a:path>
            </a:pathLst>
          </a:custGeom>
          <a:solidFill>
            <a:schemeClr val="accent5">
              <a:lumMod val="75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accent5">
                  <a:lumMod val="75000"/>
                </a:schemeClr>
              </a:solidFill>
            </a:endParaRPr>
          </a:p>
        </p:txBody>
      </p:sp>
      <p:sp>
        <p:nvSpPr>
          <p:cNvPr id="6" name="文本框 5"/>
          <p:cNvSpPr txBox="1"/>
          <p:nvPr/>
        </p:nvSpPr>
        <p:spPr>
          <a:xfrm>
            <a:off x="5607725" y="1636295"/>
            <a:ext cx="976549" cy="1015663"/>
          </a:xfrm>
          <a:prstGeom prst="rect">
            <a:avLst/>
          </a:prstGeom>
          <a:noFill/>
        </p:spPr>
        <p:txBody>
          <a:bodyPr wrap="none" rtlCol="0">
            <a:spAutoFit/>
          </a:bodyPr>
          <a:lstStyle/>
          <a:p>
            <a:pPr algn="ctr"/>
            <a:r>
              <a:rPr lang="en-US" altLang="zh-CN" sz="6000" dirty="0" smtClean="0">
                <a:solidFill>
                  <a:schemeClr val="accent5">
                    <a:lumMod val="75000"/>
                  </a:schemeClr>
                </a:solidFill>
                <a:latin typeface="Segoe UI Light" panose="020B0502040204020203" pitchFamily="34" charset="0"/>
                <a:cs typeface="Segoe UI Light" panose="020B0502040204020203" pitchFamily="34" charset="0"/>
              </a:rPr>
              <a:t>03</a:t>
            </a:r>
            <a:endParaRPr lang="zh-CN" altLang="en-US" sz="6000" dirty="0">
              <a:solidFill>
                <a:schemeClr val="accent5">
                  <a:lumMod val="75000"/>
                </a:schemeClr>
              </a:solidFill>
              <a:latin typeface="Segoe UI Light" panose="020B0502040204020203" pitchFamily="34" charset="0"/>
              <a:cs typeface="Segoe UI Light" panose="020B0502040204020203"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300" advClick="0" advTm="0">
        <p14:pa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1500"/>
                                  </p:stCondLst>
                                  <p:childTnLst>
                                    <p:animEffect transition="out" filter="fade">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KSO_Shape"/>
          <p:cNvSpPr/>
          <p:nvPr/>
        </p:nvSpPr>
        <p:spPr>
          <a:xfrm rot="10800000">
            <a:off x="3930096" y="569842"/>
            <a:ext cx="4323523" cy="4280451"/>
          </a:xfrm>
          <a:prstGeom prst="blockArc">
            <a:avLst>
              <a:gd name="adj1" fmla="val 10800000"/>
              <a:gd name="adj2" fmla="val 21542758"/>
              <a:gd name="adj3" fmla="val 14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5">
                  <a:lumMod val="75000"/>
                </a:schemeClr>
              </a:solidFill>
            </a:endParaRPr>
          </a:p>
        </p:txBody>
      </p:sp>
      <p:sp>
        <p:nvSpPr>
          <p:cNvPr id="2" name="文本框 1"/>
          <p:cNvSpPr txBox="1"/>
          <p:nvPr/>
        </p:nvSpPr>
        <p:spPr>
          <a:xfrm>
            <a:off x="5182930" y="519311"/>
            <a:ext cx="1826141" cy="584775"/>
          </a:xfrm>
          <a:prstGeom prst="rect">
            <a:avLst/>
          </a:prstGeom>
          <a:noFill/>
        </p:spPr>
        <p:txBody>
          <a:bodyPr wrap="none" rtlCol="0">
            <a:spAutoFit/>
          </a:bodyPr>
          <a:lstStyle/>
          <a:p>
            <a:pPr algn="ctr"/>
            <a:r>
              <a:rPr lang="zh-CN" altLang="en-US" sz="3200" b="1" dirty="0" smtClean="0">
                <a:solidFill>
                  <a:schemeClr val="accent5">
                    <a:lumMod val="75000"/>
                  </a:schemeClr>
                </a:solidFill>
                <a:latin typeface="微软雅黑" panose="020B0503020204020204" pitchFamily="34" charset="-122"/>
                <a:ea typeface="微软雅黑" panose="020B0503020204020204" pitchFamily="34" charset="-122"/>
              </a:rPr>
              <a:t>个人优势</a:t>
            </a:r>
            <a:endParaRPr lang="zh-CN" altLang="en-US" sz="3200" b="1"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3" name="KSO_Shape"/>
          <p:cNvSpPr/>
          <p:nvPr/>
        </p:nvSpPr>
        <p:spPr>
          <a:xfrm>
            <a:off x="4788831" y="1645035"/>
            <a:ext cx="2614338" cy="2614338"/>
          </a:xfrm>
          <a:custGeom>
            <a:avLst/>
            <a:gdLst>
              <a:gd name="connsiteX0" fmla="*/ 0 w 3134833"/>
              <a:gd name="connsiteY0" fmla="*/ 1567417 h 3134833"/>
              <a:gd name="connsiteX1" fmla="*/ 1567417 w 3134833"/>
              <a:gd name="connsiteY1" fmla="*/ 0 h 3134833"/>
              <a:gd name="connsiteX2" fmla="*/ 3134833 w 3134833"/>
              <a:gd name="connsiteY2" fmla="*/ 1567417 h 3134833"/>
              <a:gd name="connsiteX3" fmla="*/ 1567417 w 3134833"/>
              <a:gd name="connsiteY3" fmla="*/ 3134833 h 3134833"/>
              <a:gd name="connsiteX4" fmla="*/ 0 w 3134833"/>
              <a:gd name="connsiteY4" fmla="*/ 1567417 h 3134833"/>
              <a:gd name="connsiteX0-1" fmla="*/ 0 w 3134833"/>
              <a:gd name="connsiteY0-2" fmla="*/ 1567417 h 3134833"/>
              <a:gd name="connsiteX1-3" fmla="*/ 1567417 w 3134833"/>
              <a:gd name="connsiteY1-4" fmla="*/ 0 h 3134833"/>
              <a:gd name="connsiteX2-5" fmla="*/ 3134833 w 3134833"/>
              <a:gd name="connsiteY2-6" fmla="*/ 1567417 h 3134833"/>
              <a:gd name="connsiteX3-7" fmla="*/ 1567417 w 3134833"/>
              <a:gd name="connsiteY3-8" fmla="*/ 3134833 h 3134833"/>
              <a:gd name="connsiteX4-9" fmla="*/ 0 w 3134833"/>
              <a:gd name="connsiteY4-10" fmla="*/ 1567417 h 3134833"/>
              <a:gd name="connsiteX0-11" fmla="*/ 0 w 3134833"/>
              <a:gd name="connsiteY0-12" fmla="*/ 1567417 h 3134833"/>
              <a:gd name="connsiteX1-13" fmla="*/ 1567417 w 3134833"/>
              <a:gd name="connsiteY1-14" fmla="*/ 0 h 3134833"/>
              <a:gd name="connsiteX2-15" fmla="*/ 3134833 w 3134833"/>
              <a:gd name="connsiteY2-16" fmla="*/ 1567417 h 3134833"/>
              <a:gd name="connsiteX3-17" fmla="*/ 1567417 w 3134833"/>
              <a:gd name="connsiteY3-18" fmla="*/ 3134833 h 3134833"/>
              <a:gd name="connsiteX4-19" fmla="*/ 0 w 3134833"/>
              <a:gd name="connsiteY4-20" fmla="*/ 1567417 h 3134833"/>
              <a:gd name="connsiteX0-21" fmla="*/ 0 w 3134833"/>
              <a:gd name="connsiteY0-22" fmla="*/ 1567417 h 3134833"/>
              <a:gd name="connsiteX1-23" fmla="*/ 1567417 w 3134833"/>
              <a:gd name="connsiteY1-24" fmla="*/ 0 h 3134833"/>
              <a:gd name="connsiteX2-25" fmla="*/ 3134833 w 3134833"/>
              <a:gd name="connsiteY2-26" fmla="*/ 1567417 h 3134833"/>
              <a:gd name="connsiteX3-27" fmla="*/ 1567417 w 3134833"/>
              <a:gd name="connsiteY3-28" fmla="*/ 3134833 h 3134833"/>
              <a:gd name="connsiteX4-29" fmla="*/ 0 w 3134833"/>
              <a:gd name="connsiteY4-30" fmla="*/ 1567417 h 3134833"/>
              <a:gd name="connsiteX0-31" fmla="*/ 0 w 3134833"/>
              <a:gd name="connsiteY0-32" fmla="*/ 1567417 h 3134833"/>
              <a:gd name="connsiteX1-33" fmla="*/ 1567417 w 3134833"/>
              <a:gd name="connsiteY1-34" fmla="*/ 0 h 3134833"/>
              <a:gd name="connsiteX2-35" fmla="*/ 3134833 w 3134833"/>
              <a:gd name="connsiteY2-36" fmla="*/ 1567417 h 3134833"/>
              <a:gd name="connsiteX3-37" fmla="*/ 1567417 w 3134833"/>
              <a:gd name="connsiteY3-38" fmla="*/ 3134833 h 3134833"/>
              <a:gd name="connsiteX4-39" fmla="*/ 0 w 3134833"/>
              <a:gd name="connsiteY4-40" fmla="*/ 1567417 h 3134833"/>
              <a:gd name="connsiteX0-41" fmla="*/ 0 w 3134833"/>
              <a:gd name="connsiteY0-42" fmla="*/ 1567417 h 3134833"/>
              <a:gd name="connsiteX1-43" fmla="*/ 1567417 w 3134833"/>
              <a:gd name="connsiteY1-44" fmla="*/ 0 h 3134833"/>
              <a:gd name="connsiteX2-45" fmla="*/ 3134833 w 3134833"/>
              <a:gd name="connsiteY2-46" fmla="*/ 1567417 h 3134833"/>
              <a:gd name="connsiteX3-47" fmla="*/ 1567417 w 3134833"/>
              <a:gd name="connsiteY3-48" fmla="*/ 3134833 h 3134833"/>
              <a:gd name="connsiteX4-49" fmla="*/ 0 w 3134833"/>
              <a:gd name="connsiteY4-50" fmla="*/ 1567417 h 3134833"/>
              <a:gd name="connsiteX0-51" fmla="*/ 0 w 3134833"/>
              <a:gd name="connsiteY0-52" fmla="*/ 1567417 h 3134833"/>
              <a:gd name="connsiteX1-53" fmla="*/ 1567417 w 3134833"/>
              <a:gd name="connsiteY1-54" fmla="*/ 0 h 3134833"/>
              <a:gd name="connsiteX2-55" fmla="*/ 3134833 w 3134833"/>
              <a:gd name="connsiteY2-56" fmla="*/ 1567417 h 3134833"/>
              <a:gd name="connsiteX3-57" fmla="*/ 1567417 w 3134833"/>
              <a:gd name="connsiteY3-58" fmla="*/ 3134833 h 3134833"/>
              <a:gd name="connsiteX4-59" fmla="*/ 0 w 3134833"/>
              <a:gd name="connsiteY4-60" fmla="*/ 1567417 h 3134833"/>
              <a:gd name="connsiteX0-61" fmla="*/ 0 w 3134833"/>
              <a:gd name="connsiteY0-62" fmla="*/ 1567417 h 3134833"/>
              <a:gd name="connsiteX1-63" fmla="*/ 1567417 w 3134833"/>
              <a:gd name="connsiteY1-64" fmla="*/ 0 h 3134833"/>
              <a:gd name="connsiteX2-65" fmla="*/ 3134833 w 3134833"/>
              <a:gd name="connsiteY2-66" fmla="*/ 1567417 h 3134833"/>
              <a:gd name="connsiteX3-67" fmla="*/ 1567417 w 3134833"/>
              <a:gd name="connsiteY3-68" fmla="*/ 3134833 h 3134833"/>
              <a:gd name="connsiteX4-69" fmla="*/ 0 w 3134833"/>
              <a:gd name="connsiteY4-70" fmla="*/ 1567417 h 3134833"/>
              <a:gd name="connsiteX0-71" fmla="*/ 0 w 3134833"/>
              <a:gd name="connsiteY0-72" fmla="*/ 1567417 h 3134833"/>
              <a:gd name="connsiteX1-73" fmla="*/ 1567417 w 3134833"/>
              <a:gd name="connsiteY1-74" fmla="*/ 0 h 3134833"/>
              <a:gd name="connsiteX2-75" fmla="*/ 3134833 w 3134833"/>
              <a:gd name="connsiteY2-76" fmla="*/ 1567417 h 3134833"/>
              <a:gd name="connsiteX3-77" fmla="*/ 1567417 w 3134833"/>
              <a:gd name="connsiteY3-78" fmla="*/ 3134833 h 3134833"/>
              <a:gd name="connsiteX4-79" fmla="*/ 0 w 3134833"/>
              <a:gd name="connsiteY4-80" fmla="*/ 1567417 h 3134833"/>
              <a:gd name="connsiteX0-81" fmla="*/ 0 w 3134833"/>
              <a:gd name="connsiteY0-82" fmla="*/ 1567417 h 3134833"/>
              <a:gd name="connsiteX1-83" fmla="*/ 1567417 w 3134833"/>
              <a:gd name="connsiteY1-84" fmla="*/ 0 h 3134833"/>
              <a:gd name="connsiteX2-85" fmla="*/ 3134833 w 3134833"/>
              <a:gd name="connsiteY2-86" fmla="*/ 1567417 h 3134833"/>
              <a:gd name="connsiteX3-87" fmla="*/ 1567417 w 3134833"/>
              <a:gd name="connsiteY3-88" fmla="*/ 3134833 h 3134833"/>
              <a:gd name="connsiteX4-89" fmla="*/ 0 w 3134833"/>
              <a:gd name="connsiteY4-90" fmla="*/ 1567417 h 3134833"/>
              <a:gd name="connsiteX0-91" fmla="*/ 0 w 3134833"/>
              <a:gd name="connsiteY0-92" fmla="*/ 1567417 h 3134833"/>
              <a:gd name="connsiteX1-93" fmla="*/ 1567417 w 3134833"/>
              <a:gd name="connsiteY1-94" fmla="*/ 0 h 3134833"/>
              <a:gd name="connsiteX2-95" fmla="*/ 3134833 w 3134833"/>
              <a:gd name="connsiteY2-96" fmla="*/ 1567417 h 3134833"/>
              <a:gd name="connsiteX3-97" fmla="*/ 1567417 w 3134833"/>
              <a:gd name="connsiteY3-98" fmla="*/ 3134833 h 3134833"/>
              <a:gd name="connsiteX4-99" fmla="*/ 0 w 3134833"/>
              <a:gd name="connsiteY4-100" fmla="*/ 1567417 h 3134833"/>
              <a:gd name="connsiteX0-101" fmla="*/ 0 w 3134833"/>
              <a:gd name="connsiteY0-102" fmla="*/ 1567417 h 3134833"/>
              <a:gd name="connsiteX1-103" fmla="*/ 1567417 w 3134833"/>
              <a:gd name="connsiteY1-104" fmla="*/ 0 h 3134833"/>
              <a:gd name="connsiteX2-105" fmla="*/ 3134833 w 3134833"/>
              <a:gd name="connsiteY2-106" fmla="*/ 1567417 h 3134833"/>
              <a:gd name="connsiteX3-107" fmla="*/ 1567417 w 3134833"/>
              <a:gd name="connsiteY3-108" fmla="*/ 3134833 h 3134833"/>
              <a:gd name="connsiteX4-109" fmla="*/ 0 w 3134833"/>
              <a:gd name="connsiteY4-110" fmla="*/ 1567417 h 3134833"/>
              <a:gd name="connsiteX0-111" fmla="*/ 0 w 3134833"/>
              <a:gd name="connsiteY0-112" fmla="*/ 1567417 h 3134833"/>
              <a:gd name="connsiteX1-113" fmla="*/ 1567417 w 3134833"/>
              <a:gd name="connsiteY1-114" fmla="*/ 0 h 3134833"/>
              <a:gd name="connsiteX2-115" fmla="*/ 3134833 w 3134833"/>
              <a:gd name="connsiteY2-116" fmla="*/ 1567417 h 3134833"/>
              <a:gd name="connsiteX3-117" fmla="*/ 1567417 w 3134833"/>
              <a:gd name="connsiteY3-118" fmla="*/ 3134833 h 3134833"/>
              <a:gd name="connsiteX4-119" fmla="*/ 0 w 3134833"/>
              <a:gd name="connsiteY4-120" fmla="*/ 1567417 h 31348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134833" h="3134833">
                <a:moveTo>
                  <a:pt x="0" y="1567417"/>
                </a:moveTo>
                <a:cubicBezTo>
                  <a:pt x="1478" y="1151270"/>
                  <a:pt x="1215066" y="1476"/>
                  <a:pt x="1567417" y="0"/>
                </a:cubicBezTo>
                <a:cubicBezTo>
                  <a:pt x="1898504" y="1476"/>
                  <a:pt x="3133356" y="1098108"/>
                  <a:pt x="3134833" y="1567417"/>
                </a:cubicBezTo>
                <a:cubicBezTo>
                  <a:pt x="3133356" y="2015461"/>
                  <a:pt x="1951665" y="3122724"/>
                  <a:pt x="1567417" y="3134833"/>
                </a:cubicBezTo>
                <a:cubicBezTo>
                  <a:pt x="1119373" y="3133356"/>
                  <a:pt x="1477" y="1994196"/>
                  <a:pt x="0" y="1567417"/>
                </a:cubicBezTo>
                <a:close/>
              </a:path>
            </a:pathLst>
          </a:cu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a:blipFill>
          <a:ln w="3175">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5">
                  <a:lumMod val="75000"/>
                </a:schemeClr>
              </a:solidFill>
            </a:endParaRPr>
          </a:p>
        </p:txBody>
      </p:sp>
      <p:sp>
        <p:nvSpPr>
          <p:cNvPr id="4" name="KSO_Shape"/>
          <p:cNvSpPr/>
          <p:nvPr/>
        </p:nvSpPr>
        <p:spPr>
          <a:xfrm>
            <a:off x="3673816" y="2421558"/>
            <a:ext cx="831921" cy="831921"/>
          </a:xfrm>
          <a:custGeom>
            <a:avLst/>
            <a:gdLst>
              <a:gd name="connsiteX0" fmla="*/ 0 w 3134833"/>
              <a:gd name="connsiteY0" fmla="*/ 1567417 h 3134833"/>
              <a:gd name="connsiteX1" fmla="*/ 1567417 w 3134833"/>
              <a:gd name="connsiteY1" fmla="*/ 0 h 3134833"/>
              <a:gd name="connsiteX2" fmla="*/ 3134833 w 3134833"/>
              <a:gd name="connsiteY2" fmla="*/ 1567417 h 3134833"/>
              <a:gd name="connsiteX3" fmla="*/ 1567417 w 3134833"/>
              <a:gd name="connsiteY3" fmla="*/ 3134833 h 3134833"/>
              <a:gd name="connsiteX4" fmla="*/ 0 w 3134833"/>
              <a:gd name="connsiteY4" fmla="*/ 1567417 h 3134833"/>
              <a:gd name="connsiteX0-1" fmla="*/ 0 w 3134833"/>
              <a:gd name="connsiteY0-2" fmla="*/ 1567417 h 3134833"/>
              <a:gd name="connsiteX1-3" fmla="*/ 1567417 w 3134833"/>
              <a:gd name="connsiteY1-4" fmla="*/ 0 h 3134833"/>
              <a:gd name="connsiteX2-5" fmla="*/ 3134833 w 3134833"/>
              <a:gd name="connsiteY2-6" fmla="*/ 1567417 h 3134833"/>
              <a:gd name="connsiteX3-7" fmla="*/ 1567417 w 3134833"/>
              <a:gd name="connsiteY3-8" fmla="*/ 3134833 h 3134833"/>
              <a:gd name="connsiteX4-9" fmla="*/ 0 w 3134833"/>
              <a:gd name="connsiteY4-10" fmla="*/ 1567417 h 3134833"/>
              <a:gd name="connsiteX0-11" fmla="*/ 0 w 3134833"/>
              <a:gd name="connsiteY0-12" fmla="*/ 1567417 h 3134833"/>
              <a:gd name="connsiteX1-13" fmla="*/ 1567417 w 3134833"/>
              <a:gd name="connsiteY1-14" fmla="*/ 0 h 3134833"/>
              <a:gd name="connsiteX2-15" fmla="*/ 3134833 w 3134833"/>
              <a:gd name="connsiteY2-16" fmla="*/ 1567417 h 3134833"/>
              <a:gd name="connsiteX3-17" fmla="*/ 1567417 w 3134833"/>
              <a:gd name="connsiteY3-18" fmla="*/ 3134833 h 3134833"/>
              <a:gd name="connsiteX4-19" fmla="*/ 0 w 3134833"/>
              <a:gd name="connsiteY4-20" fmla="*/ 1567417 h 3134833"/>
              <a:gd name="connsiteX0-21" fmla="*/ 0 w 3134833"/>
              <a:gd name="connsiteY0-22" fmla="*/ 1567417 h 3134833"/>
              <a:gd name="connsiteX1-23" fmla="*/ 1567417 w 3134833"/>
              <a:gd name="connsiteY1-24" fmla="*/ 0 h 3134833"/>
              <a:gd name="connsiteX2-25" fmla="*/ 3134833 w 3134833"/>
              <a:gd name="connsiteY2-26" fmla="*/ 1567417 h 3134833"/>
              <a:gd name="connsiteX3-27" fmla="*/ 1567417 w 3134833"/>
              <a:gd name="connsiteY3-28" fmla="*/ 3134833 h 3134833"/>
              <a:gd name="connsiteX4-29" fmla="*/ 0 w 3134833"/>
              <a:gd name="connsiteY4-30" fmla="*/ 1567417 h 3134833"/>
              <a:gd name="connsiteX0-31" fmla="*/ 0 w 3134833"/>
              <a:gd name="connsiteY0-32" fmla="*/ 1567417 h 3134833"/>
              <a:gd name="connsiteX1-33" fmla="*/ 1567417 w 3134833"/>
              <a:gd name="connsiteY1-34" fmla="*/ 0 h 3134833"/>
              <a:gd name="connsiteX2-35" fmla="*/ 3134833 w 3134833"/>
              <a:gd name="connsiteY2-36" fmla="*/ 1567417 h 3134833"/>
              <a:gd name="connsiteX3-37" fmla="*/ 1567417 w 3134833"/>
              <a:gd name="connsiteY3-38" fmla="*/ 3134833 h 3134833"/>
              <a:gd name="connsiteX4-39" fmla="*/ 0 w 3134833"/>
              <a:gd name="connsiteY4-40" fmla="*/ 1567417 h 3134833"/>
              <a:gd name="connsiteX0-41" fmla="*/ 0 w 3134833"/>
              <a:gd name="connsiteY0-42" fmla="*/ 1567417 h 3134833"/>
              <a:gd name="connsiteX1-43" fmla="*/ 1567417 w 3134833"/>
              <a:gd name="connsiteY1-44" fmla="*/ 0 h 3134833"/>
              <a:gd name="connsiteX2-45" fmla="*/ 3134833 w 3134833"/>
              <a:gd name="connsiteY2-46" fmla="*/ 1567417 h 3134833"/>
              <a:gd name="connsiteX3-47" fmla="*/ 1567417 w 3134833"/>
              <a:gd name="connsiteY3-48" fmla="*/ 3134833 h 3134833"/>
              <a:gd name="connsiteX4-49" fmla="*/ 0 w 3134833"/>
              <a:gd name="connsiteY4-50" fmla="*/ 1567417 h 3134833"/>
              <a:gd name="connsiteX0-51" fmla="*/ 0 w 3134833"/>
              <a:gd name="connsiteY0-52" fmla="*/ 1567417 h 3134833"/>
              <a:gd name="connsiteX1-53" fmla="*/ 1567417 w 3134833"/>
              <a:gd name="connsiteY1-54" fmla="*/ 0 h 3134833"/>
              <a:gd name="connsiteX2-55" fmla="*/ 3134833 w 3134833"/>
              <a:gd name="connsiteY2-56" fmla="*/ 1567417 h 3134833"/>
              <a:gd name="connsiteX3-57" fmla="*/ 1567417 w 3134833"/>
              <a:gd name="connsiteY3-58" fmla="*/ 3134833 h 3134833"/>
              <a:gd name="connsiteX4-59" fmla="*/ 0 w 3134833"/>
              <a:gd name="connsiteY4-60" fmla="*/ 1567417 h 3134833"/>
              <a:gd name="connsiteX0-61" fmla="*/ 0 w 3134833"/>
              <a:gd name="connsiteY0-62" fmla="*/ 1567417 h 3134833"/>
              <a:gd name="connsiteX1-63" fmla="*/ 1567417 w 3134833"/>
              <a:gd name="connsiteY1-64" fmla="*/ 0 h 3134833"/>
              <a:gd name="connsiteX2-65" fmla="*/ 3134833 w 3134833"/>
              <a:gd name="connsiteY2-66" fmla="*/ 1567417 h 3134833"/>
              <a:gd name="connsiteX3-67" fmla="*/ 1567417 w 3134833"/>
              <a:gd name="connsiteY3-68" fmla="*/ 3134833 h 3134833"/>
              <a:gd name="connsiteX4-69" fmla="*/ 0 w 3134833"/>
              <a:gd name="connsiteY4-70" fmla="*/ 1567417 h 3134833"/>
              <a:gd name="connsiteX0-71" fmla="*/ 0 w 3134833"/>
              <a:gd name="connsiteY0-72" fmla="*/ 1567417 h 3134833"/>
              <a:gd name="connsiteX1-73" fmla="*/ 1567417 w 3134833"/>
              <a:gd name="connsiteY1-74" fmla="*/ 0 h 3134833"/>
              <a:gd name="connsiteX2-75" fmla="*/ 3134833 w 3134833"/>
              <a:gd name="connsiteY2-76" fmla="*/ 1567417 h 3134833"/>
              <a:gd name="connsiteX3-77" fmla="*/ 1567417 w 3134833"/>
              <a:gd name="connsiteY3-78" fmla="*/ 3134833 h 3134833"/>
              <a:gd name="connsiteX4-79" fmla="*/ 0 w 3134833"/>
              <a:gd name="connsiteY4-80" fmla="*/ 1567417 h 3134833"/>
              <a:gd name="connsiteX0-81" fmla="*/ 0 w 3134833"/>
              <a:gd name="connsiteY0-82" fmla="*/ 1567417 h 3134833"/>
              <a:gd name="connsiteX1-83" fmla="*/ 1567417 w 3134833"/>
              <a:gd name="connsiteY1-84" fmla="*/ 0 h 3134833"/>
              <a:gd name="connsiteX2-85" fmla="*/ 3134833 w 3134833"/>
              <a:gd name="connsiteY2-86" fmla="*/ 1567417 h 3134833"/>
              <a:gd name="connsiteX3-87" fmla="*/ 1567417 w 3134833"/>
              <a:gd name="connsiteY3-88" fmla="*/ 3134833 h 3134833"/>
              <a:gd name="connsiteX4-89" fmla="*/ 0 w 3134833"/>
              <a:gd name="connsiteY4-90" fmla="*/ 1567417 h 3134833"/>
              <a:gd name="connsiteX0-91" fmla="*/ 0 w 3134833"/>
              <a:gd name="connsiteY0-92" fmla="*/ 1567417 h 3134833"/>
              <a:gd name="connsiteX1-93" fmla="*/ 1567417 w 3134833"/>
              <a:gd name="connsiteY1-94" fmla="*/ 0 h 3134833"/>
              <a:gd name="connsiteX2-95" fmla="*/ 3134833 w 3134833"/>
              <a:gd name="connsiteY2-96" fmla="*/ 1567417 h 3134833"/>
              <a:gd name="connsiteX3-97" fmla="*/ 1567417 w 3134833"/>
              <a:gd name="connsiteY3-98" fmla="*/ 3134833 h 3134833"/>
              <a:gd name="connsiteX4-99" fmla="*/ 0 w 3134833"/>
              <a:gd name="connsiteY4-100" fmla="*/ 1567417 h 3134833"/>
              <a:gd name="connsiteX0-101" fmla="*/ 0 w 3134833"/>
              <a:gd name="connsiteY0-102" fmla="*/ 1567417 h 3134833"/>
              <a:gd name="connsiteX1-103" fmla="*/ 1567417 w 3134833"/>
              <a:gd name="connsiteY1-104" fmla="*/ 0 h 3134833"/>
              <a:gd name="connsiteX2-105" fmla="*/ 3134833 w 3134833"/>
              <a:gd name="connsiteY2-106" fmla="*/ 1567417 h 3134833"/>
              <a:gd name="connsiteX3-107" fmla="*/ 1567417 w 3134833"/>
              <a:gd name="connsiteY3-108" fmla="*/ 3134833 h 3134833"/>
              <a:gd name="connsiteX4-109" fmla="*/ 0 w 3134833"/>
              <a:gd name="connsiteY4-110" fmla="*/ 1567417 h 3134833"/>
              <a:gd name="connsiteX0-111" fmla="*/ 0 w 3134833"/>
              <a:gd name="connsiteY0-112" fmla="*/ 1567417 h 3134833"/>
              <a:gd name="connsiteX1-113" fmla="*/ 1567417 w 3134833"/>
              <a:gd name="connsiteY1-114" fmla="*/ 0 h 3134833"/>
              <a:gd name="connsiteX2-115" fmla="*/ 3134833 w 3134833"/>
              <a:gd name="connsiteY2-116" fmla="*/ 1567417 h 3134833"/>
              <a:gd name="connsiteX3-117" fmla="*/ 1567417 w 3134833"/>
              <a:gd name="connsiteY3-118" fmla="*/ 3134833 h 3134833"/>
              <a:gd name="connsiteX4-119" fmla="*/ 0 w 3134833"/>
              <a:gd name="connsiteY4-120" fmla="*/ 1567417 h 31348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134833" h="3134833">
                <a:moveTo>
                  <a:pt x="0" y="1567417"/>
                </a:moveTo>
                <a:cubicBezTo>
                  <a:pt x="1478" y="1151270"/>
                  <a:pt x="1215066" y="1476"/>
                  <a:pt x="1567417" y="0"/>
                </a:cubicBezTo>
                <a:cubicBezTo>
                  <a:pt x="1898504" y="1476"/>
                  <a:pt x="3133356" y="1098108"/>
                  <a:pt x="3134833" y="1567417"/>
                </a:cubicBezTo>
                <a:cubicBezTo>
                  <a:pt x="3133356" y="2015461"/>
                  <a:pt x="1951665" y="3122724"/>
                  <a:pt x="1567417" y="3134833"/>
                </a:cubicBezTo>
                <a:cubicBezTo>
                  <a:pt x="1119373" y="3133356"/>
                  <a:pt x="1477" y="1994196"/>
                  <a:pt x="0" y="1567417"/>
                </a:cubicBezTo>
                <a:close/>
              </a:path>
            </a:pathLst>
          </a:custGeom>
          <a:solidFill>
            <a:schemeClr val="accent5">
              <a:lumMod val="75000"/>
            </a:schemeClr>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400" dirty="0" smtClean="0">
                <a:solidFill>
                  <a:schemeClr val="bg1"/>
                </a:solidFill>
                <a:latin typeface="Segoe UI Light" panose="020B0502040204020203" pitchFamily="34" charset="0"/>
                <a:ea typeface="微软雅黑" panose="020B0503020204020204" pitchFamily="34" charset="-122"/>
                <a:cs typeface="Segoe UI Light" panose="020B0502040204020203" pitchFamily="34" charset="0"/>
              </a:rPr>
              <a:t>1</a:t>
            </a:r>
            <a:endParaRPr lang="zh-CN" altLang="en-US" sz="2400" dirty="0">
              <a:solidFill>
                <a:schemeClr val="bg1"/>
              </a:solidFill>
              <a:latin typeface="Segoe UI Light" panose="020B0502040204020203" pitchFamily="34" charset="0"/>
              <a:ea typeface="微软雅黑" panose="020B0503020204020204" pitchFamily="34" charset="-122"/>
              <a:cs typeface="Segoe UI Light" panose="020B0502040204020203" pitchFamily="34" charset="0"/>
            </a:endParaRPr>
          </a:p>
        </p:txBody>
      </p:sp>
      <p:sp>
        <p:nvSpPr>
          <p:cNvPr id="5" name="KSO_Shape"/>
          <p:cNvSpPr/>
          <p:nvPr/>
        </p:nvSpPr>
        <p:spPr>
          <a:xfrm>
            <a:off x="7695854" y="2421558"/>
            <a:ext cx="831921" cy="831921"/>
          </a:xfrm>
          <a:custGeom>
            <a:avLst/>
            <a:gdLst>
              <a:gd name="connsiteX0" fmla="*/ 0 w 3134833"/>
              <a:gd name="connsiteY0" fmla="*/ 1567417 h 3134833"/>
              <a:gd name="connsiteX1" fmla="*/ 1567417 w 3134833"/>
              <a:gd name="connsiteY1" fmla="*/ 0 h 3134833"/>
              <a:gd name="connsiteX2" fmla="*/ 3134833 w 3134833"/>
              <a:gd name="connsiteY2" fmla="*/ 1567417 h 3134833"/>
              <a:gd name="connsiteX3" fmla="*/ 1567417 w 3134833"/>
              <a:gd name="connsiteY3" fmla="*/ 3134833 h 3134833"/>
              <a:gd name="connsiteX4" fmla="*/ 0 w 3134833"/>
              <a:gd name="connsiteY4" fmla="*/ 1567417 h 3134833"/>
              <a:gd name="connsiteX0-1" fmla="*/ 0 w 3134833"/>
              <a:gd name="connsiteY0-2" fmla="*/ 1567417 h 3134833"/>
              <a:gd name="connsiteX1-3" fmla="*/ 1567417 w 3134833"/>
              <a:gd name="connsiteY1-4" fmla="*/ 0 h 3134833"/>
              <a:gd name="connsiteX2-5" fmla="*/ 3134833 w 3134833"/>
              <a:gd name="connsiteY2-6" fmla="*/ 1567417 h 3134833"/>
              <a:gd name="connsiteX3-7" fmla="*/ 1567417 w 3134833"/>
              <a:gd name="connsiteY3-8" fmla="*/ 3134833 h 3134833"/>
              <a:gd name="connsiteX4-9" fmla="*/ 0 w 3134833"/>
              <a:gd name="connsiteY4-10" fmla="*/ 1567417 h 3134833"/>
              <a:gd name="connsiteX0-11" fmla="*/ 0 w 3134833"/>
              <a:gd name="connsiteY0-12" fmla="*/ 1567417 h 3134833"/>
              <a:gd name="connsiteX1-13" fmla="*/ 1567417 w 3134833"/>
              <a:gd name="connsiteY1-14" fmla="*/ 0 h 3134833"/>
              <a:gd name="connsiteX2-15" fmla="*/ 3134833 w 3134833"/>
              <a:gd name="connsiteY2-16" fmla="*/ 1567417 h 3134833"/>
              <a:gd name="connsiteX3-17" fmla="*/ 1567417 w 3134833"/>
              <a:gd name="connsiteY3-18" fmla="*/ 3134833 h 3134833"/>
              <a:gd name="connsiteX4-19" fmla="*/ 0 w 3134833"/>
              <a:gd name="connsiteY4-20" fmla="*/ 1567417 h 3134833"/>
              <a:gd name="connsiteX0-21" fmla="*/ 0 w 3134833"/>
              <a:gd name="connsiteY0-22" fmla="*/ 1567417 h 3134833"/>
              <a:gd name="connsiteX1-23" fmla="*/ 1567417 w 3134833"/>
              <a:gd name="connsiteY1-24" fmla="*/ 0 h 3134833"/>
              <a:gd name="connsiteX2-25" fmla="*/ 3134833 w 3134833"/>
              <a:gd name="connsiteY2-26" fmla="*/ 1567417 h 3134833"/>
              <a:gd name="connsiteX3-27" fmla="*/ 1567417 w 3134833"/>
              <a:gd name="connsiteY3-28" fmla="*/ 3134833 h 3134833"/>
              <a:gd name="connsiteX4-29" fmla="*/ 0 w 3134833"/>
              <a:gd name="connsiteY4-30" fmla="*/ 1567417 h 3134833"/>
              <a:gd name="connsiteX0-31" fmla="*/ 0 w 3134833"/>
              <a:gd name="connsiteY0-32" fmla="*/ 1567417 h 3134833"/>
              <a:gd name="connsiteX1-33" fmla="*/ 1567417 w 3134833"/>
              <a:gd name="connsiteY1-34" fmla="*/ 0 h 3134833"/>
              <a:gd name="connsiteX2-35" fmla="*/ 3134833 w 3134833"/>
              <a:gd name="connsiteY2-36" fmla="*/ 1567417 h 3134833"/>
              <a:gd name="connsiteX3-37" fmla="*/ 1567417 w 3134833"/>
              <a:gd name="connsiteY3-38" fmla="*/ 3134833 h 3134833"/>
              <a:gd name="connsiteX4-39" fmla="*/ 0 w 3134833"/>
              <a:gd name="connsiteY4-40" fmla="*/ 1567417 h 3134833"/>
              <a:gd name="connsiteX0-41" fmla="*/ 0 w 3134833"/>
              <a:gd name="connsiteY0-42" fmla="*/ 1567417 h 3134833"/>
              <a:gd name="connsiteX1-43" fmla="*/ 1567417 w 3134833"/>
              <a:gd name="connsiteY1-44" fmla="*/ 0 h 3134833"/>
              <a:gd name="connsiteX2-45" fmla="*/ 3134833 w 3134833"/>
              <a:gd name="connsiteY2-46" fmla="*/ 1567417 h 3134833"/>
              <a:gd name="connsiteX3-47" fmla="*/ 1567417 w 3134833"/>
              <a:gd name="connsiteY3-48" fmla="*/ 3134833 h 3134833"/>
              <a:gd name="connsiteX4-49" fmla="*/ 0 w 3134833"/>
              <a:gd name="connsiteY4-50" fmla="*/ 1567417 h 3134833"/>
              <a:gd name="connsiteX0-51" fmla="*/ 0 w 3134833"/>
              <a:gd name="connsiteY0-52" fmla="*/ 1567417 h 3134833"/>
              <a:gd name="connsiteX1-53" fmla="*/ 1567417 w 3134833"/>
              <a:gd name="connsiteY1-54" fmla="*/ 0 h 3134833"/>
              <a:gd name="connsiteX2-55" fmla="*/ 3134833 w 3134833"/>
              <a:gd name="connsiteY2-56" fmla="*/ 1567417 h 3134833"/>
              <a:gd name="connsiteX3-57" fmla="*/ 1567417 w 3134833"/>
              <a:gd name="connsiteY3-58" fmla="*/ 3134833 h 3134833"/>
              <a:gd name="connsiteX4-59" fmla="*/ 0 w 3134833"/>
              <a:gd name="connsiteY4-60" fmla="*/ 1567417 h 3134833"/>
              <a:gd name="connsiteX0-61" fmla="*/ 0 w 3134833"/>
              <a:gd name="connsiteY0-62" fmla="*/ 1567417 h 3134833"/>
              <a:gd name="connsiteX1-63" fmla="*/ 1567417 w 3134833"/>
              <a:gd name="connsiteY1-64" fmla="*/ 0 h 3134833"/>
              <a:gd name="connsiteX2-65" fmla="*/ 3134833 w 3134833"/>
              <a:gd name="connsiteY2-66" fmla="*/ 1567417 h 3134833"/>
              <a:gd name="connsiteX3-67" fmla="*/ 1567417 w 3134833"/>
              <a:gd name="connsiteY3-68" fmla="*/ 3134833 h 3134833"/>
              <a:gd name="connsiteX4-69" fmla="*/ 0 w 3134833"/>
              <a:gd name="connsiteY4-70" fmla="*/ 1567417 h 3134833"/>
              <a:gd name="connsiteX0-71" fmla="*/ 0 w 3134833"/>
              <a:gd name="connsiteY0-72" fmla="*/ 1567417 h 3134833"/>
              <a:gd name="connsiteX1-73" fmla="*/ 1567417 w 3134833"/>
              <a:gd name="connsiteY1-74" fmla="*/ 0 h 3134833"/>
              <a:gd name="connsiteX2-75" fmla="*/ 3134833 w 3134833"/>
              <a:gd name="connsiteY2-76" fmla="*/ 1567417 h 3134833"/>
              <a:gd name="connsiteX3-77" fmla="*/ 1567417 w 3134833"/>
              <a:gd name="connsiteY3-78" fmla="*/ 3134833 h 3134833"/>
              <a:gd name="connsiteX4-79" fmla="*/ 0 w 3134833"/>
              <a:gd name="connsiteY4-80" fmla="*/ 1567417 h 3134833"/>
              <a:gd name="connsiteX0-81" fmla="*/ 0 w 3134833"/>
              <a:gd name="connsiteY0-82" fmla="*/ 1567417 h 3134833"/>
              <a:gd name="connsiteX1-83" fmla="*/ 1567417 w 3134833"/>
              <a:gd name="connsiteY1-84" fmla="*/ 0 h 3134833"/>
              <a:gd name="connsiteX2-85" fmla="*/ 3134833 w 3134833"/>
              <a:gd name="connsiteY2-86" fmla="*/ 1567417 h 3134833"/>
              <a:gd name="connsiteX3-87" fmla="*/ 1567417 w 3134833"/>
              <a:gd name="connsiteY3-88" fmla="*/ 3134833 h 3134833"/>
              <a:gd name="connsiteX4-89" fmla="*/ 0 w 3134833"/>
              <a:gd name="connsiteY4-90" fmla="*/ 1567417 h 3134833"/>
              <a:gd name="connsiteX0-91" fmla="*/ 0 w 3134833"/>
              <a:gd name="connsiteY0-92" fmla="*/ 1567417 h 3134833"/>
              <a:gd name="connsiteX1-93" fmla="*/ 1567417 w 3134833"/>
              <a:gd name="connsiteY1-94" fmla="*/ 0 h 3134833"/>
              <a:gd name="connsiteX2-95" fmla="*/ 3134833 w 3134833"/>
              <a:gd name="connsiteY2-96" fmla="*/ 1567417 h 3134833"/>
              <a:gd name="connsiteX3-97" fmla="*/ 1567417 w 3134833"/>
              <a:gd name="connsiteY3-98" fmla="*/ 3134833 h 3134833"/>
              <a:gd name="connsiteX4-99" fmla="*/ 0 w 3134833"/>
              <a:gd name="connsiteY4-100" fmla="*/ 1567417 h 3134833"/>
              <a:gd name="connsiteX0-101" fmla="*/ 0 w 3134833"/>
              <a:gd name="connsiteY0-102" fmla="*/ 1567417 h 3134833"/>
              <a:gd name="connsiteX1-103" fmla="*/ 1567417 w 3134833"/>
              <a:gd name="connsiteY1-104" fmla="*/ 0 h 3134833"/>
              <a:gd name="connsiteX2-105" fmla="*/ 3134833 w 3134833"/>
              <a:gd name="connsiteY2-106" fmla="*/ 1567417 h 3134833"/>
              <a:gd name="connsiteX3-107" fmla="*/ 1567417 w 3134833"/>
              <a:gd name="connsiteY3-108" fmla="*/ 3134833 h 3134833"/>
              <a:gd name="connsiteX4-109" fmla="*/ 0 w 3134833"/>
              <a:gd name="connsiteY4-110" fmla="*/ 1567417 h 3134833"/>
              <a:gd name="connsiteX0-111" fmla="*/ 0 w 3134833"/>
              <a:gd name="connsiteY0-112" fmla="*/ 1567417 h 3134833"/>
              <a:gd name="connsiteX1-113" fmla="*/ 1567417 w 3134833"/>
              <a:gd name="connsiteY1-114" fmla="*/ 0 h 3134833"/>
              <a:gd name="connsiteX2-115" fmla="*/ 3134833 w 3134833"/>
              <a:gd name="connsiteY2-116" fmla="*/ 1567417 h 3134833"/>
              <a:gd name="connsiteX3-117" fmla="*/ 1567417 w 3134833"/>
              <a:gd name="connsiteY3-118" fmla="*/ 3134833 h 3134833"/>
              <a:gd name="connsiteX4-119" fmla="*/ 0 w 3134833"/>
              <a:gd name="connsiteY4-120" fmla="*/ 1567417 h 31348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134833" h="3134833">
                <a:moveTo>
                  <a:pt x="0" y="1567417"/>
                </a:moveTo>
                <a:cubicBezTo>
                  <a:pt x="1478" y="1151270"/>
                  <a:pt x="1215066" y="1476"/>
                  <a:pt x="1567417" y="0"/>
                </a:cubicBezTo>
                <a:cubicBezTo>
                  <a:pt x="1898504" y="1476"/>
                  <a:pt x="3133356" y="1098108"/>
                  <a:pt x="3134833" y="1567417"/>
                </a:cubicBezTo>
                <a:cubicBezTo>
                  <a:pt x="3133356" y="2015461"/>
                  <a:pt x="1951665" y="3122724"/>
                  <a:pt x="1567417" y="3134833"/>
                </a:cubicBezTo>
                <a:cubicBezTo>
                  <a:pt x="1119373" y="3133356"/>
                  <a:pt x="1477" y="1994196"/>
                  <a:pt x="0" y="1567417"/>
                </a:cubicBezTo>
                <a:close/>
              </a:path>
            </a:pathLst>
          </a:custGeom>
          <a:solidFill>
            <a:schemeClr val="accent5">
              <a:lumMod val="75000"/>
            </a:schemeClr>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400" dirty="0" smtClean="0">
                <a:solidFill>
                  <a:schemeClr val="bg1"/>
                </a:solidFill>
                <a:latin typeface="Segoe UI Light" panose="020B0502040204020203" pitchFamily="34" charset="0"/>
                <a:ea typeface="微软雅黑" panose="020B0503020204020204" pitchFamily="34" charset="-122"/>
                <a:cs typeface="Segoe UI Light" panose="020B0502040204020203" pitchFamily="34" charset="0"/>
              </a:rPr>
              <a:t>5</a:t>
            </a:r>
            <a:endParaRPr lang="zh-CN" altLang="en-US" sz="2400" dirty="0">
              <a:solidFill>
                <a:schemeClr val="bg1"/>
              </a:solidFill>
              <a:latin typeface="Segoe UI Light" panose="020B0502040204020203" pitchFamily="34" charset="0"/>
              <a:ea typeface="微软雅黑" panose="020B0503020204020204" pitchFamily="34" charset="-122"/>
              <a:cs typeface="Segoe UI Light" panose="020B0502040204020203" pitchFamily="34" charset="0"/>
            </a:endParaRPr>
          </a:p>
        </p:txBody>
      </p:sp>
      <p:sp>
        <p:nvSpPr>
          <p:cNvPr id="6" name="KSO_Shape"/>
          <p:cNvSpPr/>
          <p:nvPr/>
        </p:nvSpPr>
        <p:spPr>
          <a:xfrm>
            <a:off x="7715732" y="3664296"/>
            <a:ext cx="831921" cy="831921"/>
          </a:xfrm>
          <a:custGeom>
            <a:avLst/>
            <a:gdLst>
              <a:gd name="connsiteX0" fmla="*/ 0 w 3134833"/>
              <a:gd name="connsiteY0" fmla="*/ 1567417 h 3134833"/>
              <a:gd name="connsiteX1" fmla="*/ 1567417 w 3134833"/>
              <a:gd name="connsiteY1" fmla="*/ 0 h 3134833"/>
              <a:gd name="connsiteX2" fmla="*/ 3134833 w 3134833"/>
              <a:gd name="connsiteY2" fmla="*/ 1567417 h 3134833"/>
              <a:gd name="connsiteX3" fmla="*/ 1567417 w 3134833"/>
              <a:gd name="connsiteY3" fmla="*/ 3134833 h 3134833"/>
              <a:gd name="connsiteX4" fmla="*/ 0 w 3134833"/>
              <a:gd name="connsiteY4" fmla="*/ 1567417 h 3134833"/>
              <a:gd name="connsiteX0-1" fmla="*/ 0 w 3134833"/>
              <a:gd name="connsiteY0-2" fmla="*/ 1567417 h 3134833"/>
              <a:gd name="connsiteX1-3" fmla="*/ 1567417 w 3134833"/>
              <a:gd name="connsiteY1-4" fmla="*/ 0 h 3134833"/>
              <a:gd name="connsiteX2-5" fmla="*/ 3134833 w 3134833"/>
              <a:gd name="connsiteY2-6" fmla="*/ 1567417 h 3134833"/>
              <a:gd name="connsiteX3-7" fmla="*/ 1567417 w 3134833"/>
              <a:gd name="connsiteY3-8" fmla="*/ 3134833 h 3134833"/>
              <a:gd name="connsiteX4-9" fmla="*/ 0 w 3134833"/>
              <a:gd name="connsiteY4-10" fmla="*/ 1567417 h 3134833"/>
              <a:gd name="connsiteX0-11" fmla="*/ 0 w 3134833"/>
              <a:gd name="connsiteY0-12" fmla="*/ 1567417 h 3134833"/>
              <a:gd name="connsiteX1-13" fmla="*/ 1567417 w 3134833"/>
              <a:gd name="connsiteY1-14" fmla="*/ 0 h 3134833"/>
              <a:gd name="connsiteX2-15" fmla="*/ 3134833 w 3134833"/>
              <a:gd name="connsiteY2-16" fmla="*/ 1567417 h 3134833"/>
              <a:gd name="connsiteX3-17" fmla="*/ 1567417 w 3134833"/>
              <a:gd name="connsiteY3-18" fmla="*/ 3134833 h 3134833"/>
              <a:gd name="connsiteX4-19" fmla="*/ 0 w 3134833"/>
              <a:gd name="connsiteY4-20" fmla="*/ 1567417 h 3134833"/>
              <a:gd name="connsiteX0-21" fmla="*/ 0 w 3134833"/>
              <a:gd name="connsiteY0-22" fmla="*/ 1567417 h 3134833"/>
              <a:gd name="connsiteX1-23" fmla="*/ 1567417 w 3134833"/>
              <a:gd name="connsiteY1-24" fmla="*/ 0 h 3134833"/>
              <a:gd name="connsiteX2-25" fmla="*/ 3134833 w 3134833"/>
              <a:gd name="connsiteY2-26" fmla="*/ 1567417 h 3134833"/>
              <a:gd name="connsiteX3-27" fmla="*/ 1567417 w 3134833"/>
              <a:gd name="connsiteY3-28" fmla="*/ 3134833 h 3134833"/>
              <a:gd name="connsiteX4-29" fmla="*/ 0 w 3134833"/>
              <a:gd name="connsiteY4-30" fmla="*/ 1567417 h 3134833"/>
              <a:gd name="connsiteX0-31" fmla="*/ 0 w 3134833"/>
              <a:gd name="connsiteY0-32" fmla="*/ 1567417 h 3134833"/>
              <a:gd name="connsiteX1-33" fmla="*/ 1567417 w 3134833"/>
              <a:gd name="connsiteY1-34" fmla="*/ 0 h 3134833"/>
              <a:gd name="connsiteX2-35" fmla="*/ 3134833 w 3134833"/>
              <a:gd name="connsiteY2-36" fmla="*/ 1567417 h 3134833"/>
              <a:gd name="connsiteX3-37" fmla="*/ 1567417 w 3134833"/>
              <a:gd name="connsiteY3-38" fmla="*/ 3134833 h 3134833"/>
              <a:gd name="connsiteX4-39" fmla="*/ 0 w 3134833"/>
              <a:gd name="connsiteY4-40" fmla="*/ 1567417 h 3134833"/>
              <a:gd name="connsiteX0-41" fmla="*/ 0 w 3134833"/>
              <a:gd name="connsiteY0-42" fmla="*/ 1567417 h 3134833"/>
              <a:gd name="connsiteX1-43" fmla="*/ 1567417 w 3134833"/>
              <a:gd name="connsiteY1-44" fmla="*/ 0 h 3134833"/>
              <a:gd name="connsiteX2-45" fmla="*/ 3134833 w 3134833"/>
              <a:gd name="connsiteY2-46" fmla="*/ 1567417 h 3134833"/>
              <a:gd name="connsiteX3-47" fmla="*/ 1567417 w 3134833"/>
              <a:gd name="connsiteY3-48" fmla="*/ 3134833 h 3134833"/>
              <a:gd name="connsiteX4-49" fmla="*/ 0 w 3134833"/>
              <a:gd name="connsiteY4-50" fmla="*/ 1567417 h 3134833"/>
              <a:gd name="connsiteX0-51" fmla="*/ 0 w 3134833"/>
              <a:gd name="connsiteY0-52" fmla="*/ 1567417 h 3134833"/>
              <a:gd name="connsiteX1-53" fmla="*/ 1567417 w 3134833"/>
              <a:gd name="connsiteY1-54" fmla="*/ 0 h 3134833"/>
              <a:gd name="connsiteX2-55" fmla="*/ 3134833 w 3134833"/>
              <a:gd name="connsiteY2-56" fmla="*/ 1567417 h 3134833"/>
              <a:gd name="connsiteX3-57" fmla="*/ 1567417 w 3134833"/>
              <a:gd name="connsiteY3-58" fmla="*/ 3134833 h 3134833"/>
              <a:gd name="connsiteX4-59" fmla="*/ 0 w 3134833"/>
              <a:gd name="connsiteY4-60" fmla="*/ 1567417 h 3134833"/>
              <a:gd name="connsiteX0-61" fmla="*/ 0 w 3134833"/>
              <a:gd name="connsiteY0-62" fmla="*/ 1567417 h 3134833"/>
              <a:gd name="connsiteX1-63" fmla="*/ 1567417 w 3134833"/>
              <a:gd name="connsiteY1-64" fmla="*/ 0 h 3134833"/>
              <a:gd name="connsiteX2-65" fmla="*/ 3134833 w 3134833"/>
              <a:gd name="connsiteY2-66" fmla="*/ 1567417 h 3134833"/>
              <a:gd name="connsiteX3-67" fmla="*/ 1567417 w 3134833"/>
              <a:gd name="connsiteY3-68" fmla="*/ 3134833 h 3134833"/>
              <a:gd name="connsiteX4-69" fmla="*/ 0 w 3134833"/>
              <a:gd name="connsiteY4-70" fmla="*/ 1567417 h 3134833"/>
              <a:gd name="connsiteX0-71" fmla="*/ 0 w 3134833"/>
              <a:gd name="connsiteY0-72" fmla="*/ 1567417 h 3134833"/>
              <a:gd name="connsiteX1-73" fmla="*/ 1567417 w 3134833"/>
              <a:gd name="connsiteY1-74" fmla="*/ 0 h 3134833"/>
              <a:gd name="connsiteX2-75" fmla="*/ 3134833 w 3134833"/>
              <a:gd name="connsiteY2-76" fmla="*/ 1567417 h 3134833"/>
              <a:gd name="connsiteX3-77" fmla="*/ 1567417 w 3134833"/>
              <a:gd name="connsiteY3-78" fmla="*/ 3134833 h 3134833"/>
              <a:gd name="connsiteX4-79" fmla="*/ 0 w 3134833"/>
              <a:gd name="connsiteY4-80" fmla="*/ 1567417 h 3134833"/>
              <a:gd name="connsiteX0-81" fmla="*/ 0 w 3134833"/>
              <a:gd name="connsiteY0-82" fmla="*/ 1567417 h 3134833"/>
              <a:gd name="connsiteX1-83" fmla="*/ 1567417 w 3134833"/>
              <a:gd name="connsiteY1-84" fmla="*/ 0 h 3134833"/>
              <a:gd name="connsiteX2-85" fmla="*/ 3134833 w 3134833"/>
              <a:gd name="connsiteY2-86" fmla="*/ 1567417 h 3134833"/>
              <a:gd name="connsiteX3-87" fmla="*/ 1567417 w 3134833"/>
              <a:gd name="connsiteY3-88" fmla="*/ 3134833 h 3134833"/>
              <a:gd name="connsiteX4-89" fmla="*/ 0 w 3134833"/>
              <a:gd name="connsiteY4-90" fmla="*/ 1567417 h 3134833"/>
              <a:gd name="connsiteX0-91" fmla="*/ 0 w 3134833"/>
              <a:gd name="connsiteY0-92" fmla="*/ 1567417 h 3134833"/>
              <a:gd name="connsiteX1-93" fmla="*/ 1567417 w 3134833"/>
              <a:gd name="connsiteY1-94" fmla="*/ 0 h 3134833"/>
              <a:gd name="connsiteX2-95" fmla="*/ 3134833 w 3134833"/>
              <a:gd name="connsiteY2-96" fmla="*/ 1567417 h 3134833"/>
              <a:gd name="connsiteX3-97" fmla="*/ 1567417 w 3134833"/>
              <a:gd name="connsiteY3-98" fmla="*/ 3134833 h 3134833"/>
              <a:gd name="connsiteX4-99" fmla="*/ 0 w 3134833"/>
              <a:gd name="connsiteY4-100" fmla="*/ 1567417 h 3134833"/>
              <a:gd name="connsiteX0-101" fmla="*/ 0 w 3134833"/>
              <a:gd name="connsiteY0-102" fmla="*/ 1567417 h 3134833"/>
              <a:gd name="connsiteX1-103" fmla="*/ 1567417 w 3134833"/>
              <a:gd name="connsiteY1-104" fmla="*/ 0 h 3134833"/>
              <a:gd name="connsiteX2-105" fmla="*/ 3134833 w 3134833"/>
              <a:gd name="connsiteY2-106" fmla="*/ 1567417 h 3134833"/>
              <a:gd name="connsiteX3-107" fmla="*/ 1567417 w 3134833"/>
              <a:gd name="connsiteY3-108" fmla="*/ 3134833 h 3134833"/>
              <a:gd name="connsiteX4-109" fmla="*/ 0 w 3134833"/>
              <a:gd name="connsiteY4-110" fmla="*/ 1567417 h 3134833"/>
              <a:gd name="connsiteX0-111" fmla="*/ 0 w 3134833"/>
              <a:gd name="connsiteY0-112" fmla="*/ 1567417 h 3134833"/>
              <a:gd name="connsiteX1-113" fmla="*/ 1567417 w 3134833"/>
              <a:gd name="connsiteY1-114" fmla="*/ 0 h 3134833"/>
              <a:gd name="connsiteX2-115" fmla="*/ 3134833 w 3134833"/>
              <a:gd name="connsiteY2-116" fmla="*/ 1567417 h 3134833"/>
              <a:gd name="connsiteX3-117" fmla="*/ 1567417 w 3134833"/>
              <a:gd name="connsiteY3-118" fmla="*/ 3134833 h 3134833"/>
              <a:gd name="connsiteX4-119" fmla="*/ 0 w 3134833"/>
              <a:gd name="connsiteY4-120" fmla="*/ 1567417 h 31348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134833" h="3134833">
                <a:moveTo>
                  <a:pt x="0" y="1567417"/>
                </a:moveTo>
                <a:cubicBezTo>
                  <a:pt x="1478" y="1151270"/>
                  <a:pt x="1215066" y="1476"/>
                  <a:pt x="1567417" y="0"/>
                </a:cubicBezTo>
                <a:cubicBezTo>
                  <a:pt x="1898504" y="1476"/>
                  <a:pt x="3133356" y="1098108"/>
                  <a:pt x="3134833" y="1567417"/>
                </a:cubicBezTo>
                <a:cubicBezTo>
                  <a:pt x="3133356" y="2015461"/>
                  <a:pt x="1951665" y="3122724"/>
                  <a:pt x="1567417" y="3134833"/>
                </a:cubicBezTo>
                <a:cubicBezTo>
                  <a:pt x="1119373" y="3133356"/>
                  <a:pt x="1477" y="1994196"/>
                  <a:pt x="0" y="1567417"/>
                </a:cubicBezTo>
                <a:close/>
              </a:path>
            </a:pathLst>
          </a:custGeom>
          <a:solidFill>
            <a:schemeClr val="accent5">
              <a:lumMod val="75000"/>
            </a:schemeClr>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400" dirty="0" smtClean="0">
                <a:solidFill>
                  <a:schemeClr val="bg1"/>
                </a:solidFill>
                <a:latin typeface="Segoe UI Light" panose="020B0502040204020203" pitchFamily="34" charset="0"/>
                <a:ea typeface="微软雅黑" panose="020B0503020204020204" pitchFamily="34" charset="-122"/>
                <a:cs typeface="Segoe UI Light" panose="020B0502040204020203" pitchFamily="34" charset="0"/>
              </a:rPr>
              <a:t>4</a:t>
            </a:r>
            <a:endParaRPr lang="zh-CN" altLang="en-US" sz="2400" dirty="0">
              <a:solidFill>
                <a:schemeClr val="bg1"/>
              </a:solidFill>
              <a:latin typeface="Segoe UI Light" panose="020B0502040204020203" pitchFamily="34" charset="0"/>
              <a:ea typeface="微软雅黑" panose="020B0503020204020204" pitchFamily="34" charset="-122"/>
              <a:cs typeface="Segoe UI Light" panose="020B0502040204020203" pitchFamily="34" charset="0"/>
            </a:endParaRPr>
          </a:p>
        </p:txBody>
      </p:sp>
      <p:sp>
        <p:nvSpPr>
          <p:cNvPr id="7" name="KSO_Shape"/>
          <p:cNvSpPr/>
          <p:nvPr/>
        </p:nvSpPr>
        <p:spPr>
          <a:xfrm>
            <a:off x="3653937" y="3664296"/>
            <a:ext cx="831921" cy="831921"/>
          </a:xfrm>
          <a:custGeom>
            <a:avLst/>
            <a:gdLst>
              <a:gd name="connsiteX0" fmla="*/ 0 w 3134833"/>
              <a:gd name="connsiteY0" fmla="*/ 1567417 h 3134833"/>
              <a:gd name="connsiteX1" fmla="*/ 1567417 w 3134833"/>
              <a:gd name="connsiteY1" fmla="*/ 0 h 3134833"/>
              <a:gd name="connsiteX2" fmla="*/ 3134833 w 3134833"/>
              <a:gd name="connsiteY2" fmla="*/ 1567417 h 3134833"/>
              <a:gd name="connsiteX3" fmla="*/ 1567417 w 3134833"/>
              <a:gd name="connsiteY3" fmla="*/ 3134833 h 3134833"/>
              <a:gd name="connsiteX4" fmla="*/ 0 w 3134833"/>
              <a:gd name="connsiteY4" fmla="*/ 1567417 h 3134833"/>
              <a:gd name="connsiteX0-1" fmla="*/ 0 w 3134833"/>
              <a:gd name="connsiteY0-2" fmla="*/ 1567417 h 3134833"/>
              <a:gd name="connsiteX1-3" fmla="*/ 1567417 w 3134833"/>
              <a:gd name="connsiteY1-4" fmla="*/ 0 h 3134833"/>
              <a:gd name="connsiteX2-5" fmla="*/ 3134833 w 3134833"/>
              <a:gd name="connsiteY2-6" fmla="*/ 1567417 h 3134833"/>
              <a:gd name="connsiteX3-7" fmla="*/ 1567417 w 3134833"/>
              <a:gd name="connsiteY3-8" fmla="*/ 3134833 h 3134833"/>
              <a:gd name="connsiteX4-9" fmla="*/ 0 w 3134833"/>
              <a:gd name="connsiteY4-10" fmla="*/ 1567417 h 3134833"/>
              <a:gd name="connsiteX0-11" fmla="*/ 0 w 3134833"/>
              <a:gd name="connsiteY0-12" fmla="*/ 1567417 h 3134833"/>
              <a:gd name="connsiteX1-13" fmla="*/ 1567417 w 3134833"/>
              <a:gd name="connsiteY1-14" fmla="*/ 0 h 3134833"/>
              <a:gd name="connsiteX2-15" fmla="*/ 3134833 w 3134833"/>
              <a:gd name="connsiteY2-16" fmla="*/ 1567417 h 3134833"/>
              <a:gd name="connsiteX3-17" fmla="*/ 1567417 w 3134833"/>
              <a:gd name="connsiteY3-18" fmla="*/ 3134833 h 3134833"/>
              <a:gd name="connsiteX4-19" fmla="*/ 0 w 3134833"/>
              <a:gd name="connsiteY4-20" fmla="*/ 1567417 h 3134833"/>
              <a:gd name="connsiteX0-21" fmla="*/ 0 w 3134833"/>
              <a:gd name="connsiteY0-22" fmla="*/ 1567417 h 3134833"/>
              <a:gd name="connsiteX1-23" fmla="*/ 1567417 w 3134833"/>
              <a:gd name="connsiteY1-24" fmla="*/ 0 h 3134833"/>
              <a:gd name="connsiteX2-25" fmla="*/ 3134833 w 3134833"/>
              <a:gd name="connsiteY2-26" fmla="*/ 1567417 h 3134833"/>
              <a:gd name="connsiteX3-27" fmla="*/ 1567417 w 3134833"/>
              <a:gd name="connsiteY3-28" fmla="*/ 3134833 h 3134833"/>
              <a:gd name="connsiteX4-29" fmla="*/ 0 w 3134833"/>
              <a:gd name="connsiteY4-30" fmla="*/ 1567417 h 3134833"/>
              <a:gd name="connsiteX0-31" fmla="*/ 0 w 3134833"/>
              <a:gd name="connsiteY0-32" fmla="*/ 1567417 h 3134833"/>
              <a:gd name="connsiteX1-33" fmla="*/ 1567417 w 3134833"/>
              <a:gd name="connsiteY1-34" fmla="*/ 0 h 3134833"/>
              <a:gd name="connsiteX2-35" fmla="*/ 3134833 w 3134833"/>
              <a:gd name="connsiteY2-36" fmla="*/ 1567417 h 3134833"/>
              <a:gd name="connsiteX3-37" fmla="*/ 1567417 w 3134833"/>
              <a:gd name="connsiteY3-38" fmla="*/ 3134833 h 3134833"/>
              <a:gd name="connsiteX4-39" fmla="*/ 0 w 3134833"/>
              <a:gd name="connsiteY4-40" fmla="*/ 1567417 h 3134833"/>
              <a:gd name="connsiteX0-41" fmla="*/ 0 w 3134833"/>
              <a:gd name="connsiteY0-42" fmla="*/ 1567417 h 3134833"/>
              <a:gd name="connsiteX1-43" fmla="*/ 1567417 w 3134833"/>
              <a:gd name="connsiteY1-44" fmla="*/ 0 h 3134833"/>
              <a:gd name="connsiteX2-45" fmla="*/ 3134833 w 3134833"/>
              <a:gd name="connsiteY2-46" fmla="*/ 1567417 h 3134833"/>
              <a:gd name="connsiteX3-47" fmla="*/ 1567417 w 3134833"/>
              <a:gd name="connsiteY3-48" fmla="*/ 3134833 h 3134833"/>
              <a:gd name="connsiteX4-49" fmla="*/ 0 w 3134833"/>
              <a:gd name="connsiteY4-50" fmla="*/ 1567417 h 3134833"/>
              <a:gd name="connsiteX0-51" fmla="*/ 0 w 3134833"/>
              <a:gd name="connsiteY0-52" fmla="*/ 1567417 h 3134833"/>
              <a:gd name="connsiteX1-53" fmla="*/ 1567417 w 3134833"/>
              <a:gd name="connsiteY1-54" fmla="*/ 0 h 3134833"/>
              <a:gd name="connsiteX2-55" fmla="*/ 3134833 w 3134833"/>
              <a:gd name="connsiteY2-56" fmla="*/ 1567417 h 3134833"/>
              <a:gd name="connsiteX3-57" fmla="*/ 1567417 w 3134833"/>
              <a:gd name="connsiteY3-58" fmla="*/ 3134833 h 3134833"/>
              <a:gd name="connsiteX4-59" fmla="*/ 0 w 3134833"/>
              <a:gd name="connsiteY4-60" fmla="*/ 1567417 h 3134833"/>
              <a:gd name="connsiteX0-61" fmla="*/ 0 w 3134833"/>
              <a:gd name="connsiteY0-62" fmla="*/ 1567417 h 3134833"/>
              <a:gd name="connsiteX1-63" fmla="*/ 1567417 w 3134833"/>
              <a:gd name="connsiteY1-64" fmla="*/ 0 h 3134833"/>
              <a:gd name="connsiteX2-65" fmla="*/ 3134833 w 3134833"/>
              <a:gd name="connsiteY2-66" fmla="*/ 1567417 h 3134833"/>
              <a:gd name="connsiteX3-67" fmla="*/ 1567417 w 3134833"/>
              <a:gd name="connsiteY3-68" fmla="*/ 3134833 h 3134833"/>
              <a:gd name="connsiteX4-69" fmla="*/ 0 w 3134833"/>
              <a:gd name="connsiteY4-70" fmla="*/ 1567417 h 3134833"/>
              <a:gd name="connsiteX0-71" fmla="*/ 0 w 3134833"/>
              <a:gd name="connsiteY0-72" fmla="*/ 1567417 h 3134833"/>
              <a:gd name="connsiteX1-73" fmla="*/ 1567417 w 3134833"/>
              <a:gd name="connsiteY1-74" fmla="*/ 0 h 3134833"/>
              <a:gd name="connsiteX2-75" fmla="*/ 3134833 w 3134833"/>
              <a:gd name="connsiteY2-76" fmla="*/ 1567417 h 3134833"/>
              <a:gd name="connsiteX3-77" fmla="*/ 1567417 w 3134833"/>
              <a:gd name="connsiteY3-78" fmla="*/ 3134833 h 3134833"/>
              <a:gd name="connsiteX4-79" fmla="*/ 0 w 3134833"/>
              <a:gd name="connsiteY4-80" fmla="*/ 1567417 h 3134833"/>
              <a:gd name="connsiteX0-81" fmla="*/ 0 w 3134833"/>
              <a:gd name="connsiteY0-82" fmla="*/ 1567417 h 3134833"/>
              <a:gd name="connsiteX1-83" fmla="*/ 1567417 w 3134833"/>
              <a:gd name="connsiteY1-84" fmla="*/ 0 h 3134833"/>
              <a:gd name="connsiteX2-85" fmla="*/ 3134833 w 3134833"/>
              <a:gd name="connsiteY2-86" fmla="*/ 1567417 h 3134833"/>
              <a:gd name="connsiteX3-87" fmla="*/ 1567417 w 3134833"/>
              <a:gd name="connsiteY3-88" fmla="*/ 3134833 h 3134833"/>
              <a:gd name="connsiteX4-89" fmla="*/ 0 w 3134833"/>
              <a:gd name="connsiteY4-90" fmla="*/ 1567417 h 3134833"/>
              <a:gd name="connsiteX0-91" fmla="*/ 0 w 3134833"/>
              <a:gd name="connsiteY0-92" fmla="*/ 1567417 h 3134833"/>
              <a:gd name="connsiteX1-93" fmla="*/ 1567417 w 3134833"/>
              <a:gd name="connsiteY1-94" fmla="*/ 0 h 3134833"/>
              <a:gd name="connsiteX2-95" fmla="*/ 3134833 w 3134833"/>
              <a:gd name="connsiteY2-96" fmla="*/ 1567417 h 3134833"/>
              <a:gd name="connsiteX3-97" fmla="*/ 1567417 w 3134833"/>
              <a:gd name="connsiteY3-98" fmla="*/ 3134833 h 3134833"/>
              <a:gd name="connsiteX4-99" fmla="*/ 0 w 3134833"/>
              <a:gd name="connsiteY4-100" fmla="*/ 1567417 h 3134833"/>
              <a:gd name="connsiteX0-101" fmla="*/ 0 w 3134833"/>
              <a:gd name="connsiteY0-102" fmla="*/ 1567417 h 3134833"/>
              <a:gd name="connsiteX1-103" fmla="*/ 1567417 w 3134833"/>
              <a:gd name="connsiteY1-104" fmla="*/ 0 h 3134833"/>
              <a:gd name="connsiteX2-105" fmla="*/ 3134833 w 3134833"/>
              <a:gd name="connsiteY2-106" fmla="*/ 1567417 h 3134833"/>
              <a:gd name="connsiteX3-107" fmla="*/ 1567417 w 3134833"/>
              <a:gd name="connsiteY3-108" fmla="*/ 3134833 h 3134833"/>
              <a:gd name="connsiteX4-109" fmla="*/ 0 w 3134833"/>
              <a:gd name="connsiteY4-110" fmla="*/ 1567417 h 3134833"/>
              <a:gd name="connsiteX0-111" fmla="*/ 0 w 3134833"/>
              <a:gd name="connsiteY0-112" fmla="*/ 1567417 h 3134833"/>
              <a:gd name="connsiteX1-113" fmla="*/ 1567417 w 3134833"/>
              <a:gd name="connsiteY1-114" fmla="*/ 0 h 3134833"/>
              <a:gd name="connsiteX2-115" fmla="*/ 3134833 w 3134833"/>
              <a:gd name="connsiteY2-116" fmla="*/ 1567417 h 3134833"/>
              <a:gd name="connsiteX3-117" fmla="*/ 1567417 w 3134833"/>
              <a:gd name="connsiteY3-118" fmla="*/ 3134833 h 3134833"/>
              <a:gd name="connsiteX4-119" fmla="*/ 0 w 3134833"/>
              <a:gd name="connsiteY4-120" fmla="*/ 1567417 h 31348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134833" h="3134833">
                <a:moveTo>
                  <a:pt x="0" y="1567417"/>
                </a:moveTo>
                <a:cubicBezTo>
                  <a:pt x="1478" y="1151270"/>
                  <a:pt x="1215066" y="1476"/>
                  <a:pt x="1567417" y="0"/>
                </a:cubicBezTo>
                <a:cubicBezTo>
                  <a:pt x="1898504" y="1476"/>
                  <a:pt x="3133356" y="1098108"/>
                  <a:pt x="3134833" y="1567417"/>
                </a:cubicBezTo>
                <a:cubicBezTo>
                  <a:pt x="3133356" y="2015461"/>
                  <a:pt x="1951665" y="3122724"/>
                  <a:pt x="1567417" y="3134833"/>
                </a:cubicBezTo>
                <a:cubicBezTo>
                  <a:pt x="1119373" y="3133356"/>
                  <a:pt x="1477" y="1994196"/>
                  <a:pt x="0" y="1567417"/>
                </a:cubicBezTo>
                <a:close/>
              </a:path>
            </a:pathLst>
          </a:custGeom>
          <a:solidFill>
            <a:schemeClr val="accent5">
              <a:lumMod val="75000"/>
            </a:schemeClr>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400" dirty="0" smtClean="0">
                <a:solidFill>
                  <a:schemeClr val="bg1"/>
                </a:solidFill>
                <a:latin typeface="Segoe UI Light" panose="020B0502040204020203" pitchFamily="34" charset="0"/>
                <a:ea typeface="微软雅黑" panose="020B0503020204020204" pitchFamily="34" charset="-122"/>
                <a:cs typeface="Segoe UI Light" panose="020B0502040204020203" pitchFamily="34" charset="0"/>
              </a:rPr>
              <a:t>2</a:t>
            </a:r>
            <a:endParaRPr lang="zh-CN" altLang="en-US" sz="2400" dirty="0">
              <a:solidFill>
                <a:schemeClr val="bg1"/>
              </a:solidFill>
              <a:latin typeface="Segoe UI Light" panose="020B0502040204020203" pitchFamily="34" charset="0"/>
              <a:ea typeface="微软雅黑" panose="020B0503020204020204" pitchFamily="34" charset="-122"/>
              <a:cs typeface="Segoe UI Light" panose="020B0502040204020203" pitchFamily="34" charset="0"/>
            </a:endParaRPr>
          </a:p>
        </p:txBody>
      </p:sp>
      <p:sp>
        <p:nvSpPr>
          <p:cNvPr id="8" name="文本框 7"/>
          <p:cNvSpPr txBox="1"/>
          <p:nvPr/>
        </p:nvSpPr>
        <p:spPr>
          <a:xfrm>
            <a:off x="2509544" y="2164987"/>
            <a:ext cx="1107996" cy="369332"/>
          </a:xfrm>
          <a:prstGeom prst="rect">
            <a:avLst/>
          </a:prstGeom>
          <a:noFill/>
        </p:spPr>
        <p:txBody>
          <a:bodyPr wrap="none" rtlCol="0">
            <a:spAutoFit/>
          </a:bodyPr>
          <a:lstStyle/>
          <a:p>
            <a:pPr algn="ctr"/>
            <a:r>
              <a:rPr lang="zh-CN" altLang="en-US" b="1" dirty="0" smtClean="0">
                <a:solidFill>
                  <a:schemeClr val="accent5">
                    <a:lumMod val="75000"/>
                  </a:schemeClr>
                </a:solidFill>
                <a:latin typeface="微软雅黑" panose="020B0503020204020204" pitchFamily="34" charset="-122"/>
                <a:ea typeface="微软雅黑" panose="020B0503020204020204" pitchFamily="34" charset="-122"/>
              </a:rPr>
              <a:t>领导能力</a:t>
            </a:r>
            <a:endParaRPr lang="zh-CN" altLang="en-US" b="1"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696276" y="2519493"/>
            <a:ext cx="2001079" cy="830997"/>
          </a:xfrm>
          <a:prstGeom prst="rect">
            <a:avLst/>
          </a:prstGeom>
          <a:noFill/>
        </p:spPr>
        <p:txBody>
          <a:bodyPr wrap="square" rtlCol="0">
            <a:spAutoFit/>
          </a:bodyPr>
          <a:lstStyle/>
          <a:p>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内容。</a:t>
            </a:r>
            <a:endParaRPr lang="zh-CN" altLang="en-US" sz="1200"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2508497" y="3539377"/>
            <a:ext cx="1107996" cy="369332"/>
          </a:xfrm>
          <a:prstGeom prst="rect">
            <a:avLst/>
          </a:prstGeom>
          <a:noFill/>
        </p:spPr>
        <p:txBody>
          <a:bodyPr wrap="none" rtlCol="0">
            <a:spAutoFit/>
          </a:bodyPr>
          <a:lstStyle/>
          <a:p>
            <a:pPr algn="ctr"/>
            <a:r>
              <a:rPr lang="zh-CN" altLang="en-US" b="1" dirty="0" smtClean="0">
                <a:solidFill>
                  <a:schemeClr val="accent5">
                    <a:lumMod val="75000"/>
                  </a:schemeClr>
                </a:solidFill>
                <a:latin typeface="微软雅黑" panose="020B0503020204020204" pitchFamily="34" charset="-122"/>
                <a:ea typeface="微软雅黑" panose="020B0503020204020204" pitchFamily="34" charset="-122"/>
              </a:rPr>
              <a:t>执行能力</a:t>
            </a:r>
            <a:endParaRPr lang="zh-CN" altLang="en-US" b="1"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1663145" y="3877841"/>
            <a:ext cx="2001079" cy="830997"/>
          </a:xfrm>
          <a:prstGeom prst="rect">
            <a:avLst/>
          </a:prstGeom>
          <a:noFill/>
        </p:spPr>
        <p:txBody>
          <a:bodyPr wrap="square" rtlCol="0">
            <a:spAutoFit/>
          </a:bodyPr>
          <a:lstStyle/>
          <a:p>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内容。</a:t>
            </a:r>
            <a:endParaRPr lang="zh-CN" altLang="en-US" sz="1200"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8659949" y="2150279"/>
            <a:ext cx="1107996" cy="369332"/>
          </a:xfrm>
          <a:prstGeom prst="rect">
            <a:avLst/>
          </a:prstGeom>
          <a:noFill/>
        </p:spPr>
        <p:txBody>
          <a:bodyPr wrap="none" rtlCol="0">
            <a:spAutoFit/>
          </a:bodyPr>
          <a:lstStyle/>
          <a:p>
            <a:pPr algn="ctr"/>
            <a:r>
              <a:rPr lang="zh-CN" altLang="en-US" b="1" dirty="0" smtClean="0">
                <a:solidFill>
                  <a:schemeClr val="accent5">
                    <a:lumMod val="75000"/>
                  </a:schemeClr>
                </a:solidFill>
                <a:latin typeface="微软雅黑" panose="020B0503020204020204" pitchFamily="34" charset="-122"/>
                <a:ea typeface="微软雅黑" panose="020B0503020204020204" pitchFamily="34" charset="-122"/>
              </a:rPr>
              <a:t>判断能力</a:t>
            </a:r>
            <a:endParaRPr lang="zh-CN" altLang="en-US" b="1"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8666922" y="2488743"/>
            <a:ext cx="2001079" cy="830997"/>
          </a:xfrm>
          <a:prstGeom prst="rect">
            <a:avLst/>
          </a:prstGeom>
          <a:noFill/>
        </p:spPr>
        <p:txBody>
          <a:bodyPr wrap="square" rtlCol="0">
            <a:spAutoFit/>
          </a:bodyPr>
          <a:lstStyle/>
          <a:p>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内容。</a:t>
            </a:r>
            <a:endParaRPr lang="zh-CN" altLang="en-US" sz="1200"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8663785" y="3505837"/>
            <a:ext cx="1107996" cy="369332"/>
          </a:xfrm>
          <a:prstGeom prst="rect">
            <a:avLst/>
          </a:prstGeom>
          <a:noFill/>
        </p:spPr>
        <p:txBody>
          <a:bodyPr wrap="none" rtlCol="0">
            <a:spAutoFit/>
          </a:bodyPr>
          <a:lstStyle/>
          <a:p>
            <a:pPr algn="ctr"/>
            <a:r>
              <a:rPr lang="zh-CN" altLang="en-US" b="1" dirty="0" smtClean="0">
                <a:solidFill>
                  <a:schemeClr val="accent5">
                    <a:lumMod val="75000"/>
                  </a:schemeClr>
                </a:solidFill>
                <a:latin typeface="微软雅黑" panose="020B0503020204020204" pitchFamily="34" charset="-122"/>
                <a:ea typeface="微软雅黑" panose="020B0503020204020204" pitchFamily="34" charset="-122"/>
              </a:rPr>
              <a:t>专业技能</a:t>
            </a:r>
            <a:endParaRPr lang="zh-CN" altLang="en-US" b="1"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8686800" y="3860343"/>
            <a:ext cx="2001079" cy="830997"/>
          </a:xfrm>
          <a:prstGeom prst="rect">
            <a:avLst/>
          </a:prstGeom>
          <a:noFill/>
        </p:spPr>
        <p:txBody>
          <a:bodyPr wrap="square" rtlCol="0">
            <a:spAutoFit/>
          </a:bodyPr>
          <a:lstStyle/>
          <a:p>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内容。</a:t>
            </a:r>
            <a:endParaRPr lang="zh-CN" altLang="en-US" sz="1200"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5315170" y="5382763"/>
            <a:ext cx="1569660" cy="369332"/>
          </a:xfrm>
          <a:prstGeom prst="rect">
            <a:avLst/>
          </a:prstGeom>
          <a:noFill/>
        </p:spPr>
        <p:txBody>
          <a:bodyPr wrap="none" rtlCol="0">
            <a:spAutoFit/>
          </a:bodyPr>
          <a:lstStyle/>
          <a:p>
            <a:pPr algn="ctr"/>
            <a:r>
              <a:rPr lang="zh-CN" altLang="en-US" b="1" dirty="0" smtClean="0">
                <a:solidFill>
                  <a:schemeClr val="accent5">
                    <a:lumMod val="75000"/>
                  </a:schemeClr>
                </a:solidFill>
                <a:latin typeface="微软雅黑" panose="020B0503020204020204" pitchFamily="34" charset="-122"/>
                <a:ea typeface="微软雅黑" panose="020B0503020204020204" pitchFamily="34" charset="-122"/>
              </a:rPr>
              <a:t>团队合作能力</a:t>
            </a:r>
            <a:endParaRPr lang="zh-CN" altLang="en-US" b="1"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4611757" y="5728899"/>
            <a:ext cx="2988365" cy="461665"/>
          </a:xfrm>
          <a:prstGeom prst="rect">
            <a:avLst/>
          </a:prstGeom>
          <a:noFill/>
        </p:spPr>
        <p:txBody>
          <a:bodyPr wrap="square" rtlCol="0">
            <a:spAutoFit/>
          </a:bodyPr>
          <a:lstStyle/>
          <a:p>
            <a:pPr algn="ct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内容。</a:t>
            </a:r>
            <a:endParaRPr lang="zh-CN" altLang="en-US" sz="1200"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19" name="KSO_Shape"/>
          <p:cNvSpPr/>
          <p:nvPr/>
        </p:nvSpPr>
        <p:spPr>
          <a:xfrm>
            <a:off x="5680039" y="4442515"/>
            <a:ext cx="831921" cy="831921"/>
          </a:xfrm>
          <a:custGeom>
            <a:avLst/>
            <a:gdLst>
              <a:gd name="connsiteX0" fmla="*/ 0 w 3134833"/>
              <a:gd name="connsiteY0" fmla="*/ 1567417 h 3134833"/>
              <a:gd name="connsiteX1" fmla="*/ 1567417 w 3134833"/>
              <a:gd name="connsiteY1" fmla="*/ 0 h 3134833"/>
              <a:gd name="connsiteX2" fmla="*/ 3134833 w 3134833"/>
              <a:gd name="connsiteY2" fmla="*/ 1567417 h 3134833"/>
              <a:gd name="connsiteX3" fmla="*/ 1567417 w 3134833"/>
              <a:gd name="connsiteY3" fmla="*/ 3134833 h 3134833"/>
              <a:gd name="connsiteX4" fmla="*/ 0 w 3134833"/>
              <a:gd name="connsiteY4" fmla="*/ 1567417 h 3134833"/>
              <a:gd name="connsiteX0-1" fmla="*/ 0 w 3134833"/>
              <a:gd name="connsiteY0-2" fmla="*/ 1567417 h 3134833"/>
              <a:gd name="connsiteX1-3" fmla="*/ 1567417 w 3134833"/>
              <a:gd name="connsiteY1-4" fmla="*/ 0 h 3134833"/>
              <a:gd name="connsiteX2-5" fmla="*/ 3134833 w 3134833"/>
              <a:gd name="connsiteY2-6" fmla="*/ 1567417 h 3134833"/>
              <a:gd name="connsiteX3-7" fmla="*/ 1567417 w 3134833"/>
              <a:gd name="connsiteY3-8" fmla="*/ 3134833 h 3134833"/>
              <a:gd name="connsiteX4-9" fmla="*/ 0 w 3134833"/>
              <a:gd name="connsiteY4-10" fmla="*/ 1567417 h 3134833"/>
              <a:gd name="connsiteX0-11" fmla="*/ 0 w 3134833"/>
              <a:gd name="connsiteY0-12" fmla="*/ 1567417 h 3134833"/>
              <a:gd name="connsiteX1-13" fmla="*/ 1567417 w 3134833"/>
              <a:gd name="connsiteY1-14" fmla="*/ 0 h 3134833"/>
              <a:gd name="connsiteX2-15" fmla="*/ 3134833 w 3134833"/>
              <a:gd name="connsiteY2-16" fmla="*/ 1567417 h 3134833"/>
              <a:gd name="connsiteX3-17" fmla="*/ 1567417 w 3134833"/>
              <a:gd name="connsiteY3-18" fmla="*/ 3134833 h 3134833"/>
              <a:gd name="connsiteX4-19" fmla="*/ 0 w 3134833"/>
              <a:gd name="connsiteY4-20" fmla="*/ 1567417 h 3134833"/>
              <a:gd name="connsiteX0-21" fmla="*/ 0 w 3134833"/>
              <a:gd name="connsiteY0-22" fmla="*/ 1567417 h 3134833"/>
              <a:gd name="connsiteX1-23" fmla="*/ 1567417 w 3134833"/>
              <a:gd name="connsiteY1-24" fmla="*/ 0 h 3134833"/>
              <a:gd name="connsiteX2-25" fmla="*/ 3134833 w 3134833"/>
              <a:gd name="connsiteY2-26" fmla="*/ 1567417 h 3134833"/>
              <a:gd name="connsiteX3-27" fmla="*/ 1567417 w 3134833"/>
              <a:gd name="connsiteY3-28" fmla="*/ 3134833 h 3134833"/>
              <a:gd name="connsiteX4-29" fmla="*/ 0 w 3134833"/>
              <a:gd name="connsiteY4-30" fmla="*/ 1567417 h 3134833"/>
              <a:gd name="connsiteX0-31" fmla="*/ 0 w 3134833"/>
              <a:gd name="connsiteY0-32" fmla="*/ 1567417 h 3134833"/>
              <a:gd name="connsiteX1-33" fmla="*/ 1567417 w 3134833"/>
              <a:gd name="connsiteY1-34" fmla="*/ 0 h 3134833"/>
              <a:gd name="connsiteX2-35" fmla="*/ 3134833 w 3134833"/>
              <a:gd name="connsiteY2-36" fmla="*/ 1567417 h 3134833"/>
              <a:gd name="connsiteX3-37" fmla="*/ 1567417 w 3134833"/>
              <a:gd name="connsiteY3-38" fmla="*/ 3134833 h 3134833"/>
              <a:gd name="connsiteX4-39" fmla="*/ 0 w 3134833"/>
              <a:gd name="connsiteY4-40" fmla="*/ 1567417 h 3134833"/>
              <a:gd name="connsiteX0-41" fmla="*/ 0 w 3134833"/>
              <a:gd name="connsiteY0-42" fmla="*/ 1567417 h 3134833"/>
              <a:gd name="connsiteX1-43" fmla="*/ 1567417 w 3134833"/>
              <a:gd name="connsiteY1-44" fmla="*/ 0 h 3134833"/>
              <a:gd name="connsiteX2-45" fmla="*/ 3134833 w 3134833"/>
              <a:gd name="connsiteY2-46" fmla="*/ 1567417 h 3134833"/>
              <a:gd name="connsiteX3-47" fmla="*/ 1567417 w 3134833"/>
              <a:gd name="connsiteY3-48" fmla="*/ 3134833 h 3134833"/>
              <a:gd name="connsiteX4-49" fmla="*/ 0 w 3134833"/>
              <a:gd name="connsiteY4-50" fmla="*/ 1567417 h 3134833"/>
              <a:gd name="connsiteX0-51" fmla="*/ 0 w 3134833"/>
              <a:gd name="connsiteY0-52" fmla="*/ 1567417 h 3134833"/>
              <a:gd name="connsiteX1-53" fmla="*/ 1567417 w 3134833"/>
              <a:gd name="connsiteY1-54" fmla="*/ 0 h 3134833"/>
              <a:gd name="connsiteX2-55" fmla="*/ 3134833 w 3134833"/>
              <a:gd name="connsiteY2-56" fmla="*/ 1567417 h 3134833"/>
              <a:gd name="connsiteX3-57" fmla="*/ 1567417 w 3134833"/>
              <a:gd name="connsiteY3-58" fmla="*/ 3134833 h 3134833"/>
              <a:gd name="connsiteX4-59" fmla="*/ 0 w 3134833"/>
              <a:gd name="connsiteY4-60" fmla="*/ 1567417 h 3134833"/>
              <a:gd name="connsiteX0-61" fmla="*/ 0 w 3134833"/>
              <a:gd name="connsiteY0-62" fmla="*/ 1567417 h 3134833"/>
              <a:gd name="connsiteX1-63" fmla="*/ 1567417 w 3134833"/>
              <a:gd name="connsiteY1-64" fmla="*/ 0 h 3134833"/>
              <a:gd name="connsiteX2-65" fmla="*/ 3134833 w 3134833"/>
              <a:gd name="connsiteY2-66" fmla="*/ 1567417 h 3134833"/>
              <a:gd name="connsiteX3-67" fmla="*/ 1567417 w 3134833"/>
              <a:gd name="connsiteY3-68" fmla="*/ 3134833 h 3134833"/>
              <a:gd name="connsiteX4-69" fmla="*/ 0 w 3134833"/>
              <a:gd name="connsiteY4-70" fmla="*/ 1567417 h 3134833"/>
              <a:gd name="connsiteX0-71" fmla="*/ 0 w 3134833"/>
              <a:gd name="connsiteY0-72" fmla="*/ 1567417 h 3134833"/>
              <a:gd name="connsiteX1-73" fmla="*/ 1567417 w 3134833"/>
              <a:gd name="connsiteY1-74" fmla="*/ 0 h 3134833"/>
              <a:gd name="connsiteX2-75" fmla="*/ 3134833 w 3134833"/>
              <a:gd name="connsiteY2-76" fmla="*/ 1567417 h 3134833"/>
              <a:gd name="connsiteX3-77" fmla="*/ 1567417 w 3134833"/>
              <a:gd name="connsiteY3-78" fmla="*/ 3134833 h 3134833"/>
              <a:gd name="connsiteX4-79" fmla="*/ 0 w 3134833"/>
              <a:gd name="connsiteY4-80" fmla="*/ 1567417 h 3134833"/>
              <a:gd name="connsiteX0-81" fmla="*/ 0 w 3134833"/>
              <a:gd name="connsiteY0-82" fmla="*/ 1567417 h 3134833"/>
              <a:gd name="connsiteX1-83" fmla="*/ 1567417 w 3134833"/>
              <a:gd name="connsiteY1-84" fmla="*/ 0 h 3134833"/>
              <a:gd name="connsiteX2-85" fmla="*/ 3134833 w 3134833"/>
              <a:gd name="connsiteY2-86" fmla="*/ 1567417 h 3134833"/>
              <a:gd name="connsiteX3-87" fmla="*/ 1567417 w 3134833"/>
              <a:gd name="connsiteY3-88" fmla="*/ 3134833 h 3134833"/>
              <a:gd name="connsiteX4-89" fmla="*/ 0 w 3134833"/>
              <a:gd name="connsiteY4-90" fmla="*/ 1567417 h 3134833"/>
              <a:gd name="connsiteX0-91" fmla="*/ 0 w 3134833"/>
              <a:gd name="connsiteY0-92" fmla="*/ 1567417 h 3134833"/>
              <a:gd name="connsiteX1-93" fmla="*/ 1567417 w 3134833"/>
              <a:gd name="connsiteY1-94" fmla="*/ 0 h 3134833"/>
              <a:gd name="connsiteX2-95" fmla="*/ 3134833 w 3134833"/>
              <a:gd name="connsiteY2-96" fmla="*/ 1567417 h 3134833"/>
              <a:gd name="connsiteX3-97" fmla="*/ 1567417 w 3134833"/>
              <a:gd name="connsiteY3-98" fmla="*/ 3134833 h 3134833"/>
              <a:gd name="connsiteX4-99" fmla="*/ 0 w 3134833"/>
              <a:gd name="connsiteY4-100" fmla="*/ 1567417 h 3134833"/>
              <a:gd name="connsiteX0-101" fmla="*/ 0 w 3134833"/>
              <a:gd name="connsiteY0-102" fmla="*/ 1567417 h 3134833"/>
              <a:gd name="connsiteX1-103" fmla="*/ 1567417 w 3134833"/>
              <a:gd name="connsiteY1-104" fmla="*/ 0 h 3134833"/>
              <a:gd name="connsiteX2-105" fmla="*/ 3134833 w 3134833"/>
              <a:gd name="connsiteY2-106" fmla="*/ 1567417 h 3134833"/>
              <a:gd name="connsiteX3-107" fmla="*/ 1567417 w 3134833"/>
              <a:gd name="connsiteY3-108" fmla="*/ 3134833 h 3134833"/>
              <a:gd name="connsiteX4-109" fmla="*/ 0 w 3134833"/>
              <a:gd name="connsiteY4-110" fmla="*/ 1567417 h 3134833"/>
              <a:gd name="connsiteX0-111" fmla="*/ 0 w 3134833"/>
              <a:gd name="connsiteY0-112" fmla="*/ 1567417 h 3134833"/>
              <a:gd name="connsiteX1-113" fmla="*/ 1567417 w 3134833"/>
              <a:gd name="connsiteY1-114" fmla="*/ 0 h 3134833"/>
              <a:gd name="connsiteX2-115" fmla="*/ 3134833 w 3134833"/>
              <a:gd name="connsiteY2-116" fmla="*/ 1567417 h 3134833"/>
              <a:gd name="connsiteX3-117" fmla="*/ 1567417 w 3134833"/>
              <a:gd name="connsiteY3-118" fmla="*/ 3134833 h 3134833"/>
              <a:gd name="connsiteX4-119" fmla="*/ 0 w 3134833"/>
              <a:gd name="connsiteY4-120" fmla="*/ 1567417 h 31348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134833" h="3134833">
                <a:moveTo>
                  <a:pt x="0" y="1567417"/>
                </a:moveTo>
                <a:cubicBezTo>
                  <a:pt x="1478" y="1151270"/>
                  <a:pt x="1215066" y="1476"/>
                  <a:pt x="1567417" y="0"/>
                </a:cubicBezTo>
                <a:cubicBezTo>
                  <a:pt x="1898504" y="1476"/>
                  <a:pt x="3133356" y="1098108"/>
                  <a:pt x="3134833" y="1567417"/>
                </a:cubicBezTo>
                <a:cubicBezTo>
                  <a:pt x="3133356" y="2015461"/>
                  <a:pt x="1951665" y="3122724"/>
                  <a:pt x="1567417" y="3134833"/>
                </a:cubicBezTo>
                <a:cubicBezTo>
                  <a:pt x="1119373" y="3133356"/>
                  <a:pt x="1477" y="1994196"/>
                  <a:pt x="0" y="1567417"/>
                </a:cubicBezTo>
                <a:close/>
              </a:path>
            </a:pathLst>
          </a:custGeom>
          <a:solidFill>
            <a:schemeClr val="accent5">
              <a:lumMod val="75000"/>
            </a:schemeClr>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400" dirty="0" smtClean="0">
                <a:solidFill>
                  <a:schemeClr val="bg1"/>
                </a:solidFill>
                <a:latin typeface="Segoe UI Light" panose="020B0502040204020203" pitchFamily="34" charset="0"/>
                <a:ea typeface="微软雅黑" panose="020B0503020204020204" pitchFamily="34" charset="-122"/>
                <a:cs typeface="Segoe UI Light" panose="020B0502040204020203" pitchFamily="34" charset="0"/>
              </a:rPr>
              <a:t>3</a:t>
            </a:r>
            <a:endParaRPr lang="zh-CN" altLang="en-US" sz="2400" dirty="0">
              <a:solidFill>
                <a:schemeClr val="bg1"/>
              </a:solidFill>
              <a:latin typeface="Segoe UI Light" panose="020B0502040204020203" pitchFamily="34" charset="0"/>
              <a:ea typeface="微软雅黑" panose="020B0503020204020204" pitchFamily="34" charset="-122"/>
              <a:cs typeface="Segoe UI Light" panose="020B0502040204020203" pitchFamily="34" charset="0"/>
            </a:endParaRPr>
          </a:p>
        </p:txBody>
      </p:sp>
      <p:sp>
        <p:nvSpPr>
          <p:cNvPr id="21" name="文本框 20"/>
          <p:cNvSpPr txBox="1"/>
          <p:nvPr/>
        </p:nvSpPr>
        <p:spPr>
          <a:xfrm>
            <a:off x="12609095" y="6858000"/>
            <a:ext cx="234360" cy="372410"/>
          </a:xfrm>
          <a:prstGeom prst="rect">
            <a:avLst/>
          </a:prstGeom>
          <a:noFill/>
        </p:spPr>
        <p:txBody>
          <a:bodyPr wrap="none" rtlCol="0">
            <a:spAutoFit/>
          </a:bodyPr>
          <a:lstStyle/>
          <a:p>
            <a:pPr>
              <a:lnSpc>
                <a:spcPct val="130000"/>
              </a:lnSpc>
            </a:pPr>
            <a:r>
              <a:rPr lang="en-US" altLang="zh-CN" sz="1400" dirty="0" smtClean="0">
                <a:latin typeface="Arial" panose="020B0604020202020204" pitchFamily="34" charset="0"/>
                <a:ea typeface="微软雅黑" panose="020B0503020204020204" pitchFamily="34" charset="-122"/>
              </a:rPr>
              <a:t>.</a:t>
            </a:r>
            <a:endParaRPr lang="zh-CN" altLang="en-US" sz="1400" dirty="0" smtClean="0">
              <a:latin typeface="Arial" panose="020B060402020202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300" advClick="0" advTm="0">
        <p14:pa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righ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right)">
                                      <p:cBhvr>
                                        <p:cTn id="26" dur="500"/>
                                        <p:tgtEl>
                                          <p:spTgt spid="7"/>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right)">
                                      <p:cBhvr>
                                        <p:cTn id="29" dur="500"/>
                                        <p:tgtEl>
                                          <p:spTgt spid="11"/>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righ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00"/>
                                        <p:tgtEl>
                                          <p:spTgt spid="17"/>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down)">
                                      <p:cBhvr>
                                        <p:cTn id="40" dur="500"/>
                                        <p:tgtEl>
                                          <p:spTgt spid="18"/>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down)">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left)">
                                      <p:cBhvr>
                                        <p:cTn id="48" dur="500"/>
                                        <p:tgtEl>
                                          <p:spTgt spid="6"/>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500"/>
                                        <p:tgtEl>
                                          <p:spTgt spid="15"/>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left)">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wipe(left)">
                                      <p:cBhvr>
                                        <p:cTn id="59" dur="500"/>
                                        <p:tgtEl>
                                          <p:spTgt spid="5"/>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left)">
                                      <p:cBhvr>
                                        <p:cTn id="62" dur="500"/>
                                        <p:tgtEl>
                                          <p:spTgt spid="13"/>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ipe(left)">
                                      <p:cBhvr>
                                        <p:cTn id="65" dur="5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0" nodeType="clickEffect">
                                  <p:stCondLst>
                                    <p:cond delay="1500"/>
                                  </p:stCondLst>
                                  <p:childTnLst>
                                    <p:animEffect transition="out" filter="fade">
                                      <p:cBhvr>
                                        <p:cTn id="69" dur="500"/>
                                        <p:tgtEl>
                                          <p:spTgt spid="21"/>
                                        </p:tgtEl>
                                      </p:cBhvr>
                                    </p:animEffect>
                                    <p:set>
                                      <p:cBhvr>
                                        <p:cTn id="70"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 grpId="0" animBg="1"/>
      <p:bldP spid="4" grpId="0" animBg="1"/>
      <p:bldP spid="5" grpId="0" animBg="1"/>
      <p:bldP spid="6" grpId="0" animBg="1"/>
      <p:bldP spid="7" grpId="0" animBg="1"/>
      <p:bldP spid="8" grpId="0"/>
      <p:bldP spid="9" grpId="0"/>
      <p:bldP spid="11" grpId="0"/>
      <p:bldP spid="12" grpId="0"/>
      <p:bldP spid="13" grpId="0"/>
      <p:bldP spid="14" grpId="0"/>
      <p:bldP spid="15" grpId="0"/>
      <p:bldP spid="16" grpId="0"/>
      <p:bldP spid="17" grpId="0"/>
      <p:bldP spid="18" grpId="0"/>
      <p:bldP spid="19" grpId="0" animBg="1"/>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182929" y="599522"/>
            <a:ext cx="1826141" cy="584775"/>
          </a:xfrm>
          <a:prstGeom prst="rect">
            <a:avLst/>
          </a:prstGeom>
          <a:noFill/>
        </p:spPr>
        <p:txBody>
          <a:bodyPr wrap="none" rtlCol="0">
            <a:spAutoFit/>
          </a:bodyPr>
          <a:lstStyle/>
          <a:p>
            <a:pPr algn="ctr"/>
            <a:r>
              <a:rPr lang="zh-CN" altLang="en-US" sz="3200" b="1" dirty="0" smtClean="0">
                <a:solidFill>
                  <a:schemeClr val="accent5">
                    <a:lumMod val="75000"/>
                  </a:schemeClr>
                </a:solidFill>
                <a:latin typeface="微软雅黑" panose="020B0503020204020204" pitchFamily="34" charset="-122"/>
                <a:ea typeface="微软雅黑" panose="020B0503020204020204" pitchFamily="34" charset="-122"/>
              </a:rPr>
              <a:t>专业技能</a:t>
            </a:r>
            <a:endParaRPr lang="zh-CN" altLang="en-US" sz="3200" b="1"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3" name="图文框 2"/>
          <p:cNvSpPr/>
          <p:nvPr/>
        </p:nvSpPr>
        <p:spPr>
          <a:xfrm>
            <a:off x="3525079" y="1782486"/>
            <a:ext cx="1692000" cy="1620000"/>
          </a:xfrm>
          <a:prstGeom prst="frame">
            <a:avLst>
              <a:gd name="adj1" fmla="val 59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endParaRPr>
          </a:p>
        </p:txBody>
      </p:sp>
      <p:sp>
        <p:nvSpPr>
          <p:cNvPr id="4" name="图文框 3"/>
          <p:cNvSpPr/>
          <p:nvPr/>
        </p:nvSpPr>
        <p:spPr>
          <a:xfrm>
            <a:off x="4538870" y="2690260"/>
            <a:ext cx="1692000" cy="1620000"/>
          </a:xfrm>
          <a:prstGeom prst="frame">
            <a:avLst>
              <a:gd name="adj1" fmla="val 5943"/>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endParaRPr>
          </a:p>
        </p:txBody>
      </p:sp>
      <p:sp>
        <p:nvSpPr>
          <p:cNvPr id="5" name="图文框 4"/>
          <p:cNvSpPr/>
          <p:nvPr/>
        </p:nvSpPr>
        <p:spPr>
          <a:xfrm>
            <a:off x="5605670" y="3677547"/>
            <a:ext cx="1692000" cy="1620000"/>
          </a:xfrm>
          <a:prstGeom prst="frame">
            <a:avLst>
              <a:gd name="adj1" fmla="val 59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endParaRPr>
          </a:p>
        </p:txBody>
      </p:sp>
      <p:sp>
        <p:nvSpPr>
          <p:cNvPr id="6" name="图文框 5"/>
          <p:cNvSpPr/>
          <p:nvPr/>
        </p:nvSpPr>
        <p:spPr>
          <a:xfrm>
            <a:off x="7209183" y="2869164"/>
            <a:ext cx="1692000" cy="1620000"/>
          </a:xfrm>
          <a:prstGeom prst="frame">
            <a:avLst>
              <a:gd name="adj1" fmla="val 5943"/>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endParaRPr>
          </a:p>
        </p:txBody>
      </p:sp>
      <p:sp>
        <p:nvSpPr>
          <p:cNvPr id="7" name="文本框 6"/>
          <p:cNvSpPr txBox="1"/>
          <p:nvPr/>
        </p:nvSpPr>
        <p:spPr>
          <a:xfrm>
            <a:off x="2976043" y="1364975"/>
            <a:ext cx="553998" cy="1323439"/>
          </a:xfrm>
          <a:prstGeom prst="rect">
            <a:avLst/>
          </a:prstGeom>
          <a:noFill/>
        </p:spPr>
        <p:txBody>
          <a:bodyPr vert="eaVert" wrap="none" rtlCol="0">
            <a:spAutoFit/>
          </a:bodyPr>
          <a:lstStyle/>
          <a:p>
            <a:r>
              <a:rPr lang="zh-CN" altLang="en-US" sz="2400" b="1" dirty="0" smtClean="0">
                <a:solidFill>
                  <a:schemeClr val="accent5">
                    <a:lumMod val="75000"/>
                  </a:schemeClr>
                </a:solidFill>
                <a:latin typeface="微软雅黑" panose="020B0503020204020204" pitchFamily="34" charset="-122"/>
                <a:ea typeface="微软雅黑" panose="020B0503020204020204" pitchFamily="34" charset="-122"/>
              </a:rPr>
              <a:t>专业技能</a:t>
            </a:r>
            <a:endParaRPr lang="zh-CN" altLang="en-US" sz="2400" b="1"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3989834" y="3664227"/>
            <a:ext cx="553998" cy="1323439"/>
          </a:xfrm>
          <a:prstGeom prst="rect">
            <a:avLst/>
          </a:prstGeom>
          <a:noFill/>
        </p:spPr>
        <p:txBody>
          <a:bodyPr vert="eaVert" wrap="none" rtlCol="0">
            <a:spAutoFit/>
          </a:bodyPr>
          <a:lstStyle/>
          <a:p>
            <a:r>
              <a:rPr lang="zh-CN" altLang="en-US" sz="2400" b="1" dirty="0" smtClean="0">
                <a:solidFill>
                  <a:schemeClr val="accent5">
                    <a:lumMod val="75000"/>
                  </a:schemeClr>
                </a:solidFill>
                <a:latin typeface="微软雅黑" panose="020B0503020204020204" pitchFamily="34" charset="-122"/>
                <a:ea typeface="微软雅黑" panose="020B0503020204020204" pitchFamily="34" charset="-122"/>
              </a:rPr>
              <a:t>专业技能</a:t>
            </a:r>
            <a:endParaRPr lang="zh-CN" altLang="en-US" sz="2400" b="1"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4970495" y="4538870"/>
            <a:ext cx="553998" cy="1323439"/>
          </a:xfrm>
          <a:prstGeom prst="rect">
            <a:avLst/>
          </a:prstGeom>
          <a:noFill/>
        </p:spPr>
        <p:txBody>
          <a:bodyPr vert="eaVert" wrap="none" rtlCol="0">
            <a:spAutoFit/>
          </a:bodyPr>
          <a:lstStyle/>
          <a:p>
            <a:r>
              <a:rPr lang="zh-CN" altLang="en-US" sz="2400" b="1" dirty="0" smtClean="0">
                <a:solidFill>
                  <a:schemeClr val="accent5">
                    <a:lumMod val="75000"/>
                  </a:schemeClr>
                </a:solidFill>
                <a:latin typeface="微软雅黑" panose="020B0503020204020204" pitchFamily="34" charset="-122"/>
                <a:ea typeface="微软雅黑" panose="020B0503020204020204" pitchFamily="34" charset="-122"/>
              </a:rPr>
              <a:t>专业技能</a:t>
            </a:r>
            <a:endParaRPr lang="zh-CN" altLang="en-US" sz="2400" b="1"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8966025" y="2319130"/>
            <a:ext cx="553998" cy="1323439"/>
          </a:xfrm>
          <a:prstGeom prst="rect">
            <a:avLst/>
          </a:prstGeom>
          <a:noFill/>
        </p:spPr>
        <p:txBody>
          <a:bodyPr vert="eaVert" wrap="none" rtlCol="0">
            <a:spAutoFit/>
          </a:bodyPr>
          <a:lstStyle/>
          <a:p>
            <a:r>
              <a:rPr lang="zh-CN" altLang="en-US" sz="2400" b="1" dirty="0" smtClean="0">
                <a:solidFill>
                  <a:schemeClr val="accent5">
                    <a:lumMod val="75000"/>
                  </a:schemeClr>
                </a:solidFill>
                <a:latin typeface="微软雅黑" panose="020B0503020204020204" pitchFamily="34" charset="-122"/>
                <a:ea typeface="微软雅黑" panose="020B0503020204020204" pitchFamily="34" charset="-122"/>
              </a:rPr>
              <a:t>专业技能</a:t>
            </a:r>
            <a:endParaRPr lang="zh-CN" altLang="en-US" sz="2400" b="1"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1166190" y="1976154"/>
            <a:ext cx="2001079" cy="830997"/>
          </a:xfrm>
          <a:prstGeom prst="rect">
            <a:avLst/>
          </a:prstGeom>
          <a:noFill/>
        </p:spPr>
        <p:txBody>
          <a:bodyPr wrap="square" rtlCol="0">
            <a:spAutoFit/>
          </a:bodyPr>
          <a:lstStyle/>
          <a:p>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内容。</a:t>
            </a:r>
            <a:endParaRPr lang="zh-CN" altLang="en-US" sz="1200"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2113721" y="3732067"/>
            <a:ext cx="2001079" cy="830997"/>
          </a:xfrm>
          <a:prstGeom prst="rect">
            <a:avLst/>
          </a:prstGeom>
          <a:noFill/>
        </p:spPr>
        <p:txBody>
          <a:bodyPr wrap="square" rtlCol="0">
            <a:spAutoFit/>
          </a:bodyPr>
          <a:lstStyle/>
          <a:p>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内容。</a:t>
            </a:r>
            <a:endParaRPr lang="zh-CN" altLang="en-US" sz="1200"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506277" y="5494606"/>
            <a:ext cx="2001079" cy="830997"/>
          </a:xfrm>
          <a:prstGeom prst="rect">
            <a:avLst/>
          </a:prstGeom>
          <a:noFill/>
        </p:spPr>
        <p:txBody>
          <a:bodyPr wrap="square" rtlCol="0">
            <a:spAutoFit/>
          </a:bodyPr>
          <a:lstStyle/>
          <a:p>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内容。</a:t>
            </a:r>
            <a:endParaRPr lang="zh-CN" altLang="en-US" sz="1200"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9031355" y="3692311"/>
            <a:ext cx="2001079" cy="830997"/>
          </a:xfrm>
          <a:prstGeom prst="rect">
            <a:avLst/>
          </a:prstGeom>
          <a:noFill/>
        </p:spPr>
        <p:txBody>
          <a:bodyPr wrap="square" rtlCol="0">
            <a:spAutoFit/>
          </a:bodyPr>
          <a:lstStyle/>
          <a:p>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内容。</a:t>
            </a:r>
            <a:endParaRPr lang="zh-CN" altLang="en-US" sz="1200"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15" name="KSO_Shape"/>
          <p:cNvSpPr/>
          <p:nvPr/>
        </p:nvSpPr>
        <p:spPr bwMode="auto">
          <a:xfrm flipH="1">
            <a:off x="4213225" y="2226365"/>
            <a:ext cx="272669" cy="723900"/>
          </a:xfrm>
          <a:custGeom>
            <a:avLst/>
            <a:gdLst/>
            <a:ahLst/>
            <a:cxnLst/>
            <a:rect l="0" t="0" r="r" b="b"/>
            <a:pathLst>
              <a:path w="1190625" h="3163887">
                <a:moveTo>
                  <a:pt x="896392" y="1026239"/>
                </a:moveTo>
                <a:lnTo>
                  <a:pt x="896392" y="1562636"/>
                </a:lnTo>
                <a:lnTo>
                  <a:pt x="905596" y="1537864"/>
                </a:lnTo>
                <a:lnTo>
                  <a:pt x="914166" y="1513410"/>
                </a:lnTo>
                <a:lnTo>
                  <a:pt x="922419" y="1489909"/>
                </a:lnTo>
                <a:lnTo>
                  <a:pt x="929402" y="1466726"/>
                </a:lnTo>
                <a:lnTo>
                  <a:pt x="936067" y="1444495"/>
                </a:lnTo>
                <a:lnTo>
                  <a:pt x="941780" y="1423217"/>
                </a:lnTo>
                <a:lnTo>
                  <a:pt x="946859" y="1401939"/>
                </a:lnTo>
                <a:lnTo>
                  <a:pt x="951303" y="1381931"/>
                </a:lnTo>
                <a:lnTo>
                  <a:pt x="955111" y="1362241"/>
                </a:lnTo>
                <a:lnTo>
                  <a:pt x="958285" y="1343186"/>
                </a:lnTo>
                <a:lnTo>
                  <a:pt x="961142" y="1325084"/>
                </a:lnTo>
                <a:lnTo>
                  <a:pt x="963046" y="1307299"/>
                </a:lnTo>
                <a:lnTo>
                  <a:pt x="964951" y="1290467"/>
                </a:lnTo>
                <a:lnTo>
                  <a:pt x="965903" y="1273953"/>
                </a:lnTo>
                <a:lnTo>
                  <a:pt x="966538" y="1258392"/>
                </a:lnTo>
                <a:lnTo>
                  <a:pt x="966855" y="1243148"/>
                </a:lnTo>
                <a:lnTo>
                  <a:pt x="966221" y="1222822"/>
                </a:lnTo>
                <a:lnTo>
                  <a:pt x="964951" y="1203450"/>
                </a:lnTo>
                <a:lnTo>
                  <a:pt x="963046" y="1185030"/>
                </a:lnTo>
                <a:lnTo>
                  <a:pt x="960507" y="1167881"/>
                </a:lnTo>
                <a:lnTo>
                  <a:pt x="957651" y="1151684"/>
                </a:lnTo>
                <a:lnTo>
                  <a:pt x="953842" y="1136440"/>
                </a:lnTo>
                <a:lnTo>
                  <a:pt x="949716" y="1122149"/>
                </a:lnTo>
                <a:lnTo>
                  <a:pt x="945272" y="1108810"/>
                </a:lnTo>
                <a:lnTo>
                  <a:pt x="940193" y="1096107"/>
                </a:lnTo>
                <a:lnTo>
                  <a:pt x="934798" y="1084039"/>
                </a:lnTo>
                <a:lnTo>
                  <a:pt x="929084" y="1072923"/>
                </a:lnTo>
                <a:lnTo>
                  <a:pt x="923054" y="1062443"/>
                </a:lnTo>
                <a:lnTo>
                  <a:pt x="916388" y="1052598"/>
                </a:lnTo>
                <a:lnTo>
                  <a:pt x="910040" y="1043388"/>
                </a:lnTo>
                <a:lnTo>
                  <a:pt x="903375" y="1034814"/>
                </a:lnTo>
                <a:lnTo>
                  <a:pt x="896392" y="1026239"/>
                </a:lnTo>
                <a:close/>
                <a:moveTo>
                  <a:pt x="641199" y="722312"/>
                </a:moveTo>
                <a:lnTo>
                  <a:pt x="788474" y="722312"/>
                </a:lnTo>
                <a:lnTo>
                  <a:pt x="797044" y="722630"/>
                </a:lnTo>
                <a:lnTo>
                  <a:pt x="805297" y="723583"/>
                </a:lnTo>
                <a:lnTo>
                  <a:pt x="813867" y="725488"/>
                </a:lnTo>
                <a:lnTo>
                  <a:pt x="822119" y="727711"/>
                </a:lnTo>
                <a:lnTo>
                  <a:pt x="829419" y="729617"/>
                </a:lnTo>
                <a:lnTo>
                  <a:pt x="839259" y="732475"/>
                </a:lnTo>
                <a:lnTo>
                  <a:pt x="851638" y="736286"/>
                </a:lnTo>
                <a:lnTo>
                  <a:pt x="866238" y="741367"/>
                </a:lnTo>
                <a:lnTo>
                  <a:pt x="882108" y="747719"/>
                </a:lnTo>
                <a:lnTo>
                  <a:pt x="890678" y="751530"/>
                </a:lnTo>
                <a:lnTo>
                  <a:pt x="899883" y="755341"/>
                </a:lnTo>
                <a:lnTo>
                  <a:pt x="909088" y="760105"/>
                </a:lnTo>
                <a:lnTo>
                  <a:pt x="919245" y="765186"/>
                </a:lnTo>
                <a:lnTo>
                  <a:pt x="929084" y="770267"/>
                </a:lnTo>
                <a:lnTo>
                  <a:pt x="939559" y="775984"/>
                </a:lnTo>
                <a:lnTo>
                  <a:pt x="951620" y="783288"/>
                </a:lnTo>
                <a:lnTo>
                  <a:pt x="963999" y="791228"/>
                </a:lnTo>
                <a:lnTo>
                  <a:pt x="977012" y="799802"/>
                </a:lnTo>
                <a:lnTo>
                  <a:pt x="989708" y="809012"/>
                </a:lnTo>
                <a:lnTo>
                  <a:pt x="1002405" y="819175"/>
                </a:lnTo>
                <a:lnTo>
                  <a:pt x="1015418" y="829973"/>
                </a:lnTo>
                <a:lnTo>
                  <a:pt x="1028432" y="841406"/>
                </a:lnTo>
                <a:lnTo>
                  <a:pt x="1041445" y="853791"/>
                </a:lnTo>
                <a:lnTo>
                  <a:pt x="1054141" y="866812"/>
                </a:lnTo>
                <a:lnTo>
                  <a:pt x="1066838" y="881104"/>
                </a:lnTo>
                <a:lnTo>
                  <a:pt x="1072868" y="888408"/>
                </a:lnTo>
                <a:lnTo>
                  <a:pt x="1078899" y="895712"/>
                </a:lnTo>
                <a:lnTo>
                  <a:pt x="1085247" y="903652"/>
                </a:lnTo>
                <a:lnTo>
                  <a:pt x="1091278" y="911591"/>
                </a:lnTo>
                <a:lnTo>
                  <a:pt x="1096991" y="919531"/>
                </a:lnTo>
                <a:lnTo>
                  <a:pt x="1102704" y="928423"/>
                </a:lnTo>
                <a:lnTo>
                  <a:pt x="1108418" y="936998"/>
                </a:lnTo>
                <a:lnTo>
                  <a:pt x="1113813" y="945890"/>
                </a:lnTo>
                <a:lnTo>
                  <a:pt x="1119209" y="954783"/>
                </a:lnTo>
                <a:lnTo>
                  <a:pt x="1124605" y="963993"/>
                </a:lnTo>
                <a:lnTo>
                  <a:pt x="1129684" y="973520"/>
                </a:lnTo>
                <a:lnTo>
                  <a:pt x="1134445" y="983683"/>
                </a:lnTo>
                <a:lnTo>
                  <a:pt x="1141110" y="997021"/>
                </a:lnTo>
                <a:lnTo>
                  <a:pt x="1147141" y="1010677"/>
                </a:lnTo>
                <a:lnTo>
                  <a:pt x="1152854" y="1024651"/>
                </a:lnTo>
                <a:lnTo>
                  <a:pt x="1157933" y="1039577"/>
                </a:lnTo>
                <a:lnTo>
                  <a:pt x="1163011" y="1054504"/>
                </a:lnTo>
                <a:lnTo>
                  <a:pt x="1167772" y="1069748"/>
                </a:lnTo>
                <a:lnTo>
                  <a:pt x="1171898" y="1085309"/>
                </a:lnTo>
                <a:lnTo>
                  <a:pt x="1175707" y="1101506"/>
                </a:lnTo>
                <a:lnTo>
                  <a:pt x="1179199" y="1118020"/>
                </a:lnTo>
                <a:lnTo>
                  <a:pt x="1182055" y="1134534"/>
                </a:lnTo>
                <a:lnTo>
                  <a:pt x="1184595" y="1152001"/>
                </a:lnTo>
                <a:lnTo>
                  <a:pt x="1186816" y="1169469"/>
                </a:lnTo>
                <a:lnTo>
                  <a:pt x="1188403" y="1187253"/>
                </a:lnTo>
                <a:lnTo>
                  <a:pt x="1189673" y="1205673"/>
                </a:lnTo>
                <a:lnTo>
                  <a:pt x="1190308" y="1224093"/>
                </a:lnTo>
                <a:lnTo>
                  <a:pt x="1190625" y="1243148"/>
                </a:lnTo>
                <a:lnTo>
                  <a:pt x="1190308" y="1257756"/>
                </a:lnTo>
                <a:lnTo>
                  <a:pt x="1189990" y="1272365"/>
                </a:lnTo>
                <a:lnTo>
                  <a:pt x="1189356" y="1287292"/>
                </a:lnTo>
                <a:lnTo>
                  <a:pt x="1188403" y="1302218"/>
                </a:lnTo>
                <a:lnTo>
                  <a:pt x="1187134" y="1317780"/>
                </a:lnTo>
                <a:lnTo>
                  <a:pt x="1185547" y="1333341"/>
                </a:lnTo>
                <a:lnTo>
                  <a:pt x="1183642" y="1348903"/>
                </a:lnTo>
                <a:lnTo>
                  <a:pt x="1181420" y="1364782"/>
                </a:lnTo>
                <a:lnTo>
                  <a:pt x="1178881" y="1380979"/>
                </a:lnTo>
                <a:lnTo>
                  <a:pt x="1176025" y="1397493"/>
                </a:lnTo>
                <a:lnTo>
                  <a:pt x="1173168" y="1413690"/>
                </a:lnTo>
                <a:lnTo>
                  <a:pt x="1169677" y="1430839"/>
                </a:lnTo>
                <a:lnTo>
                  <a:pt x="1165868" y="1447671"/>
                </a:lnTo>
                <a:lnTo>
                  <a:pt x="1162059" y="1464820"/>
                </a:lnTo>
                <a:lnTo>
                  <a:pt x="1157615" y="1482605"/>
                </a:lnTo>
                <a:lnTo>
                  <a:pt x="1152854" y="1500390"/>
                </a:lnTo>
                <a:lnTo>
                  <a:pt x="1147776" y="1518174"/>
                </a:lnTo>
                <a:lnTo>
                  <a:pt x="1142380" y="1536594"/>
                </a:lnTo>
                <a:lnTo>
                  <a:pt x="1136349" y="1555014"/>
                </a:lnTo>
                <a:lnTo>
                  <a:pt x="1130318" y="1573434"/>
                </a:lnTo>
                <a:lnTo>
                  <a:pt x="1123970" y="1592489"/>
                </a:lnTo>
                <a:lnTo>
                  <a:pt x="1116987" y="1611543"/>
                </a:lnTo>
                <a:lnTo>
                  <a:pt x="1110005" y="1630916"/>
                </a:lnTo>
                <a:lnTo>
                  <a:pt x="1102387" y="1650924"/>
                </a:lnTo>
                <a:lnTo>
                  <a:pt x="1094452" y="1670614"/>
                </a:lnTo>
                <a:lnTo>
                  <a:pt x="1086199" y="1690622"/>
                </a:lnTo>
                <a:lnTo>
                  <a:pt x="1077312" y="1711582"/>
                </a:lnTo>
                <a:lnTo>
                  <a:pt x="1068425" y="1731907"/>
                </a:lnTo>
                <a:lnTo>
                  <a:pt x="1058903" y="1752868"/>
                </a:lnTo>
                <a:lnTo>
                  <a:pt x="1049063" y="1774463"/>
                </a:lnTo>
                <a:lnTo>
                  <a:pt x="1038906" y="1795741"/>
                </a:lnTo>
                <a:lnTo>
                  <a:pt x="1028114" y="1817655"/>
                </a:lnTo>
                <a:lnTo>
                  <a:pt x="1023988" y="1824959"/>
                </a:lnTo>
                <a:lnTo>
                  <a:pt x="1019862" y="1831628"/>
                </a:lnTo>
                <a:lnTo>
                  <a:pt x="1015101" y="1837980"/>
                </a:lnTo>
                <a:lnTo>
                  <a:pt x="1010022" y="1844014"/>
                </a:lnTo>
                <a:lnTo>
                  <a:pt x="1004626" y="1849413"/>
                </a:lnTo>
                <a:lnTo>
                  <a:pt x="998596" y="1854494"/>
                </a:lnTo>
                <a:lnTo>
                  <a:pt x="992565" y="1859258"/>
                </a:lnTo>
                <a:lnTo>
                  <a:pt x="986217" y="1863386"/>
                </a:lnTo>
                <a:lnTo>
                  <a:pt x="979551" y="1867515"/>
                </a:lnTo>
                <a:lnTo>
                  <a:pt x="972251" y="1870691"/>
                </a:lnTo>
                <a:lnTo>
                  <a:pt x="965268" y="1873549"/>
                </a:lnTo>
                <a:lnTo>
                  <a:pt x="957968" y="1875772"/>
                </a:lnTo>
                <a:lnTo>
                  <a:pt x="950668" y="1877678"/>
                </a:lnTo>
                <a:lnTo>
                  <a:pt x="943050" y="1878948"/>
                </a:lnTo>
                <a:lnTo>
                  <a:pt x="935432" y="1879583"/>
                </a:lnTo>
                <a:lnTo>
                  <a:pt x="927815" y="1879901"/>
                </a:lnTo>
                <a:lnTo>
                  <a:pt x="922419" y="1879901"/>
                </a:lnTo>
                <a:lnTo>
                  <a:pt x="916388" y="1879266"/>
                </a:lnTo>
                <a:lnTo>
                  <a:pt x="910992" y="1878630"/>
                </a:lnTo>
                <a:lnTo>
                  <a:pt x="905279" y="1877678"/>
                </a:lnTo>
                <a:lnTo>
                  <a:pt x="1123653" y="2955871"/>
                </a:lnTo>
                <a:lnTo>
                  <a:pt x="1125240" y="2964445"/>
                </a:lnTo>
                <a:lnTo>
                  <a:pt x="1126510" y="2973655"/>
                </a:lnTo>
                <a:lnTo>
                  <a:pt x="1127144" y="2982230"/>
                </a:lnTo>
                <a:lnTo>
                  <a:pt x="1127144" y="2990805"/>
                </a:lnTo>
                <a:lnTo>
                  <a:pt x="1127144" y="2999379"/>
                </a:lnTo>
                <a:lnTo>
                  <a:pt x="1126510" y="3007636"/>
                </a:lnTo>
                <a:lnTo>
                  <a:pt x="1125240" y="3016211"/>
                </a:lnTo>
                <a:lnTo>
                  <a:pt x="1123970" y="3024468"/>
                </a:lnTo>
                <a:lnTo>
                  <a:pt x="1122066" y="3032726"/>
                </a:lnTo>
                <a:lnTo>
                  <a:pt x="1119844" y="3040983"/>
                </a:lnTo>
                <a:lnTo>
                  <a:pt x="1116987" y="3048922"/>
                </a:lnTo>
                <a:lnTo>
                  <a:pt x="1114131" y="3056544"/>
                </a:lnTo>
                <a:lnTo>
                  <a:pt x="1110639" y="3064166"/>
                </a:lnTo>
                <a:lnTo>
                  <a:pt x="1107148" y="3071471"/>
                </a:lnTo>
                <a:lnTo>
                  <a:pt x="1103022" y="3078775"/>
                </a:lnTo>
                <a:lnTo>
                  <a:pt x="1098578" y="3086079"/>
                </a:lnTo>
                <a:lnTo>
                  <a:pt x="1093817" y="3092749"/>
                </a:lnTo>
                <a:lnTo>
                  <a:pt x="1088739" y="3099100"/>
                </a:lnTo>
                <a:lnTo>
                  <a:pt x="1083025" y="3105452"/>
                </a:lnTo>
                <a:lnTo>
                  <a:pt x="1077629" y="3111486"/>
                </a:lnTo>
                <a:lnTo>
                  <a:pt x="1071599" y="3117202"/>
                </a:lnTo>
                <a:lnTo>
                  <a:pt x="1065251" y="3122919"/>
                </a:lnTo>
                <a:lnTo>
                  <a:pt x="1058903" y="3128000"/>
                </a:lnTo>
                <a:lnTo>
                  <a:pt x="1051920" y="3133082"/>
                </a:lnTo>
                <a:lnTo>
                  <a:pt x="1044937" y="3137845"/>
                </a:lnTo>
                <a:lnTo>
                  <a:pt x="1037636" y="3141974"/>
                </a:lnTo>
                <a:lnTo>
                  <a:pt x="1030019" y="3146102"/>
                </a:lnTo>
                <a:lnTo>
                  <a:pt x="1022084" y="3149596"/>
                </a:lnTo>
                <a:lnTo>
                  <a:pt x="1014149" y="3152772"/>
                </a:lnTo>
                <a:lnTo>
                  <a:pt x="1005896" y="3155312"/>
                </a:lnTo>
                <a:lnTo>
                  <a:pt x="997326" y="3157853"/>
                </a:lnTo>
                <a:lnTo>
                  <a:pt x="988756" y="3159759"/>
                </a:lnTo>
                <a:lnTo>
                  <a:pt x="980186" y="3161346"/>
                </a:lnTo>
                <a:lnTo>
                  <a:pt x="970982" y="3162299"/>
                </a:lnTo>
                <a:lnTo>
                  <a:pt x="962412" y="3162934"/>
                </a:lnTo>
                <a:lnTo>
                  <a:pt x="953842" y="3163252"/>
                </a:lnTo>
                <a:lnTo>
                  <a:pt x="945272" y="3162934"/>
                </a:lnTo>
                <a:lnTo>
                  <a:pt x="937019" y="3162299"/>
                </a:lnTo>
                <a:lnTo>
                  <a:pt x="928449" y="3161346"/>
                </a:lnTo>
                <a:lnTo>
                  <a:pt x="920197" y="3159759"/>
                </a:lnTo>
                <a:lnTo>
                  <a:pt x="911627" y="3157853"/>
                </a:lnTo>
                <a:lnTo>
                  <a:pt x="903692" y="3155630"/>
                </a:lnTo>
                <a:lnTo>
                  <a:pt x="895757" y="3153089"/>
                </a:lnTo>
                <a:lnTo>
                  <a:pt x="888139" y="3150231"/>
                </a:lnTo>
                <a:lnTo>
                  <a:pt x="880521" y="3146738"/>
                </a:lnTo>
                <a:lnTo>
                  <a:pt x="873221" y="3142927"/>
                </a:lnTo>
                <a:lnTo>
                  <a:pt x="865921" y="3139116"/>
                </a:lnTo>
                <a:lnTo>
                  <a:pt x="858621" y="3134352"/>
                </a:lnTo>
                <a:lnTo>
                  <a:pt x="851955" y="3129588"/>
                </a:lnTo>
                <a:lnTo>
                  <a:pt x="845290" y="3124507"/>
                </a:lnTo>
                <a:lnTo>
                  <a:pt x="839259" y="3119108"/>
                </a:lnTo>
                <a:lnTo>
                  <a:pt x="833228" y="3113391"/>
                </a:lnTo>
                <a:lnTo>
                  <a:pt x="827198" y="3107675"/>
                </a:lnTo>
                <a:lnTo>
                  <a:pt x="821802" y="3101323"/>
                </a:lnTo>
                <a:lnTo>
                  <a:pt x="816723" y="3094654"/>
                </a:lnTo>
                <a:lnTo>
                  <a:pt x="811645" y="3087985"/>
                </a:lnTo>
                <a:lnTo>
                  <a:pt x="806884" y="3080680"/>
                </a:lnTo>
                <a:lnTo>
                  <a:pt x="802757" y="3073376"/>
                </a:lnTo>
                <a:lnTo>
                  <a:pt x="798631" y="3065754"/>
                </a:lnTo>
                <a:lnTo>
                  <a:pt x="795140" y="3058132"/>
                </a:lnTo>
                <a:lnTo>
                  <a:pt x="791966" y="3050193"/>
                </a:lnTo>
                <a:lnTo>
                  <a:pt x="789109" y="3041935"/>
                </a:lnTo>
                <a:lnTo>
                  <a:pt x="786887" y="3033361"/>
                </a:lnTo>
                <a:lnTo>
                  <a:pt x="784983" y="3024468"/>
                </a:lnTo>
                <a:lnTo>
                  <a:pt x="556134" y="1895462"/>
                </a:lnTo>
                <a:lnTo>
                  <a:pt x="485988" y="1895462"/>
                </a:lnTo>
                <a:lnTo>
                  <a:pt x="485988" y="2990805"/>
                </a:lnTo>
                <a:lnTo>
                  <a:pt x="485671" y="2999697"/>
                </a:lnTo>
                <a:lnTo>
                  <a:pt x="485036" y="3008589"/>
                </a:lnTo>
                <a:lnTo>
                  <a:pt x="483766" y="3017164"/>
                </a:lnTo>
                <a:lnTo>
                  <a:pt x="482497" y="3026056"/>
                </a:lnTo>
                <a:lnTo>
                  <a:pt x="480592" y="3034313"/>
                </a:lnTo>
                <a:lnTo>
                  <a:pt x="478053" y="3042253"/>
                </a:lnTo>
                <a:lnTo>
                  <a:pt x="475196" y="3050510"/>
                </a:lnTo>
                <a:lnTo>
                  <a:pt x="472022" y="3058132"/>
                </a:lnTo>
                <a:lnTo>
                  <a:pt x="468531" y="3065754"/>
                </a:lnTo>
                <a:lnTo>
                  <a:pt x="464722" y="3073376"/>
                </a:lnTo>
                <a:lnTo>
                  <a:pt x="460596" y="3080363"/>
                </a:lnTo>
                <a:lnTo>
                  <a:pt x="456152" y="3087667"/>
                </a:lnTo>
                <a:lnTo>
                  <a:pt x="451391" y="3094337"/>
                </a:lnTo>
                <a:lnTo>
                  <a:pt x="446313" y="3101006"/>
                </a:lnTo>
                <a:lnTo>
                  <a:pt x="440917" y="3107357"/>
                </a:lnTo>
                <a:lnTo>
                  <a:pt x="435203" y="3113074"/>
                </a:lnTo>
                <a:lnTo>
                  <a:pt x="429173" y="3118790"/>
                </a:lnTo>
                <a:lnTo>
                  <a:pt x="423142" y="3124189"/>
                </a:lnTo>
                <a:lnTo>
                  <a:pt x="416159" y="3129271"/>
                </a:lnTo>
                <a:lnTo>
                  <a:pt x="409494" y="3134034"/>
                </a:lnTo>
                <a:lnTo>
                  <a:pt x="402511" y="3139116"/>
                </a:lnTo>
                <a:lnTo>
                  <a:pt x="395210" y="3143244"/>
                </a:lnTo>
                <a:lnTo>
                  <a:pt x="387910" y="3147055"/>
                </a:lnTo>
                <a:lnTo>
                  <a:pt x="380292" y="3150231"/>
                </a:lnTo>
                <a:lnTo>
                  <a:pt x="372357" y="3153407"/>
                </a:lnTo>
                <a:lnTo>
                  <a:pt x="364105" y="3156265"/>
                </a:lnTo>
                <a:lnTo>
                  <a:pt x="355852" y="3158488"/>
                </a:lnTo>
                <a:lnTo>
                  <a:pt x="347600" y="3160394"/>
                </a:lnTo>
                <a:lnTo>
                  <a:pt x="339030" y="3161982"/>
                </a:lnTo>
                <a:lnTo>
                  <a:pt x="330460" y="3162934"/>
                </a:lnTo>
                <a:lnTo>
                  <a:pt x="321890" y="3163570"/>
                </a:lnTo>
                <a:lnTo>
                  <a:pt x="313003" y="3163887"/>
                </a:lnTo>
                <a:lnTo>
                  <a:pt x="303798" y="3163570"/>
                </a:lnTo>
                <a:lnTo>
                  <a:pt x="295228" y="3162934"/>
                </a:lnTo>
                <a:lnTo>
                  <a:pt x="286341" y="3161982"/>
                </a:lnTo>
                <a:lnTo>
                  <a:pt x="278088" y="3160394"/>
                </a:lnTo>
                <a:lnTo>
                  <a:pt x="269836" y="3158488"/>
                </a:lnTo>
                <a:lnTo>
                  <a:pt x="261583" y="3156265"/>
                </a:lnTo>
                <a:lnTo>
                  <a:pt x="253331" y="3153407"/>
                </a:lnTo>
                <a:lnTo>
                  <a:pt x="245396" y="3150231"/>
                </a:lnTo>
                <a:lnTo>
                  <a:pt x="237778" y="3147055"/>
                </a:lnTo>
                <a:lnTo>
                  <a:pt x="230478" y="3143244"/>
                </a:lnTo>
                <a:lnTo>
                  <a:pt x="223177" y="3139116"/>
                </a:lnTo>
                <a:lnTo>
                  <a:pt x="216195" y="3134034"/>
                </a:lnTo>
                <a:lnTo>
                  <a:pt x="209529" y="3129271"/>
                </a:lnTo>
                <a:lnTo>
                  <a:pt x="202864" y="3124189"/>
                </a:lnTo>
                <a:lnTo>
                  <a:pt x="196515" y="3118790"/>
                </a:lnTo>
                <a:lnTo>
                  <a:pt x="190485" y="3113074"/>
                </a:lnTo>
                <a:lnTo>
                  <a:pt x="184772" y="3107357"/>
                </a:lnTo>
                <a:lnTo>
                  <a:pt x="179376" y="3101006"/>
                </a:lnTo>
                <a:lnTo>
                  <a:pt x="174297" y="3094337"/>
                </a:lnTo>
                <a:lnTo>
                  <a:pt x="169536" y="3087667"/>
                </a:lnTo>
                <a:lnTo>
                  <a:pt x="165092" y="3080363"/>
                </a:lnTo>
                <a:lnTo>
                  <a:pt x="160966" y="3073376"/>
                </a:lnTo>
                <a:lnTo>
                  <a:pt x="157157" y="3065754"/>
                </a:lnTo>
                <a:lnTo>
                  <a:pt x="153666" y="3058132"/>
                </a:lnTo>
                <a:lnTo>
                  <a:pt x="150492" y="3050510"/>
                </a:lnTo>
                <a:lnTo>
                  <a:pt x="147953" y="3042253"/>
                </a:lnTo>
                <a:lnTo>
                  <a:pt x="145096" y="3034313"/>
                </a:lnTo>
                <a:lnTo>
                  <a:pt x="143192" y="3026056"/>
                </a:lnTo>
                <a:lnTo>
                  <a:pt x="141922" y="3017164"/>
                </a:lnTo>
                <a:lnTo>
                  <a:pt x="140652" y="3008589"/>
                </a:lnTo>
                <a:lnTo>
                  <a:pt x="140018" y="2999697"/>
                </a:lnTo>
                <a:lnTo>
                  <a:pt x="139700" y="2990805"/>
                </a:lnTo>
                <a:lnTo>
                  <a:pt x="139700" y="1787484"/>
                </a:lnTo>
                <a:lnTo>
                  <a:pt x="139700" y="1522303"/>
                </a:lnTo>
                <a:lnTo>
                  <a:pt x="139700" y="1265378"/>
                </a:lnTo>
                <a:lnTo>
                  <a:pt x="147953" y="1265378"/>
                </a:lnTo>
                <a:lnTo>
                  <a:pt x="155570" y="1265061"/>
                </a:lnTo>
                <a:lnTo>
                  <a:pt x="163188" y="1264426"/>
                </a:lnTo>
                <a:lnTo>
                  <a:pt x="170806" y="1263791"/>
                </a:lnTo>
                <a:lnTo>
                  <a:pt x="185724" y="1262203"/>
                </a:lnTo>
                <a:lnTo>
                  <a:pt x="200007" y="1259662"/>
                </a:lnTo>
                <a:lnTo>
                  <a:pt x="214607" y="1256486"/>
                </a:lnTo>
                <a:lnTo>
                  <a:pt x="228573" y="1252358"/>
                </a:lnTo>
                <a:lnTo>
                  <a:pt x="241904" y="1247911"/>
                </a:lnTo>
                <a:lnTo>
                  <a:pt x="254918" y="1242830"/>
                </a:lnTo>
                <a:lnTo>
                  <a:pt x="268249" y="1237431"/>
                </a:lnTo>
                <a:lnTo>
                  <a:pt x="280628" y="1231715"/>
                </a:lnTo>
                <a:lnTo>
                  <a:pt x="292689" y="1225363"/>
                </a:lnTo>
                <a:lnTo>
                  <a:pt x="304433" y="1218376"/>
                </a:lnTo>
                <a:lnTo>
                  <a:pt x="316177" y="1211389"/>
                </a:lnTo>
                <a:lnTo>
                  <a:pt x="327286" y="1204085"/>
                </a:lnTo>
                <a:lnTo>
                  <a:pt x="338078" y="1195828"/>
                </a:lnTo>
                <a:lnTo>
                  <a:pt x="348552" y="1187888"/>
                </a:lnTo>
                <a:lnTo>
                  <a:pt x="358709" y="1179631"/>
                </a:lnTo>
                <a:lnTo>
                  <a:pt x="368548" y="1171056"/>
                </a:lnTo>
                <a:lnTo>
                  <a:pt x="378071" y="1162482"/>
                </a:lnTo>
                <a:lnTo>
                  <a:pt x="387275" y="1153589"/>
                </a:lnTo>
                <a:lnTo>
                  <a:pt x="395845" y="1144380"/>
                </a:lnTo>
                <a:lnTo>
                  <a:pt x="404415" y="1135487"/>
                </a:lnTo>
                <a:lnTo>
                  <a:pt x="412350" y="1126595"/>
                </a:lnTo>
                <a:lnTo>
                  <a:pt x="419968" y="1117385"/>
                </a:lnTo>
                <a:lnTo>
                  <a:pt x="427903" y="1108493"/>
                </a:lnTo>
                <a:lnTo>
                  <a:pt x="434886" y="1099600"/>
                </a:lnTo>
                <a:lnTo>
                  <a:pt x="447900" y="1082133"/>
                </a:lnTo>
                <a:lnTo>
                  <a:pt x="459643" y="1065301"/>
                </a:lnTo>
                <a:lnTo>
                  <a:pt x="470118" y="1049740"/>
                </a:lnTo>
                <a:lnTo>
                  <a:pt x="480592" y="1033543"/>
                </a:lnTo>
                <a:lnTo>
                  <a:pt x="491066" y="1017029"/>
                </a:lnTo>
                <a:lnTo>
                  <a:pt x="501223" y="999879"/>
                </a:lnTo>
                <a:lnTo>
                  <a:pt x="511698" y="982095"/>
                </a:lnTo>
                <a:lnTo>
                  <a:pt x="521855" y="963357"/>
                </a:lnTo>
                <a:lnTo>
                  <a:pt x="532329" y="944620"/>
                </a:lnTo>
                <a:lnTo>
                  <a:pt x="543121" y="925248"/>
                </a:lnTo>
                <a:lnTo>
                  <a:pt x="553595" y="904922"/>
                </a:lnTo>
                <a:lnTo>
                  <a:pt x="564387" y="884279"/>
                </a:lnTo>
                <a:lnTo>
                  <a:pt x="575179" y="863001"/>
                </a:lnTo>
                <a:lnTo>
                  <a:pt x="585653" y="841088"/>
                </a:lnTo>
                <a:lnTo>
                  <a:pt x="597079" y="818857"/>
                </a:lnTo>
                <a:lnTo>
                  <a:pt x="618980" y="771855"/>
                </a:lnTo>
                <a:lnTo>
                  <a:pt x="641199" y="722312"/>
                </a:lnTo>
                <a:close/>
                <a:moveTo>
                  <a:pt x="527838" y="527050"/>
                </a:moveTo>
                <a:lnTo>
                  <a:pt x="533244" y="527368"/>
                </a:lnTo>
                <a:lnTo>
                  <a:pt x="538967" y="528003"/>
                </a:lnTo>
                <a:lnTo>
                  <a:pt x="544373" y="528638"/>
                </a:lnTo>
                <a:lnTo>
                  <a:pt x="549778" y="529590"/>
                </a:lnTo>
                <a:lnTo>
                  <a:pt x="555184" y="530860"/>
                </a:lnTo>
                <a:lnTo>
                  <a:pt x="560589" y="532448"/>
                </a:lnTo>
                <a:lnTo>
                  <a:pt x="565995" y="534353"/>
                </a:lnTo>
                <a:lnTo>
                  <a:pt x="571400" y="536575"/>
                </a:lnTo>
                <a:lnTo>
                  <a:pt x="577124" y="539433"/>
                </a:lnTo>
                <a:lnTo>
                  <a:pt x="582530" y="542608"/>
                </a:lnTo>
                <a:lnTo>
                  <a:pt x="587935" y="545783"/>
                </a:lnTo>
                <a:lnTo>
                  <a:pt x="593341" y="549275"/>
                </a:lnTo>
                <a:lnTo>
                  <a:pt x="598110" y="553085"/>
                </a:lnTo>
                <a:lnTo>
                  <a:pt x="602880" y="557213"/>
                </a:lnTo>
                <a:lnTo>
                  <a:pt x="607014" y="561658"/>
                </a:lnTo>
                <a:lnTo>
                  <a:pt x="611147" y="566103"/>
                </a:lnTo>
                <a:lnTo>
                  <a:pt x="614963" y="570548"/>
                </a:lnTo>
                <a:lnTo>
                  <a:pt x="618461" y="575628"/>
                </a:lnTo>
                <a:lnTo>
                  <a:pt x="621640" y="580390"/>
                </a:lnTo>
                <a:lnTo>
                  <a:pt x="624820" y="585788"/>
                </a:lnTo>
                <a:lnTo>
                  <a:pt x="627364" y="590868"/>
                </a:lnTo>
                <a:lnTo>
                  <a:pt x="629908" y="596583"/>
                </a:lnTo>
                <a:lnTo>
                  <a:pt x="632134" y="602298"/>
                </a:lnTo>
                <a:lnTo>
                  <a:pt x="633724" y="608013"/>
                </a:lnTo>
                <a:lnTo>
                  <a:pt x="634995" y="612458"/>
                </a:lnTo>
                <a:lnTo>
                  <a:pt x="636267" y="617220"/>
                </a:lnTo>
                <a:lnTo>
                  <a:pt x="636903" y="621665"/>
                </a:lnTo>
                <a:lnTo>
                  <a:pt x="637539" y="626428"/>
                </a:lnTo>
                <a:lnTo>
                  <a:pt x="638175" y="631190"/>
                </a:lnTo>
                <a:lnTo>
                  <a:pt x="638175" y="635953"/>
                </a:lnTo>
                <a:lnTo>
                  <a:pt x="638175" y="640715"/>
                </a:lnTo>
                <a:lnTo>
                  <a:pt x="638175" y="645478"/>
                </a:lnTo>
                <a:lnTo>
                  <a:pt x="637857" y="650558"/>
                </a:lnTo>
                <a:lnTo>
                  <a:pt x="637221" y="655638"/>
                </a:lnTo>
                <a:lnTo>
                  <a:pt x="636267" y="660400"/>
                </a:lnTo>
                <a:lnTo>
                  <a:pt x="635313" y="665163"/>
                </a:lnTo>
                <a:lnTo>
                  <a:pt x="634041" y="669925"/>
                </a:lnTo>
                <a:lnTo>
                  <a:pt x="632770" y="674688"/>
                </a:lnTo>
                <a:lnTo>
                  <a:pt x="630862" y="679450"/>
                </a:lnTo>
                <a:lnTo>
                  <a:pt x="628954" y="683895"/>
                </a:lnTo>
                <a:lnTo>
                  <a:pt x="611465" y="723583"/>
                </a:lnTo>
                <a:lnTo>
                  <a:pt x="589207" y="772478"/>
                </a:lnTo>
                <a:lnTo>
                  <a:pt x="577760" y="795973"/>
                </a:lnTo>
                <a:lnTo>
                  <a:pt x="567267" y="818515"/>
                </a:lnTo>
                <a:lnTo>
                  <a:pt x="556456" y="840423"/>
                </a:lnTo>
                <a:lnTo>
                  <a:pt x="545963" y="861378"/>
                </a:lnTo>
                <a:lnTo>
                  <a:pt x="535469" y="882015"/>
                </a:lnTo>
                <a:lnTo>
                  <a:pt x="524976" y="901700"/>
                </a:lnTo>
                <a:lnTo>
                  <a:pt x="514801" y="920433"/>
                </a:lnTo>
                <a:lnTo>
                  <a:pt x="504944" y="939166"/>
                </a:lnTo>
                <a:lnTo>
                  <a:pt x="495087" y="956628"/>
                </a:lnTo>
                <a:lnTo>
                  <a:pt x="485229" y="973773"/>
                </a:lnTo>
                <a:lnTo>
                  <a:pt x="475372" y="990283"/>
                </a:lnTo>
                <a:lnTo>
                  <a:pt x="465833" y="1005841"/>
                </a:lnTo>
                <a:lnTo>
                  <a:pt x="456612" y="1021081"/>
                </a:lnTo>
                <a:lnTo>
                  <a:pt x="447390" y="1036003"/>
                </a:lnTo>
                <a:lnTo>
                  <a:pt x="437215" y="1051243"/>
                </a:lnTo>
                <a:lnTo>
                  <a:pt x="427358" y="1065848"/>
                </a:lnTo>
                <a:lnTo>
                  <a:pt x="417183" y="1079501"/>
                </a:lnTo>
                <a:lnTo>
                  <a:pt x="407644" y="1093153"/>
                </a:lnTo>
                <a:lnTo>
                  <a:pt x="398104" y="1105853"/>
                </a:lnTo>
                <a:lnTo>
                  <a:pt x="388565" y="1118236"/>
                </a:lnTo>
                <a:lnTo>
                  <a:pt x="379026" y="1129666"/>
                </a:lnTo>
                <a:lnTo>
                  <a:pt x="369487" y="1140778"/>
                </a:lnTo>
                <a:lnTo>
                  <a:pt x="359947" y="1151256"/>
                </a:lnTo>
                <a:lnTo>
                  <a:pt x="350408" y="1161416"/>
                </a:lnTo>
                <a:lnTo>
                  <a:pt x="341187" y="1170623"/>
                </a:lnTo>
                <a:lnTo>
                  <a:pt x="331648" y="1179513"/>
                </a:lnTo>
                <a:lnTo>
                  <a:pt x="322108" y="1188086"/>
                </a:lnTo>
                <a:lnTo>
                  <a:pt x="312887" y="1196023"/>
                </a:lnTo>
                <a:lnTo>
                  <a:pt x="302712" y="1203961"/>
                </a:lnTo>
                <a:lnTo>
                  <a:pt x="293173" y="1210946"/>
                </a:lnTo>
                <a:lnTo>
                  <a:pt x="286495" y="1215391"/>
                </a:lnTo>
                <a:lnTo>
                  <a:pt x="279818" y="1219836"/>
                </a:lnTo>
                <a:lnTo>
                  <a:pt x="273140" y="1223963"/>
                </a:lnTo>
                <a:lnTo>
                  <a:pt x="266145" y="1227773"/>
                </a:lnTo>
                <a:lnTo>
                  <a:pt x="259149" y="1231266"/>
                </a:lnTo>
                <a:lnTo>
                  <a:pt x="251518" y="1234758"/>
                </a:lnTo>
                <a:lnTo>
                  <a:pt x="244205" y="1237933"/>
                </a:lnTo>
                <a:lnTo>
                  <a:pt x="236573" y="1240791"/>
                </a:lnTo>
                <a:lnTo>
                  <a:pt x="229260" y="1243331"/>
                </a:lnTo>
                <a:lnTo>
                  <a:pt x="221310" y="1245871"/>
                </a:lnTo>
                <a:lnTo>
                  <a:pt x="213679" y="1247776"/>
                </a:lnTo>
                <a:lnTo>
                  <a:pt x="205730" y="1249363"/>
                </a:lnTo>
                <a:lnTo>
                  <a:pt x="197144" y="1250951"/>
                </a:lnTo>
                <a:lnTo>
                  <a:pt x="188877" y="1251903"/>
                </a:lnTo>
                <a:lnTo>
                  <a:pt x="180610" y="1252538"/>
                </a:lnTo>
                <a:lnTo>
                  <a:pt x="172024" y="1252538"/>
                </a:lnTo>
                <a:lnTo>
                  <a:pt x="171388" y="1252538"/>
                </a:lnTo>
                <a:lnTo>
                  <a:pt x="163439" y="1252538"/>
                </a:lnTo>
                <a:lnTo>
                  <a:pt x="155490" y="1251586"/>
                </a:lnTo>
                <a:lnTo>
                  <a:pt x="147858" y="1250633"/>
                </a:lnTo>
                <a:lnTo>
                  <a:pt x="139591" y="1249363"/>
                </a:lnTo>
                <a:lnTo>
                  <a:pt x="132278" y="1247776"/>
                </a:lnTo>
                <a:lnTo>
                  <a:pt x="124964" y="1245871"/>
                </a:lnTo>
                <a:lnTo>
                  <a:pt x="117969" y="1243648"/>
                </a:lnTo>
                <a:lnTo>
                  <a:pt x="110973" y="1241108"/>
                </a:lnTo>
                <a:lnTo>
                  <a:pt x="106840" y="1239203"/>
                </a:lnTo>
                <a:lnTo>
                  <a:pt x="102706" y="1236981"/>
                </a:lnTo>
                <a:lnTo>
                  <a:pt x="97300" y="1234758"/>
                </a:lnTo>
                <a:lnTo>
                  <a:pt x="92213" y="1232218"/>
                </a:lnTo>
                <a:lnTo>
                  <a:pt x="91895" y="1231901"/>
                </a:lnTo>
                <a:lnTo>
                  <a:pt x="85217" y="1228091"/>
                </a:lnTo>
                <a:lnTo>
                  <a:pt x="79176" y="1223646"/>
                </a:lnTo>
                <a:lnTo>
                  <a:pt x="72180" y="1218566"/>
                </a:lnTo>
                <a:lnTo>
                  <a:pt x="65821" y="1213168"/>
                </a:lnTo>
                <a:lnTo>
                  <a:pt x="59779" y="1207771"/>
                </a:lnTo>
                <a:lnTo>
                  <a:pt x="54374" y="1202373"/>
                </a:lnTo>
                <a:lnTo>
                  <a:pt x="48968" y="1196341"/>
                </a:lnTo>
                <a:lnTo>
                  <a:pt x="44517" y="1190308"/>
                </a:lnTo>
                <a:lnTo>
                  <a:pt x="40065" y="1184593"/>
                </a:lnTo>
                <a:lnTo>
                  <a:pt x="35613" y="1178561"/>
                </a:lnTo>
                <a:lnTo>
                  <a:pt x="32116" y="1172846"/>
                </a:lnTo>
                <a:lnTo>
                  <a:pt x="28618" y="1166813"/>
                </a:lnTo>
                <a:lnTo>
                  <a:pt x="25756" y="1160781"/>
                </a:lnTo>
                <a:lnTo>
                  <a:pt x="22894" y="1155066"/>
                </a:lnTo>
                <a:lnTo>
                  <a:pt x="18125" y="1143318"/>
                </a:lnTo>
                <a:lnTo>
                  <a:pt x="13991" y="1132206"/>
                </a:lnTo>
                <a:lnTo>
                  <a:pt x="10175" y="1119823"/>
                </a:lnTo>
                <a:lnTo>
                  <a:pt x="7314" y="1107758"/>
                </a:lnTo>
                <a:lnTo>
                  <a:pt x="5088" y="1095693"/>
                </a:lnTo>
                <a:lnTo>
                  <a:pt x="3180" y="1083311"/>
                </a:lnTo>
                <a:lnTo>
                  <a:pt x="1590" y="1071563"/>
                </a:lnTo>
                <a:lnTo>
                  <a:pt x="954" y="1059498"/>
                </a:lnTo>
                <a:lnTo>
                  <a:pt x="318" y="1047751"/>
                </a:lnTo>
                <a:lnTo>
                  <a:pt x="0" y="1035686"/>
                </a:lnTo>
                <a:lnTo>
                  <a:pt x="318" y="1018541"/>
                </a:lnTo>
                <a:lnTo>
                  <a:pt x="1590" y="1001396"/>
                </a:lnTo>
                <a:lnTo>
                  <a:pt x="3180" y="984251"/>
                </a:lnTo>
                <a:lnTo>
                  <a:pt x="5406" y="967106"/>
                </a:lnTo>
                <a:lnTo>
                  <a:pt x="8585" y="949961"/>
                </a:lnTo>
                <a:lnTo>
                  <a:pt x="12083" y="933133"/>
                </a:lnTo>
                <a:lnTo>
                  <a:pt x="16535" y="915988"/>
                </a:lnTo>
                <a:lnTo>
                  <a:pt x="21622" y="899160"/>
                </a:lnTo>
                <a:lnTo>
                  <a:pt x="27346" y="882650"/>
                </a:lnTo>
                <a:lnTo>
                  <a:pt x="30526" y="874078"/>
                </a:lnTo>
                <a:lnTo>
                  <a:pt x="34023" y="865823"/>
                </a:lnTo>
                <a:lnTo>
                  <a:pt x="37839" y="857568"/>
                </a:lnTo>
                <a:lnTo>
                  <a:pt x="41655" y="849313"/>
                </a:lnTo>
                <a:lnTo>
                  <a:pt x="45788" y="841058"/>
                </a:lnTo>
                <a:lnTo>
                  <a:pt x="50240" y="833120"/>
                </a:lnTo>
                <a:lnTo>
                  <a:pt x="55010" y="825183"/>
                </a:lnTo>
                <a:lnTo>
                  <a:pt x="60097" y="817245"/>
                </a:lnTo>
                <a:lnTo>
                  <a:pt x="65503" y="808990"/>
                </a:lnTo>
                <a:lnTo>
                  <a:pt x="71226" y="801053"/>
                </a:lnTo>
                <a:lnTo>
                  <a:pt x="77268" y="793433"/>
                </a:lnTo>
                <a:lnTo>
                  <a:pt x="83945" y="785813"/>
                </a:lnTo>
                <a:lnTo>
                  <a:pt x="91259" y="778510"/>
                </a:lnTo>
                <a:lnTo>
                  <a:pt x="99208" y="771208"/>
                </a:lnTo>
                <a:lnTo>
                  <a:pt x="104296" y="766445"/>
                </a:lnTo>
                <a:lnTo>
                  <a:pt x="110019" y="761683"/>
                </a:lnTo>
                <a:lnTo>
                  <a:pt x="116061" y="756920"/>
                </a:lnTo>
                <a:lnTo>
                  <a:pt x="122420" y="752475"/>
                </a:lnTo>
                <a:lnTo>
                  <a:pt x="129098" y="748348"/>
                </a:lnTo>
                <a:lnTo>
                  <a:pt x="136093" y="744538"/>
                </a:lnTo>
                <a:lnTo>
                  <a:pt x="143407" y="740728"/>
                </a:lnTo>
                <a:lnTo>
                  <a:pt x="151038" y="737235"/>
                </a:lnTo>
                <a:lnTo>
                  <a:pt x="158987" y="734060"/>
                </a:lnTo>
                <a:lnTo>
                  <a:pt x="166937" y="731520"/>
                </a:lnTo>
                <a:lnTo>
                  <a:pt x="175204" y="728980"/>
                </a:lnTo>
                <a:lnTo>
                  <a:pt x="183471" y="727075"/>
                </a:lnTo>
                <a:lnTo>
                  <a:pt x="192375" y="725170"/>
                </a:lnTo>
                <a:lnTo>
                  <a:pt x="200960" y="724218"/>
                </a:lnTo>
                <a:lnTo>
                  <a:pt x="210181" y="723265"/>
                </a:lnTo>
                <a:lnTo>
                  <a:pt x="219403" y="723265"/>
                </a:lnTo>
                <a:lnTo>
                  <a:pt x="227352" y="723583"/>
                </a:lnTo>
                <a:lnTo>
                  <a:pt x="234983" y="724535"/>
                </a:lnTo>
                <a:lnTo>
                  <a:pt x="241343" y="723900"/>
                </a:lnTo>
                <a:lnTo>
                  <a:pt x="248020" y="723583"/>
                </a:lnTo>
                <a:lnTo>
                  <a:pt x="335145" y="723583"/>
                </a:lnTo>
                <a:lnTo>
                  <a:pt x="311933" y="772478"/>
                </a:lnTo>
                <a:lnTo>
                  <a:pt x="290947" y="816293"/>
                </a:lnTo>
                <a:lnTo>
                  <a:pt x="270279" y="857250"/>
                </a:lnTo>
                <a:lnTo>
                  <a:pt x="260103" y="876935"/>
                </a:lnTo>
                <a:lnTo>
                  <a:pt x="250246" y="895350"/>
                </a:lnTo>
                <a:lnTo>
                  <a:pt x="240389" y="913131"/>
                </a:lnTo>
                <a:lnTo>
                  <a:pt x="231168" y="929958"/>
                </a:lnTo>
                <a:lnTo>
                  <a:pt x="221946" y="945833"/>
                </a:lnTo>
                <a:lnTo>
                  <a:pt x="213043" y="960438"/>
                </a:lnTo>
                <a:lnTo>
                  <a:pt x="204458" y="974091"/>
                </a:lnTo>
                <a:lnTo>
                  <a:pt x="195555" y="986791"/>
                </a:lnTo>
                <a:lnTo>
                  <a:pt x="187605" y="998221"/>
                </a:lnTo>
                <a:lnTo>
                  <a:pt x="179974" y="1008063"/>
                </a:lnTo>
                <a:lnTo>
                  <a:pt x="172660" y="1016953"/>
                </a:lnTo>
                <a:lnTo>
                  <a:pt x="165665" y="1024256"/>
                </a:lnTo>
                <a:lnTo>
                  <a:pt x="168527" y="1024573"/>
                </a:lnTo>
                <a:lnTo>
                  <a:pt x="172978" y="1021081"/>
                </a:lnTo>
                <a:lnTo>
                  <a:pt x="177748" y="1016953"/>
                </a:lnTo>
                <a:lnTo>
                  <a:pt x="183153" y="1011873"/>
                </a:lnTo>
                <a:lnTo>
                  <a:pt x="188877" y="1005841"/>
                </a:lnTo>
                <a:lnTo>
                  <a:pt x="195555" y="999173"/>
                </a:lnTo>
                <a:lnTo>
                  <a:pt x="202868" y="991236"/>
                </a:lnTo>
                <a:lnTo>
                  <a:pt x="210181" y="982346"/>
                </a:lnTo>
                <a:lnTo>
                  <a:pt x="218131" y="972186"/>
                </a:lnTo>
                <a:lnTo>
                  <a:pt x="229260" y="957581"/>
                </a:lnTo>
                <a:lnTo>
                  <a:pt x="241025" y="941071"/>
                </a:lnTo>
                <a:lnTo>
                  <a:pt x="253426" y="922338"/>
                </a:lnTo>
                <a:lnTo>
                  <a:pt x="266781" y="902018"/>
                </a:lnTo>
                <a:lnTo>
                  <a:pt x="280772" y="879475"/>
                </a:lnTo>
                <a:lnTo>
                  <a:pt x="294763" y="854710"/>
                </a:lnTo>
                <a:lnTo>
                  <a:pt x="309707" y="828358"/>
                </a:lnTo>
                <a:lnTo>
                  <a:pt x="325606" y="799465"/>
                </a:lnTo>
                <a:lnTo>
                  <a:pt x="344367" y="763270"/>
                </a:lnTo>
                <a:lnTo>
                  <a:pt x="364081" y="723583"/>
                </a:lnTo>
                <a:lnTo>
                  <a:pt x="376800" y="697548"/>
                </a:lnTo>
                <a:lnTo>
                  <a:pt x="389519" y="670560"/>
                </a:lnTo>
                <a:lnTo>
                  <a:pt x="402238" y="641985"/>
                </a:lnTo>
                <a:lnTo>
                  <a:pt x="415593" y="612458"/>
                </a:lnTo>
                <a:lnTo>
                  <a:pt x="423860" y="594360"/>
                </a:lnTo>
                <a:lnTo>
                  <a:pt x="426404" y="588963"/>
                </a:lnTo>
                <a:lnTo>
                  <a:pt x="428948" y="583883"/>
                </a:lnTo>
                <a:lnTo>
                  <a:pt x="431810" y="579120"/>
                </a:lnTo>
                <a:lnTo>
                  <a:pt x="434989" y="574675"/>
                </a:lnTo>
                <a:lnTo>
                  <a:pt x="438169" y="570230"/>
                </a:lnTo>
                <a:lnTo>
                  <a:pt x="441667" y="565785"/>
                </a:lnTo>
                <a:lnTo>
                  <a:pt x="445483" y="561975"/>
                </a:lnTo>
                <a:lnTo>
                  <a:pt x="449298" y="558165"/>
                </a:lnTo>
                <a:lnTo>
                  <a:pt x="453432" y="554355"/>
                </a:lnTo>
                <a:lnTo>
                  <a:pt x="457566" y="550863"/>
                </a:lnTo>
                <a:lnTo>
                  <a:pt x="461699" y="547688"/>
                </a:lnTo>
                <a:lnTo>
                  <a:pt x="466151" y="544830"/>
                </a:lnTo>
                <a:lnTo>
                  <a:pt x="470921" y="541973"/>
                </a:lnTo>
                <a:lnTo>
                  <a:pt x="475690" y="539433"/>
                </a:lnTo>
                <a:lnTo>
                  <a:pt x="480778" y="536893"/>
                </a:lnTo>
                <a:lnTo>
                  <a:pt x="485547" y="534988"/>
                </a:lnTo>
                <a:lnTo>
                  <a:pt x="490635" y="533083"/>
                </a:lnTo>
                <a:lnTo>
                  <a:pt x="495723" y="531495"/>
                </a:lnTo>
                <a:lnTo>
                  <a:pt x="501128" y="530225"/>
                </a:lnTo>
                <a:lnTo>
                  <a:pt x="506216" y="528955"/>
                </a:lnTo>
                <a:lnTo>
                  <a:pt x="511621" y="528320"/>
                </a:lnTo>
                <a:lnTo>
                  <a:pt x="517027" y="527685"/>
                </a:lnTo>
                <a:lnTo>
                  <a:pt x="522114" y="527368"/>
                </a:lnTo>
                <a:lnTo>
                  <a:pt x="527838" y="527050"/>
                </a:lnTo>
                <a:close/>
                <a:moveTo>
                  <a:pt x="510850" y="0"/>
                </a:moveTo>
                <a:lnTo>
                  <a:pt x="518478" y="0"/>
                </a:lnTo>
                <a:lnTo>
                  <a:pt x="526424" y="0"/>
                </a:lnTo>
                <a:lnTo>
                  <a:pt x="534369" y="317"/>
                </a:lnTo>
                <a:lnTo>
                  <a:pt x="542315" y="952"/>
                </a:lnTo>
                <a:lnTo>
                  <a:pt x="550260" y="1587"/>
                </a:lnTo>
                <a:lnTo>
                  <a:pt x="557888" y="2539"/>
                </a:lnTo>
                <a:lnTo>
                  <a:pt x="565833" y="3491"/>
                </a:lnTo>
                <a:lnTo>
                  <a:pt x="573779" y="5077"/>
                </a:lnTo>
                <a:lnTo>
                  <a:pt x="581724" y="6347"/>
                </a:lnTo>
                <a:lnTo>
                  <a:pt x="589988" y="8251"/>
                </a:lnTo>
                <a:lnTo>
                  <a:pt x="597615" y="10155"/>
                </a:lnTo>
                <a:lnTo>
                  <a:pt x="605561" y="12376"/>
                </a:lnTo>
                <a:lnTo>
                  <a:pt x="613189" y="14597"/>
                </a:lnTo>
                <a:lnTo>
                  <a:pt x="620816" y="17136"/>
                </a:lnTo>
                <a:lnTo>
                  <a:pt x="628126" y="19675"/>
                </a:lnTo>
                <a:lnTo>
                  <a:pt x="635436" y="22531"/>
                </a:lnTo>
                <a:lnTo>
                  <a:pt x="642746" y="25386"/>
                </a:lnTo>
                <a:lnTo>
                  <a:pt x="650374" y="28560"/>
                </a:lnTo>
                <a:lnTo>
                  <a:pt x="657366" y="32050"/>
                </a:lnTo>
                <a:lnTo>
                  <a:pt x="664358" y="35541"/>
                </a:lnTo>
                <a:lnTo>
                  <a:pt x="671032" y="39032"/>
                </a:lnTo>
                <a:lnTo>
                  <a:pt x="677706" y="43157"/>
                </a:lnTo>
                <a:lnTo>
                  <a:pt x="690737" y="51408"/>
                </a:lnTo>
                <a:lnTo>
                  <a:pt x="703767" y="59976"/>
                </a:lnTo>
                <a:lnTo>
                  <a:pt x="715845" y="69178"/>
                </a:lnTo>
                <a:lnTo>
                  <a:pt x="727286" y="79016"/>
                </a:lnTo>
                <a:lnTo>
                  <a:pt x="738410" y="89488"/>
                </a:lnTo>
                <a:lnTo>
                  <a:pt x="748898" y="100594"/>
                </a:lnTo>
                <a:lnTo>
                  <a:pt x="759386" y="111701"/>
                </a:lnTo>
                <a:lnTo>
                  <a:pt x="768603" y="123442"/>
                </a:lnTo>
                <a:lnTo>
                  <a:pt x="777502" y="135501"/>
                </a:lnTo>
                <a:lnTo>
                  <a:pt x="785765" y="148194"/>
                </a:lnTo>
                <a:lnTo>
                  <a:pt x="793393" y="161522"/>
                </a:lnTo>
                <a:lnTo>
                  <a:pt x="800385" y="174850"/>
                </a:lnTo>
                <a:lnTo>
                  <a:pt x="806741" y="188496"/>
                </a:lnTo>
                <a:lnTo>
                  <a:pt x="812780" y="202141"/>
                </a:lnTo>
                <a:lnTo>
                  <a:pt x="817865" y="216738"/>
                </a:lnTo>
                <a:lnTo>
                  <a:pt x="822315" y="231335"/>
                </a:lnTo>
                <a:lnTo>
                  <a:pt x="825811" y="245933"/>
                </a:lnTo>
                <a:lnTo>
                  <a:pt x="828989" y="261165"/>
                </a:lnTo>
                <a:lnTo>
                  <a:pt x="831213" y="276397"/>
                </a:lnTo>
                <a:lnTo>
                  <a:pt x="832485" y="291629"/>
                </a:lnTo>
                <a:lnTo>
                  <a:pt x="833120" y="299245"/>
                </a:lnTo>
                <a:lnTo>
                  <a:pt x="833438" y="306861"/>
                </a:lnTo>
                <a:lnTo>
                  <a:pt x="833438" y="314794"/>
                </a:lnTo>
                <a:lnTo>
                  <a:pt x="833438" y="322727"/>
                </a:lnTo>
                <a:lnTo>
                  <a:pt x="833120" y="330661"/>
                </a:lnTo>
                <a:lnTo>
                  <a:pt x="832485" y="338277"/>
                </a:lnTo>
                <a:lnTo>
                  <a:pt x="831849" y="346210"/>
                </a:lnTo>
                <a:lnTo>
                  <a:pt x="830896" y="354143"/>
                </a:lnTo>
                <a:lnTo>
                  <a:pt x="829624" y="362077"/>
                </a:lnTo>
                <a:lnTo>
                  <a:pt x="828353" y="369693"/>
                </a:lnTo>
                <a:lnTo>
                  <a:pt x="826764" y="377943"/>
                </a:lnTo>
                <a:lnTo>
                  <a:pt x="825175" y="385877"/>
                </a:lnTo>
                <a:lnTo>
                  <a:pt x="822950" y="394762"/>
                </a:lnTo>
                <a:lnTo>
                  <a:pt x="820725" y="403330"/>
                </a:lnTo>
                <a:lnTo>
                  <a:pt x="817865" y="411898"/>
                </a:lnTo>
                <a:lnTo>
                  <a:pt x="815005" y="420466"/>
                </a:lnTo>
                <a:lnTo>
                  <a:pt x="811826" y="429034"/>
                </a:lnTo>
                <a:lnTo>
                  <a:pt x="808330" y="436967"/>
                </a:lnTo>
                <a:lnTo>
                  <a:pt x="804834" y="445218"/>
                </a:lnTo>
                <a:lnTo>
                  <a:pt x="801021" y="453151"/>
                </a:lnTo>
                <a:lnTo>
                  <a:pt x="797207" y="460767"/>
                </a:lnTo>
                <a:lnTo>
                  <a:pt x="793075" y="468383"/>
                </a:lnTo>
                <a:lnTo>
                  <a:pt x="788626" y="475999"/>
                </a:lnTo>
                <a:lnTo>
                  <a:pt x="784176" y="483615"/>
                </a:lnTo>
                <a:lnTo>
                  <a:pt x="779409" y="490596"/>
                </a:lnTo>
                <a:lnTo>
                  <a:pt x="774641" y="497578"/>
                </a:lnTo>
                <a:lnTo>
                  <a:pt x="769556" y="504559"/>
                </a:lnTo>
                <a:lnTo>
                  <a:pt x="764153" y="511223"/>
                </a:lnTo>
                <a:lnTo>
                  <a:pt x="758750" y="517887"/>
                </a:lnTo>
                <a:lnTo>
                  <a:pt x="753030" y="524234"/>
                </a:lnTo>
                <a:lnTo>
                  <a:pt x="747309" y="530581"/>
                </a:lnTo>
                <a:lnTo>
                  <a:pt x="741270" y="536610"/>
                </a:lnTo>
                <a:lnTo>
                  <a:pt x="735232" y="542639"/>
                </a:lnTo>
                <a:lnTo>
                  <a:pt x="728875" y="548351"/>
                </a:lnTo>
                <a:lnTo>
                  <a:pt x="722519" y="554063"/>
                </a:lnTo>
                <a:lnTo>
                  <a:pt x="716162" y="559458"/>
                </a:lnTo>
                <a:lnTo>
                  <a:pt x="709488" y="564535"/>
                </a:lnTo>
                <a:lnTo>
                  <a:pt x="702814" y="569613"/>
                </a:lnTo>
                <a:lnTo>
                  <a:pt x="695504" y="574373"/>
                </a:lnTo>
                <a:lnTo>
                  <a:pt x="688512" y="579133"/>
                </a:lnTo>
                <a:lnTo>
                  <a:pt x="681202" y="583575"/>
                </a:lnTo>
                <a:lnTo>
                  <a:pt x="673892" y="587701"/>
                </a:lnTo>
                <a:lnTo>
                  <a:pt x="666582" y="591826"/>
                </a:lnTo>
                <a:lnTo>
                  <a:pt x="659273" y="595951"/>
                </a:lnTo>
                <a:lnTo>
                  <a:pt x="658001" y="591509"/>
                </a:lnTo>
                <a:lnTo>
                  <a:pt x="656412" y="587383"/>
                </a:lnTo>
                <a:lnTo>
                  <a:pt x="653870" y="581037"/>
                </a:lnTo>
                <a:lnTo>
                  <a:pt x="650691" y="575007"/>
                </a:lnTo>
                <a:lnTo>
                  <a:pt x="647513" y="568978"/>
                </a:lnTo>
                <a:lnTo>
                  <a:pt x="644017" y="562949"/>
                </a:lnTo>
                <a:lnTo>
                  <a:pt x="639885" y="557554"/>
                </a:lnTo>
                <a:lnTo>
                  <a:pt x="635754" y="551842"/>
                </a:lnTo>
                <a:lnTo>
                  <a:pt x="631304" y="546765"/>
                </a:lnTo>
                <a:lnTo>
                  <a:pt x="626855" y="541687"/>
                </a:lnTo>
                <a:lnTo>
                  <a:pt x="622088" y="536610"/>
                </a:lnTo>
                <a:lnTo>
                  <a:pt x="617002" y="532167"/>
                </a:lnTo>
                <a:lnTo>
                  <a:pt x="611599" y="528042"/>
                </a:lnTo>
                <a:lnTo>
                  <a:pt x="606197" y="523916"/>
                </a:lnTo>
                <a:lnTo>
                  <a:pt x="600476" y="520108"/>
                </a:lnTo>
                <a:lnTo>
                  <a:pt x="594755" y="516618"/>
                </a:lnTo>
                <a:lnTo>
                  <a:pt x="588081" y="513444"/>
                </a:lnTo>
                <a:lnTo>
                  <a:pt x="582042" y="510588"/>
                </a:lnTo>
                <a:lnTo>
                  <a:pt x="575368" y="507732"/>
                </a:lnTo>
                <a:lnTo>
                  <a:pt x="568376" y="505511"/>
                </a:lnTo>
                <a:lnTo>
                  <a:pt x="561702" y="503290"/>
                </a:lnTo>
                <a:lnTo>
                  <a:pt x="554710" y="501703"/>
                </a:lnTo>
                <a:lnTo>
                  <a:pt x="547718" y="500434"/>
                </a:lnTo>
                <a:lnTo>
                  <a:pt x="540408" y="499482"/>
                </a:lnTo>
                <a:lnTo>
                  <a:pt x="533416" y="498847"/>
                </a:lnTo>
                <a:lnTo>
                  <a:pt x="525788" y="498847"/>
                </a:lnTo>
                <a:lnTo>
                  <a:pt x="520703" y="498847"/>
                </a:lnTo>
                <a:lnTo>
                  <a:pt x="515618" y="499164"/>
                </a:lnTo>
                <a:lnTo>
                  <a:pt x="505447" y="500434"/>
                </a:lnTo>
                <a:lnTo>
                  <a:pt x="495277" y="502020"/>
                </a:lnTo>
                <a:lnTo>
                  <a:pt x="485743" y="504559"/>
                </a:lnTo>
                <a:lnTo>
                  <a:pt x="475890" y="508050"/>
                </a:lnTo>
                <a:lnTo>
                  <a:pt x="466673" y="511858"/>
                </a:lnTo>
                <a:lnTo>
                  <a:pt x="457774" y="516300"/>
                </a:lnTo>
                <a:lnTo>
                  <a:pt x="449193" y="521378"/>
                </a:lnTo>
                <a:lnTo>
                  <a:pt x="441248" y="527090"/>
                </a:lnTo>
                <a:lnTo>
                  <a:pt x="433620" y="533437"/>
                </a:lnTo>
                <a:lnTo>
                  <a:pt x="426310" y="540735"/>
                </a:lnTo>
                <a:lnTo>
                  <a:pt x="419000" y="548034"/>
                </a:lnTo>
                <a:lnTo>
                  <a:pt x="412962" y="555967"/>
                </a:lnTo>
                <a:lnTo>
                  <a:pt x="407241" y="564218"/>
                </a:lnTo>
                <a:lnTo>
                  <a:pt x="402156" y="573103"/>
                </a:lnTo>
                <a:lnTo>
                  <a:pt x="399931" y="577863"/>
                </a:lnTo>
                <a:lnTo>
                  <a:pt x="397706" y="582306"/>
                </a:lnTo>
                <a:lnTo>
                  <a:pt x="389443" y="601663"/>
                </a:lnTo>
                <a:lnTo>
                  <a:pt x="377048" y="595634"/>
                </a:lnTo>
                <a:lnTo>
                  <a:pt x="364653" y="588970"/>
                </a:lnTo>
                <a:lnTo>
                  <a:pt x="352894" y="582306"/>
                </a:lnTo>
                <a:lnTo>
                  <a:pt x="341452" y="574690"/>
                </a:lnTo>
                <a:lnTo>
                  <a:pt x="330646" y="567074"/>
                </a:lnTo>
                <a:lnTo>
                  <a:pt x="319840" y="558823"/>
                </a:lnTo>
                <a:lnTo>
                  <a:pt x="309352" y="550255"/>
                </a:lnTo>
                <a:lnTo>
                  <a:pt x="299500" y="541053"/>
                </a:lnTo>
                <a:lnTo>
                  <a:pt x="290283" y="531533"/>
                </a:lnTo>
                <a:lnTo>
                  <a:pt x="281384" y="521695"/>
                </a:lnTo>
                <a:lnTo>
                  <a:pt x="272803" y="511540"/>
                </a:lnTo>
                <a:lnTo>
                  <a:pt x="264857" y="501068"/>
                </a:lnTo>
                <a:lnTo>
                  <a:pt x="257230" y="490279"/>
                </a:lnTo>
                <a:lnTo>
                  <a:pt x="249602" y="478855"/>
                </a:lnTo>
                <a:lnTo>
                  <a:pt x="242928" y="467431"/>
                </a:lnTo>
                <a:lnTo>
                  <a:pt x="236571" y="455690"/>
                </a:lnTo>
                <a:lnTo>
                  <a:pt x="231168" y="443631"/>
                </a:lnTo>
                <a:lnTo>
                  <a:pt x="225765" y="431572"/>
                </a:lnTo>
                <a:lnTo>
                  <a:pt x="220998" y="418879"/>
                </a:lnTo>
                <a:lnTo>
                  <a:pt x="216866" y="406186"/>
                </a:lnTo>
                <a:lnTo>
                  <a:pt x="213370" y="393175"/>
                </a:lnTo>
                <a:lnTo>
                  <a:pt x="210192" y="380165"/>
                </a:lnTo>
                <a:lnTo>
                  <a:pt x="207650" y="366837"/>
                </a:lnTo>
                <a:lnTo>
                  <a:pt x="205743" y="353509"/>
                </a:lnTo>
                <a:lnTo>
                  <a:pt x="204471" y="340181"/>
                </a:lnTo>
                <a:lnTo>
                  <a:pt x="203518" y="326535"/>
                </a:lnTo>
                <a:lnTo>
                  <a:pt x="203200" y="312573"/>
                </a:lnTo>
                <a:lnTo>
                  <a:pt x="203836" y="298927"/>
                </a:lnTo>
                <a:lnTo>
                  <a:pt x="204789" y="284965"/>
                </a:lnTo>
                <a:lnTo>
                  <a:pt x="206378" y="271319"/>
                </a:lnTo>
                <a:lnTo>
                  <a:pt x="208603" y="257039"/>
                </a:lnTo>
                <a:lnTo>
                  <a:pt x="211463" y="243077"/>
                </a:lnTo>
                <a:lnTo>
                  <a:pt x="213370" y="235143"/>
                </a:lnTo>
                <a:lnTo>
                  <a:pt x="215595" y="227527"/>
                </a:lnTo>
                <a:lnTo>
                  <a:pt x="217820" y="219912"/>
                </a:lnTo>
                <a:lnTo>
                  <a:pt x="220362" y="212296"/>
                </a:lnTo>
                <a:lnTo>
                  <a:pt x="223223" y="204680"/>
                </a:lnTo>
                <a:lnTo>
                  <a:pt x="225765" y="197381"/>
                </a:lnTo>
                <a:lnTo>
                  <a:pt x="228944" y="190082"/>
                </a:lnTo>
                <a:lnTo>
                  <a:pt x="232122" y="182784"/>
                </a:lnTo>
                <a:lnTo>
                  <a:pt x="235300" y="175802"/>
                </a:lnTo>
                <a:lnTo>
                  <a:pt x="238796" y="168821"/>
                </a:lnTo>
                <a:lnTo>
                  <a:pt x="242610" y="162157"/>
                </a:lnTo>
                <a:lnTo>
                  <a:pt x="246424" y="155493"/>
                </a:lnTo>
                <a:lnTo>
                  <a:pt x="254369" y="142165"/>
                </a:lnTo>
                <a:lnTo>
                  <a:pt x="263586" y="129472"/>
                </a:lnTo>
                <a:lnTo>
                  <a:pt x="272803" y="117413"/>
                </a:lnTo>
                <a:lnTo>
                  <a:pt x="282655" y="105989"/>
                </a:lnTo>
                <a:lnTo>
                  <a:pt x="292826" y="94882"/>
                </a:lnTo>
                <a:lnTo>
                  <a:pt x="303631" y="84093"/>
                </a:lnTo>
                <a:lnTo>
                  <a:pt x="315391" y="73938"/>
                </a:lnTo>
                <a:lnTo>
                  <a:pt x="327150" y="64736"/>
                </a:lnTo>
                <a:lnTo>
                  <a:pt x="339227" y="55850"/>
                </a:lnTo>
                <a:lnTo>
                  <a:pt x="351940" y="47600"/>
                </a:lnTo>
                <a:lnTo>
                  <a:pt x="364653" y="39984"/>
                </a:lnTo>
                <a:lnTo>
                  <a:pt x="378319" y="32685"/>
                </a:lnTo>
                <a:lnTo>
                  <a:pt x="391985" y="26338"/>
                </a:lnTo>
                <a:lnTo>
                  <a:pt x="405970" y="20627"/>
                </a:lnTo>
                <a:lnTo>
                  <a:pt x="420272" y="15549"/>
                </a:lnTo>
                <a:lnTo>
                  <a:pt x="434891" y="11107"/>
                </a:lnTo>
                <a:lnTo>
                  <a:pt x="449829" y="7616"/>
                </a:lnTo>
                <a:lnTo>
                  <a:pt x="464766" y="4443"/>
                </a:lnTo>
                <a:lnTo>
                  <a:pt x="480022" y="2221"/>
                </a:lnTo>
                <a:lnTo>
                  <a:pt x="495277" y="952"/>
                </a:lnTo>
                <a:lnTo>
                  <a:pt x="502905" y="317"/>
                </a:lnTo>
                <a:lnTo>
                  <a:pt x="510850" y="0"/>
                </a:lnTo>
                <a:close/>
              </a:path>
            </a:pathLst>
          </a:custGeom>
          <a:solidFill>
            <a:schemeClr val="accent5">
              <a:lumMod val="75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accent5">
                  <a:lumMod val="75000"/>
                </a:schemeClr>
              </a:solidFill>
            </a:endParaRPr>
          </a:p>
        </p:txBody>
      </p:sp>
      <p:sp>
        <p:nvSpPr>
          <p:cNvPr id="16" name="KSO_Shape"/>
          <p:cNvSpPr/>
          <p:nvPr/>
        </p:nvSpPr>
        <p:spPr bwMode="auto">
          <a:xfrm flipH="1">
            <a:off x="5240269" y="3103563"/>
            <a:ext cx="272669" cy="723900"/>
          </a:xfrm>
          <a:custGeom>
            <a:avLst/>
            <a:gdLst/>
            <a:ahLst/>
            <a:cxnLst/>
            <a:rect l="0" t="0" r="r" b="b"/>
            <a:pathLst>
              <a:path w="1190625" h="3163887">
                <a:moveTo>
                  <a:pt x="896392" y="1026239"/>
                </a:moveTo>
                <a:lnTo>
                  <a:pt x="896392" y="1562636"/>
                </a:lnTo>
                <a:lnTo>
                  <a:pt x="905596" y="1537864"/>
                </a:lnTo>
                <a:lnTo>
                  <a:pt x="914166" y="1513410"/>
                </a:lnTo>
                <a:lnTo>
                  <a:pt x="922419" y="1489909"/>
                </a:lnTo>
                <a:lnTo>
                  <a:pt x="929402" y="1466726"/>
                </a:lnTo>
                <a:lnTo>
                  <a:pt x="936067" y="1444495"/>
                </a:lnTo>
                <a:lnTo>
                  <a:pt x="941780" y="1423217"/>
                </a:lnTo>
                <a:lnTo>
                  <a:pt x="946859" y="1401939"/>
                </a:lnTo>
                <a:lnTo>
                  <a:pt x="951303" y="1381931"/>
                </a:lnTo>
                <a:lnTo>
                  <a:pt x="955111" y="1362241"/>
                </a:lnTo>
                <a:lnTo>
                  <a:pt x="958285" y="1343186"/>
                </a:lnTo>
                <a:lnTo>
                  <a:pt x="961142" y="1325084"/>
                </a:lnTo>
                <a:lnTo>
                  <a:pt x="963046" y="1307299"/>
                </a:lnTo>
                <a:lnTo>
                  <a:pt x="964951" y="1290467"/>
                </a:lnTo>
                <a:lnTo>
                  <a:pt x="965903" y="1273953"/>
                </a:lnTo>
                <a:lnTo>
                  <a:pt x="966538" y="1258392"/>
                </a:lnTo>
                <a:lnTo>
                  <a:pt x="966855" y="1243148"/>
                </a:lnTo>
                <a:lnTo>
                  <a:pt x="966221" y="1222822"/>
                </a:lnTo>
                <a:lnTo>
                  <a:pt x="964951" y="1203450"/>
                </a:lnTo>
                <a:lnTo>
                  <a:pt x="963046" y="1185030"/>
                </a:lnTo>
                <a:lnTo>
                  <a:pt x="960507" y="1167881"/>
                </a:lnTo>
                <a:lnTo>
                  <a:pt x="957651" y="1151684"/>
                </a:lnTo>
                <a:lnTo>
                  <a:pt x="953842" y="1136440"/>
                </a:lnTo>
                <a:lnTo>
                  <a:pt x="949716" y="1122149"/>
                </a:lnTo>
                <a:lnTo>
                  <a:pt x="945272" y="1108810"/>
                </a:lnTo>
                <a:lnTo>
                  <a:pt x="940193" y="1096107"/>
                </a:lnTo>
                <a:lnTo>
                  <a:pt x="934798" y="1084039"/>
                </a:lnTo>
                <a:lnTo>
                  <a:pt x="929084" y="1072923"/>
                </a:lnTo>
                <a:lnTo>
                  <a:pt x="923054" y="1062443"/>
                </a:lnTo>
                <a:lnTo>
                  <a:pt x="916388" y="1052598"/>
                </a:lnTo>
                <a:lnTo>
                  <a:pt x="910040" y="1043388"/>
                </a:lnTo>
                <a:lnTo>
                  <a:pt x="903375" y="1034814"/>
                </a:lnTo>
                <a:lnTo>
                  <a:pt x="896392" y="1026239"/>
                </a:lnTo>
                <a:close/>
                <a:moveTo>
                  <a:pt x="641199" y="722312"/>
                </a:moveTo>
                <a:lnTo>
                  <a:pt x="788474" y="722312"/>
                </a:lnTo>
                <a:lnTo>
                  <a:pt x="797044" y="722630"/>
                </a:lnTo>
                <a:lnTo>
                  <a:pt x="805297" y="723583"/>
                </a:lnTo>
                <a:lnTo>
                  <a:pt x="813867" y="725488"/>
                </a:lnTo>
                <a:lnTo>
                  <a:pt x="822119" y="727711"/>
                </a:lnTo>
                <a:lnTo>
                  <a:pt x="829419" y="729617"/>
                </a:lnTo>
                <a:lnTo>
                  <a:pt x="839259" y="732475"/>
                </a:lnTo>
                <a:lnTo>
                  <a:pt x="851638" y="736286"/>
                </a:lnTo>
                <a:lnTo>
                  <a:pt x="866238" y="741367"/>
                </a:lnTo>
                <a:lnTo>
                  <a:pt x="882108" y="747719"/>
                </a:lnTo>
                <a:lnTo>
                  <a:pt x="890678" y="751530"/>
                </a:lnTo>
                <a:lnTo>
                  <a:pt x="899883" y="755341"/>
                </a:lnTo>
                <a:lnTo>
                  <a:pt x="909088" y="760105"/>
                </a:lnTo>
                <a:lnTo>
                  <a:pt x="919245" y="765186"/>
                </a:lnTo>
                <a:lnTo>
                  <a:pt x="929084" y="770267"/>
                </a:lnTo>
                <a:lnTo>
                  <a:pt x="939559" y="775984"/>
                </a:lnTo>
                <a:lnTo>
                  <a:pt x="951620" y="783288"/>
                </a:lnTo>
                <a:lnTo>
                  <a:pt x="963999" y="791228"/>
                </a:lnTo>
                <a:lnTo>
                  <a:pt x="977012" y="799802"/>
                </a:lnTo>
                <a:lnTo>
                  <a:pt x="989708" y="809012"/>
                </a:lnTo>
                <a:lnTo>
                  <a:pt x="1002405" y="819175"/>
                </a:lnTo>
                <a:lnTo>
                  <a:pt x="1015418" y="829973"/>
                </a:lnTo>
                <a:lnTo>
                  <a:pt x="1028432" y="841406"/>
                </a:lnTo>
                <a:lnTo>
                  <a:pt x="1041445" y="853791"/>
                </a:lnTo>
                <a:lnTo>
                  <a:pt x="1054141" y="866812"/>
                </a:lnTo>
                <a:lnTo>
                  <a:pt x="1066838" y="881104"/>
                </a:lnTo>
                <a:lnTo>
                  <a:pt x="1072868" y="888408"/>
                </a:lnTo>
                <a:lnTo>
                  <a:pt x="1078899" y="895712"/>
                </a:lnTo>
                <a:lnTo>
                  <a:pt x="1085247" y="903652"/>
                </a:lnTo>
                <a:lnTo>
                  <a:pt x="1091278" y="911591"/>
                </a:lnTo>
                <a:lnTo>
                  <a:pt x="1096991" y="919531"/>
                </a:lnTo>
                <a:lnTo>
                  <a:pt x="1102704" y="928423"/>
                </a:lnTo>
                <a:lnTo>
                  <a:pt x="1108418" y="936998"/>
                </a:lnTo>
                <a:lnTo>
                  <a:pt x="1113813" y="945890"/>
                </a:lnTo>
                <a:lnTo>
                  <a:pt x="1119209" y="954783"/>
                </a:lnTo>
                <a:lnTo>
                  <a:pt x="1124605" y="963993"/>
                </a:lnTo>
                <a:lnTo>
                  <a:pt x="1129684" y="973520"/>
                </a:lnTo>
                <a:lnTo>
                  <a:pt x="1134445" y="983683"/>
                </a:lnTo>
                <a:lnTo>
                  <a:pt x="1141110" y="997021"/>
                </a:lnTo>
                <a:lnTo>
                  <a:pt x="1147141" y="1010677"/>
                </a:lnTo>
                <a:lnTo>
                  <a:pt x="1152854" y="1024651"/>
                </a:lnTo>
                <a:lnTo>
                  <a:pt x="1157933" y="1039577"/>
                </a:lnTo>
                <a:lnTo>
                  <a:pt x="1163011" y="1054504"/>
                </a:lnTo>
                <a:lnTo>
                  <a:pt x="1167772" y="1069748"/>
                </a:lnTo>
                <a:lnTo>
                  <a:pt x="1171898" y="1085309"/>
                </a:lnTo>
                <a:lnTo>
                  <a:pt x="1175707" y="1101506"/>
                </a:lnTo>
                <a:lnTo>
                  <a:pt x="1179199" y="1118020"/>
                </a:lnTo>
                <a:lnTo>
                  <a:pt x="1182055" y="1134534"/>
                </a:lnTo>
                <a:lnTo>
                  <a:pt x="1184595" y="1152001"/>
                </a:lnTo>
                <a:lnTo>
                  <a:pt x="1186816" y="1169469"/>
                </a:lnTo>
                <a:lnTo>
                  <a:pt x="1188403" y="1187253"/>
                </a:lnTo>
                <a:lnTo>
                  <a:pt x="1189673" y="1205673"/>
                </a:lnTo>
                <a:lnTo>
                  <a:pt x="1190308" y="1224093"/>
                </a:lnTo>
                <a:lnTo>
                  <a:pt x="1190625" y="1243148"/>
                </a:lnTo>
                <a:lnTo>
                  <a:pt x="1190308" y="1257756"/>
                </a:lnTo>
                <a:lnTo>
                  <a:pt x="1189990" y="1272365"/>
                </a:lnTo>
                <a:lnTo>
                  <a:pt x="1189356" y="1287292"/>
                </a:lnTo>
                <a:lnTo>
                  <a:pt x="1188403" y="1302218"/>
                </a:lnTo>
                <a:lnTo>
                  <a:pt x="1187134" y="1317780"/>
                </a:lnTo>
                <a:lnTo>
                  <a:pt x="1185547" y="1333341"/>
                </a:lnTo>
                <a:lnTo>
                  <a:pt x="1183642" y="1348903"/>
                </a:lnTo>
                <a:lnTo>
                  <a:pt x="1181420" y="1364782"/>
                </a:lnTo>
                <a:lnTo>
                  <a:pt x="1178881" y="1380979"/>
                </a:lnTo>
                <a:lnTo>
                  <a:pt x="1176025" y="1397493"/>
                </a:lnTo>
                <a:lnTo>
                  <a:pt x="1173168" y="1413690"/>
                </a:lnTo>
                <a:lnTo>
                  <a:pt x="1169677" y="1430839"/>
                </a:lnTo>
                <a:lnTo>
                  <a:pt x="1165868" y="1447671"/>
                </a:lnTo>
                <a:lnTo>
                  <a:pt x="1162059" y="1464820"/>
                </a:lnTo>
                <a:lnTo>
                  <a:pt x="1157615" y="1482605"/>
                </a:lnTo>
                <a:lnTo>
                  <a:pt x="1152854" y="1500390"/>
                </a:lnTo>
                <a:lnTo>
                  <a:pt x="1147776" y="1518174"/>
                </a:lnTo>
                <a:lnTo>
                  <a:pt x="1142380" y="1536594"/>
                </a:lnTo>
                <a:lnTo>
                  <a:pt x="1136349" y="1555014"/>
                </a:lnTo>
                <a:lnTo>
                  <a:pt x="1130318" y="1573434"/>
                </a:lnTo>
                <a:lnTo>
                  <a:pt x="1123970" y="1592489"/>
                </a:lnTo>
                <a:lnTo>
                  <a:pt x="1116987" y="1611543"/>
                </a:lnTo>
                <a:lnTo>
                  <a:pt x="1110005" y="1630916"/>
                </a:lnTo>
                <a:lnTo>
                  <a:pt x="1102387" y="1650924"/>
                </a:lnTo>
                <a:lnTo>
                  <a:pt x="1094452" y="1670614"/>
                </a:lnTo>
                <a:lnTo>
                  <a:pt x="1086199" y="1690622"/>
                </a:lnTo>
                <a:lnTo>
                  <a:pt x="1077312" y="1711582"/>
                </a:lnTo>
                <a:lnTo>
                  <a:pt x="1068425" y="1731907"/>
                </a:lnTo>
                <a:lnTo>
                  <a:pt x="1058903" y="1752868"/>
                </a:lnTo>
                <a:lnTo>
                  <a:pt x="1049063" y="1774463"/>
                </a:lnTo>
                <a:lnTo>
                  <a:pt x="1038906" y="1795741"/>
                </a:lnTo>
                <a:lnTo>
                  <a:pt x="1028114" y="1817655"/>
                </a:lnTo>
                <a:lnTo>
                  <a:pt x="1023988" y="1824959"/>
                </a:lnTo>
                <a:lnTo>
                  <a:pt x="1019862" y="1831628"/>
                </a:lnTo>
                <a:lnTo>
                  <a:pt x="1015101" y="1837980"/>
                </a:lnTo>
                <a:lnTo>
                  <a:pt x="1010022" y="1844014"/>
                </a:lnTo>
                <a:lnTo>
                  <a:pt x="1004626" y="1849413"/>
                </a:lnTo>
                <a:lnTo>
                  <a:pt x="998596" y="1854494"/>
                </a:lnTo>
                <a:lnTo>
                  <a:pt x="992565" y="1859258"/>
                </a:lnTo>
                <a:lnTo>
                  <a:pt x="986217" y="1863386"/>
                </a:lnTo>
                <a:lnTo>
                  <a:pt x="979551" y="1867515"/>
                </a:lnTo>
                <a:lnTo>
                  <a:pt x="972251" y="1870691"/>
                </a:lnTo>
                <a:lnTo>
                  <a:pt x="965268" y="1873549"/>
                </a:lnTo>
                <a:lnTo>
                  <a:pt x="957968" y="1875772"/>
                </a:lnTo>
                <a:lnTo>
                  <a:pt x="950668" y="1877678"/>
                </a:lnTo>
                <a:lnTo>
                  <a:pt x="943050" y="1878948"/>
                </a:lnTo>
                <a:lnTo>
                  <a:pt x="935432" y="1879583"/>
                </a:lnTo>
                <a:lnTo>
                  <a:pt x="927815" y="1879901"/>
                </a:lnTo>
                <a:lnTo>
                  <a:pt x="922419" y="1879901"/>
                </a:lnTo>
                <a:lnTo>
                  <a:pt x="916388" y="1879266"/>
                </a:lnTo>
                <a:lnTo>
                  <a:pt x="910992" y="1878630"/>
                </a:lnTo>
                <a:lnTo>
                  <a:pt x="905279" y="1877678"/>
                </a:lnTo>
                <a:lnTo>
                  <a:pt x="1123653" y="2955871"/>
                </a:lnTo>
                <a:lnTo>
                  <a:pt x="1125240" y="2964445"/>
                </a:lnTo>
                <a:lnTo>
                  <a:pt x="1126510" y="2973655"/>
                </a:lnTo>
                <a:lnTo>
                  <a:pt x="1127144" y="2982230"/>
                </a:lnTo>
                <a:lnTo>
                  <a:pt x="1127144" y="2990805"/>
                </a:lnTo>
                <a:lnTo>
                  <a:pt x="1127144" y="2999379"/>
                </a:lnTo>
                <a:lnTo>
                  <a:pt x="1126510" y="3007636"/>
                </a:lnTo>
                <a:lnTo>
                  <a:pt x="1125240" y="3016211"/>
                </a:lnTo>
                <a:lnTo>
                  <a:pt x="1123970" y="3024468"/>
                </a:lnTo>
                <a:lnTo>
                  <a:pt x="1122066" y="3032726"/>
                </a:lnTo>
                <a:lnTo>
                  <a:pt x="1119844" y="3040983"/>
                </a:lnTo>
                <a:lnTo>
                  <a:pt x="1116987" y="3048922"/>
                </a:lnTo>
                <a:lnTo>
                  <a:pt x="1114131" y="3056544"/>
                </a:lnTo>
                <a:lnTo>
                  <a:pt x="1110639" y="3064166"/>
                </a:lnTo>
                <a:lnTo>
                  <a:pt x="1107148" y="3071471"/>
                </a:lnTo>
                <a:lnTo>
                  <a:pt x="1103022" y="3078775"/>
                </a:lnTo>
                <a:lnTo>
                  <a:pt x="1098578" y="3086079"/>
                </a:lnTo>
                <a:lnTo>
                  <a:pt x="1093817" y="3092749"/>
                </a:lnTo>
                <a:lnTo>
                  <a:pt x="1088739" y="3099100"/>
                </a:lnTo>
                <a:lnTo>
                  <a:pt x="1083025" y="3105452"/>
                </a:lnTo>
                <a:lnTo>
                  <a:pt x="1077629" y="3111486"/>
                </a:lnTo>
                <a:lnTo>
                  <a:pt x="1071599" y="3117202"/>
                </a:lnTo>
                <a:lnTo>
                  <a:pt x="1065251" y="3122919"/>
                </a:lnTo>
                <a:lnTo>
                  <a:pt x="1058903" y="3128000"/>
                </a:lnTo>
                <a:lnTo>
                  <a:pt x="1051920" y="3133082"/>
                </a:lnTo>
                <a:lnTo>
                  <a:pt x="1044937" y="3137845"/>
                </a:lnTo>
                <a:lnTo>
                  <a:pt x="1037636" y="3141974"/>
                </a:lnTo>
                <a:lnTo>
                  <a:pt x="1030019" y="3146102"/>
                </a:lnTo>
                <a:lnTo>
                  <a:pt x="1022084" y="3149596"/>
                </a:lnTo>
                <a:lnTo>
                  <a:pt x="1014149" y="3152772"/>
                </a:lnTo>
                <a:lnTo>
                  <a:pt x="1005896" y="3155312"/>
                </a:lnTo>
                <a:lnTo>
                  <a:pt x="997326" y="3157853"/>
                </a:lnTo>
                <a:lnTo>
                  <a:pt x="988756" y="3159759"/>
                </a:lnTo>
                <a:lnTo>
                  <a:pt x="980186" y="3161346"/>
                </a:lnTo>
                <a:lnTo>
                  <a:pt x="970982" y="3162299"/>
                </a:lnTo>
                <a:lnTo>
                  <a:pt x="962412" y="3162934"/>
                </a:lnTo>
                <a:lnTo>
                  <a:pt x="953842" y="3163252"/>
                </a:lnTo>
                <a:lnTo>
                  <a:pt x="945272" y="3162934"/>
                </a:lnTo>
                <a:lnTo>
                  <a:pt x="937019" y="3162299"/>
                </a:lnTo>
                <a:lnTo>
                  <a:pt x="928449" y="3161346"/>
                </a:lnTo>
                <a:lnTo>
                  <a:pt x="920197" y="3159759"/>
                </a:lnTo>
                <a:lnTo>
                  <a:pt x="911627" y="3157853"/>
                </a:lnTo>
                <a:lnTo>
                  <a:pt x="903692" y="3155630"/>
                </a:lnTo>
                <a:lnTo>
                  <a:pt x="895757" y="3153089"/>
                </a:lnTo>
                <a:lnTo>
                  <a:pt x="888139" y="3150231"/>
                </a:lnTo>
                <a:lnTo>
                  <a:pt x="880521" y="3146738"/>
                </a:lnTo>
                <a:lnTo>
                  <a:pt x="873221" y="3142927"/>
                </a:lnTo>
                <a:lnTo>
                  <a:pt x="865921" y="3139116"/>
                </a:lnTo>
                <a:lnTo>
                  <a:pt x="858621" y="3134352"/>
                </a:lnTo>
                <a:lnTo>
                  <a:pt x="851955" y="3129588"/>
                </a:lnTo>
                <a:lnTo>
                  <a:pt x="845290" y="3124507"/>
                </a:lnTo>
                <a:lnTo>
                  <a:pt x="839259" y="3119108"/>
                </a:lnTo>
                <a:lnTo>
                  <a:pt x="833228" y="3113391"/>
                </a:lnTo>
                <a:lnTo>
                  <a:pt x="827198" y="3107675"/>
                </a:lnTo>
                <a:lnTo>
                  <a:pt x="821802" y="3101323"/>
                </a:lnTo>
                <a:lnTo>
                  <a:pt x="816723" y="3094654"/>
                </a:lnTo>
                <a:lnTo>
                  <a:pt x="811645" y="3087985"/>
                </a:lnTo>
                <a:lnTo>
                  <a:pt x="806884" y="3080680"/>
                </a:lnTo>
                <a:lnTo>
                  <a:pt x="802757" y="3073376"/>
                </a:lnTo>
                <a:lnTo>
                  <a:pt x="798631" y="3065754"/>
                </a:lnTo>
                <a:lnTo>
                  <a:pt x="795140" y="3058132"/>
                </a:lnTo>
                <a:lnTo>
                  <a:pt x="791966" y="3050193"/>
                </a:lnTo>
                <a:lnTo>
                  <a:pt x="789109" y="3041935"/>
                </a:lnTo>
                <a:lnTo>
                  <a:pt x="786887" y="3033361"/>
                </a:lnTo>
                <a:lnTo>
                  <a:pt x="784983" y="3024468"/>
                </a:lnTo>
                <a:lnTo>
                  <a:pt x="556134" y="1895462"/>
                </a:lnTo>
                <a:lnTo>
                  <a:pt x="485988" y="1895462"/>
                </a:lnTo>
                <a:lnTo>
                  <a:pt x="485988" y="2990805"/>
                </a:lnTo>
                <a:lnTo>
                  <a:pt x="485671" y="2999697"/>
                </a:lnTo>
                <a:lnTo>
                  <a:pt x="485036" y="3008589"/>
                </a:lnTo>
                <a:lnTo>
                  <a:pt x="483766" y="3017164"/>
                </a:lnTo>
                <a:lnTo>
                  <a:pt x="482497" y="3026056"/>
                </a:lnTo>
                <a:lnTo>
                  <a:pt x="480592" y="3034313"/>
                </a:lnTo>
                <a:lnTo>
                  <a:pt x="478053" y="3042253"/>
                </a:lnTo>
                <a:lnTo>
                  <a:pt x="475196" y="3050510"/>
                </a:lnTo>
                <a:lnTo>
                  <a:pt x="472022" y="3058132"/>
                </a:lnTo>
                <a:lnTo>
                  <a:pt x="468531" y="3065754"/>
                </a:lnTo>
                <a:lnTo>
                  <a:pt x="464722" y="3073376"/>
                </a:lnTo>
                <a:lnTo>
                  <a:pt x="460596" y="3080363"/>
                </a:lnTo>
                <a:lnTo>
                  <a:pt x="456152" y="3087667"/>
                </a:lnTo>
                <a:lnTo>
                  <a:pt x="451391" y="3094337"/>
                </a:lnTo>
                <a:lnTo>
                  <a:pt x="446313" y="3101006"/>
                </a:lnTo>
                <a:lnTo>
                  <a:pt x="440917" y="3107357"/>
                </a:lnTo>
                <a:lnTo>
                  <a:pt x="435203" y="3113074"/>
                </a:lnTo>
                <a:lnTo>
                  <a:pt x="429173" y="3118790"/>
                </a:lnTo>
                <a:lnTo>
                  <a:pt x="423142" y="3124189"/>
                </a:lnTo>
                <a:lnTo>
                  <a:pt x="416159" y="3129271"/>
                </a:lnTo>
                <a:lnTo>
                  <a:pt x="409494" y="3134034"/>
                </a:lnTo>
                <a:lnTo>
                  <a:pt x="402511" y="3139116"/>
                </a:lnTo>
                <a:lnTo>
                  <a:pt x="395210" y="3143244"/>
                </a:lnTo>
                <a:lnTo>
                  <a:pt x="387910" y="3147055"/>
                </a:lnTo>
                <a:lnTo>
                  <a:pt x="380292" y="3150231"/>
                </a:lnTo>
                <a:lnTo>
                  <a:pt x="372357" y="3153407"/>
                </a:lnTo>
                <a:lnTo>
                  <a:pt x="364105" y="3156265"/>
                </a:lnTo>
                <a:lnTo>
                  <a:pt x="355852" y="3158488"/>
                </a:lnTo>
                <a:lnTo>
                  <a:pt x="347600" y="3160394"/>
                </a:lnTo>
                <a:lnTo>
                  <a:pt x="339030" y="3161982"/>
                </a:lnTo>
                <a:lnTo>
                  <a:pt x="330460" y="3162934"/>
                </a:lnTo>
                <a:lnTo>
                  <a:pt x="321890" y="3163570"/>
                </a:lnTo>
                <a:lnTo>
                  <a:pt x="313003" y="3163887"/>
                </a:lnTo>
                <a:lnTo>
                  <a:pt x="303798" y="3163570"/>
                </a:lnTo>
                <a:lnTo>
                  <a:pt x="295228" y="3162934"/>
                </a:lnTo>
                <a:lnTo>
                  <a:pt x="286341" y="3161982"/>
                </a:lnTo>
                <a:lnTo>
                  <a:pt x="278088" y="3160394"/>
                </a:lnTo>
                <a:lnTo>
                  <a:pt x="269836" y="3158488"/>
                </a:lnTo>
                <a:lnTo>
                  <a:pt x="261583" y="3156265"/>
                </a:lnTo>
                <a:lnTo>
                  <a:pt x="253331" y="3153407"/>
                </a:lnTo>
                <a:lnTo>
                  <a:pt x="245396" y="3150231"/>
                </a:lnTo>
                <a:lnTo>
                  <a:pt x="237778" y="3147055"/>
                </a:lnTo>
                <a:lnTo>
                  <a:pt x="230478" y="3143244"/>
                </a:lnTo>
                <a:lnTo>
                  <a:pt x="223177" y="3139116"/>
                </a:lnTo>
                <a:lnTo>
                  <a:pt x="216195" y="3134034"/>
                </a:lnTo>
                <a:lnTo>
                  <a:pt x="209529" y="3129271"/>
                </a:lnTo>
                <a:lnTo>
                  <a:pt x="202864" y="3124189"/>
                </a:lnTo>
                <a:lnTo>
                  <a:pt x="196515" y="3118790"/>
                </a:lnTo>
                <a:lnTo>
                  <a:pt x="190485" y="3113074"/>
                </a:lnTo>
                <a:lnTo>
                  <a:pt x="184772" y="3107357"/>
                </a:lnTo>
                <a:lnTo>
                  <a:pt x="179376" y="3101006"/>
                </a:lnTo>
                <a:lnTo>
                  <a:pt x="174297" y="3094337"/>
                </a:lnTo>
                <a:lnTo>
                  <a:pt x="169536" y="3087667"/>
                </a:lnTo>
                <a:lnTo>
                  <a:pt x="165092" y="3080363"/>
                </a:lnTo>
                <a:lnTo>
                  <a:pt x="160966" y="3073376"/>
                </a:lnTo>
                <a:lnTo>
                  <a:pt x="157157" y="3065754"/>
                </a:lnTo>
                <a:lnTo>
                  <a:pt x="153666" y="3058132"/>
                </a:lnTo>
                <a:lnTo>
                  <a:pt x="150492" y="3050510"/>
                </a:lnTo>
                <a:lnTo>
                  <a:pt x="147953" y="3042253"/>
                </a:lnTo>
                <a:lnTo>
                  <a:pt x="145096" y="3034313"/>
                </a:lnTo>
                <a:lnTo>
                  <a:pt x="143192" y="3026056"/>
                </a:lnTo>
                <a:lnTo>
                  <a:pt x="141922" y="3017164"/>
                </a:lnTo>
                <a:lnTo>
                  <a:pt x="140652" y="3008589"/>
                </a:lnTo>
                <a:lnTo>
                  <a:pt x="140018" y="2999697"/>
                </a:lnTo>
                <a:lnTo>
                  <a:pt x="139700" y="2990805"/>
                </a:lnTo>
                <a:lnTo>
                  <a:pt x="139700" y="1787484"/>
                </a:lnTo>
                <a:lnTo>
                  <a:pt x="139700" y="1522303"/>
                </a:lnTo>
                <a:lnTo>
                  <a:pt x="139700" y="1265378"/>
                </a:lnTo>
                <a:lnTo>
                  <a:pt x="147953" y="1265378"/>
                </a:lnTo>
                <a:lnTo>
                  <a:pt x="155570" y="1265061"/>
                </a:lnTo>
                <a:lnTo>
                  <a:pt x="163188" y="1264426"/>
                </a:lnTo>
                <a:lnTo>
                  <a:pt x="170806" y="1263791"/>
                </a:lnTo>
                <a:lnTo>
                  <a:pt x="185724" y="1262203"/>
                </a:lnTo>
                <a:lnTo>
                  <a:pt x="200007" y="1259662"/>
                </a:lnTo>
                <a:lnTo>
                  <a:pt x="214607" y="1256486"/>
                </a:lnTo>
                <a:lnTo>
                  <a:pt x="228573" y="1252358"/>
                </a:lnTo>
                <a:lnTo>
                  <a:pt x="241904" y="1247911"/>
                </a:lnTo>
                <a:lnTo>
                  <a:pt x="254918" y="1242830"/>
                </a:lnTo>
                <a:lnTo>
                  <a:pt x="268249" y="1237431"/>
                </a:lnTo>
                <a:lnTo>
                  <a:pt x="280628" y="1231715"/>
                </a:lnTo>
                <a:lnTo>
                  <a:pt x="292689" y="1225363"/>
                </a:lnTo>
                <a:lnTo>
                  <a:pt x="304433" y="1218376"/>
                </a:lnTo>
                <a:lnTo>
                  <a:pt x="316177" y="1211389"/>
                </a:lnTo>
                <a:lnTo>
                  <a:pt x="327286" y="1204085"/>
                </a:lnTo>
                <a:lnTo>
                  <a:pt x="338078" y="1195828"/>
                </a:lnTo>
                <a:lnTo>
                  <a:pt x="348552" y="1187888"/>
                </a:lnTo>
                <a:lnTo>
                  <a:pt x="358709" y="1179631"/>
                </a:lnTo>
                <a:lnTo>
                  <a:pt x="368548" y="1171056"/>
                </a:lnTo>
                <a:lnTo>
                  <a:pt x="378071" y="1162482"/>
                </a:lnTo>
                <a:lnTo>
                  <a:pt x="387275" y="1153589"/>
                </a:lnTo>
                <a:lnTo>
                  <a:pt x="395845" y="1144380"/>
                </a:lnTo>
                <a:lnTo>
                  <a:pt x="404415" y="1135487"/>
                </a:lnTo>
                <a:lnTo>
                  <a:pt x="412350" y="1126595"/>
                </a:lnTo>
                <a:lnTo>
                  <a:pt x="419968" y="1117385"/>
                </a:lnTo>
                <a:lnTo>
                  <a:pt x="427903" y="1108493"/>
                </a:lnTo>
                <a:lnTo>
                  <a:pt x="434886" y="1099600"/>
                </a:lnTo>
                <a:lnTo>
                  <a:pt x="447900" y="1082133"/>
                </a:lnTo>
                <a:lnTo>
                  <a:pt x="459643" y="1065301"/>
                </a:lnTo>
                <a:lnTo>
                  <a:pt x="470118" y="1049740"/>
                </a:lnTo>
                <a:lnTo>
                  <a:pt x="480592" y="1033543"/>
                </a:lnTo>
                <a:lnTo>
                  <a:pt x="491066" y="1017029"/>
                </a:lnTo>
                <a:lnTo>
                  <a:pt x="501223" y="999879"/>
                </a:lnTo>
                <a:lnTo>
                  <a:pt x="511698" y="982095"/>
                </a:lnTo>
                <a:lnTo>
                  <a:pt x="521855" y="963357"/>
                </a:lnTo>
                <a:lnTo>
                  <a:pt x="532329" y="944620"/>
                </a:lnTo>
                <a:lnTo>
                  <a:pt x="543121" y="925248"/>
                </a:lnTo>
                <a:lnTo>
                  <a:pt x="553595" y="904922"/>
                </a:lnTo>
                <a:lnTo>
                  <a:pt x="564387" y="884279"/>
                </a:lnTo>
                <a:lnTo>
                  <a:pt x="575179" y="863001"/>
                </a:lnTo>
                <a:lnTo>
                  <a:pt x="585653" y="841088"/>
                </a:lnTo>
                <a:lnTo>
                  <a:pt x="597079" y="818857"/>
                </a:lnTo>
                <a:lnTo>
                  <a:pt x="618980" y="771855"/>
                </a:lnTo>
                <a:lnTo>
                  <a:pt x="641199" y="722312"/>
                </a:lnTo>
                <a:close/>
                <a:moveTo>
                  <a:pt x="527838" y="527050"/>
                </a:moveTo>
                <a:lnTo>
                  <a:pt x="533244" y="527368"/>
                </a:lnTo>
                <a:lnTo>
                  <a:pt x="538967" y="528003"/>
                </a:lnTo>
                <a:lnTo>
                  <a:pt x="544373" y="528638"/>
                </a:lnTo>
                <a:lnTo>
                  <a:pt x="549778" y="529590"/>
                </a:lnTo>
                <a:lnTo>
                  <a:pt x="555184" y="530860"/>
                </a:lnTo>
                <a:lnTo>
                  <a:pt x="560589" y="532448"/>
                </a:lnTo>
                <a:lnTo>
                  <a:pt x="565995" y="534353"/>
                </a:lnTo>
                <a:lnTo>
                  <a:pt x="571400" y="536575"/>
                </a:lnTo>
                <a:lnTo>
                  <a:pt x="577124" y="539433"/>
                </a:lnTo>
                <a:lnTo>
                  <a:pt x="582530" y="542608"/>
                </a:lnTo>
                <a:lnTo>
                  <a:pt x="587935" y="545783"/>
                </a:lnTo>
                <a:lnTo>
                  <a:pt x="593341" y="549275"/>
                </a:lnTo>
                <a:lnTo>
                  <a:pt x="598110" y="553085"/>
                </a:lnTo>
                <a:lnTo>
                  <a:pt x="602880" y="557213"/>
                </a:lnTo>
                <a:lnTo>
                  <a:pt x="607014" y="561658"/>
                </a:lnTo>
                <a:lnTo>
                  <a:pt x="611147" y="566103"/>
                </a:lnTo>
                <a:lnTo>
                  <a:pt x="614963" y="570548"/>
                </a:lnTo>
                <a:lnTo>
                  <a:pt x="618461" y="575628"/>
                </a:lnTo>
                <a:lnTo>
                  <a:pt x="621640" y="580390"/>
                </a:lnTo>
                <a:lnTo>
                  <a:pt x="624820" y="585788"/>
                </a:lnTo>
                <a:lnTo>
                  <a:pt x="627364" y="590868"/>
                </a:lnTo>
                <a:lnTo>
                  <a:pt x="629908" y="596583"/>
                </a:lnTo>
                <a:lnTo>
                  <a:pt x="632134" y="602298"/>
                </a:lnTo>
                <a:lnTo>
                  <a:pt x="633724" y="608013"/>
                </a:lnTo>
                <a:lnTo>
                  <a:pt x="634995" y="612458"/>
                </a:lnTo>
                <a:lnTo>
                  <a:pt x="636267" y="617220"/>
                </a:lnTo>
                <a:lnTo>
                  <a:pt x="636903" y="621665"/>
                </a:lnTo>
                <a:lnTo>
                  <a:pt x="637539" y="626428"/>
                </a:lnTo>
                <a:lnTo>
                  <a:pt x="638175" y="631190"/>
                </a:lnTo>
                <a:lnTo>
                  <a:pt x="638175" y="635953"/>
                </a:lnTo>
                <a:lnTo>
                  <a:pt x="638175" y="640715"/>
                </a:lnTo>
                <a:lnTo>
                  <a:pt x="638175" y="645478"/>
                </a:lnTo>
                <a:lnTo>
                  <a:pt x="637857" y="650558"/>
                </a:lnTo>
                <a:lnTo>
                  <a:pt x="637221" y="655638"/>
                </a:lnTo>
                <a:lnTo>
                  <a:pt x="636267" y="660400"/>
                </a:lnTo>
                <a:lnTo>
                  <a:pt x="635313" y="665163"/>
                </a:lnTo>
                <a:lnTo>
                  <a:pt x="634041" y="669925"/>
                </a:lnTo>
                <a:lnTo>
                  <a:pt x="632770" y="674688"/>
                </a:lnTo>
                <a:lnTo>
                  <a:pt x="630862" y="679450"/>
                </a:lnTo>
                <a:lnTo>
                  <a:pt x="628954" y="683895"/>
                </a:lnTo>
                <a:lnTo>
                  <a:pt x="611465" y="723583"/>
                </a:lnTo>
                <a:lnTo>
                  <a:pt x="589207" y="772478"/>
                </a:lnTo>
                <a:lnTo>
                  <a:pt x="577760" y="795973"/>
                </a:lnTo>
                <a:lnTo>
                  <a:pt x="567267" y="818515"/>
                </a:lnTo>
                <a:lnTo>
                  <a:pt x="556456" y="840423"/>
                </a:lnTo>
                <a:lnTo>
                  <a:pt x="545963" y="861378"/>
                </a:lnTo>
                <a:lnTo>
                  <a:pt x="535469" y="882015"/>
                </a:lnTo>
                <a:lnTo>
                  <a:pt x="524976" y="901700"/>
                </a:lnTo>
                <a:lnTo>
                  <a:pt x="514801" y="920433"/>
                </a:lnTo>
                <a:lnTo>
                  <a:pt x="504944" y="939166"/>
                </a:lnTo>
                <a:lnTo>
                  <a:pt x="495087" y="956628"/>
                </a:lnTo>
                <a:lnTo>
                  <a:pt x="485229" y="973773"/>
                </a:lnTo>
                <a:lnTo>
                  <a:pt x="475372" y="990283"/>
                </a:lnTo>
                <a:lnTo>
                  <a:pt x="465833" y="1005841"/>
                </a:lnTo>
                <a:lnTo>
                  <a:pt x="456612" y="1021081"/>
                </a:lnTo>
                <a:lnTo>
                  <a:pt x="447390" y="1036003"/>
                </a:lnTo>
                <a:lnTo>
                  <a:pt x="437215" y="1051243"/>
                </a:lnTo>
                <a:lnTo>
                  <a:pt x="427358" y="1065848"/>
                </a:lnTo>
                <a:lnTo>
                  <a:pt x="417183" y="1079501"/>
                </a:lnTo>
                <a:lnTo>
                  <a:pt x="407644" y="1093153"/>
                </a:lnTo>
                <a:lnTo>
                  <a:pt x="398104" y="1105853"/>
                </a:lnTo>
                <a:lnTo>
                  <a:pt x="388565" y="1118236"/>
                </a:lnTo>
                <a:lnTo>
                  <a:pt x="379026" y="1129666"/>
                </a:lnTo>
                <a:lnTo>
                  <a:pt x="369487" y="1140778"/>
                </a:lnTo>
                <a:lnTo>
                  <a:pt x="359947" y="1151256"/>
                </a:lnTo>
                <a:lnTo>
                  <a:pt x="350408" y="1161416"/>
                </a:lnTo>
                <a:lnTo>
                  <a:pt x="341187" y="1170623"/>
                </a:lnTo>
                <a:lnTo>
                  <a:pt x="331648" y="1179513"/>
                </a:lnTo>
                <a:lnTo>
                  <a:pt x="322108" y="1188086"/>
                </a:lnTo>
                <a:lnTo>
                  <a:pt x="312887" y="1196023"/>
                </a:lnTo>
                <a:lnTo>
                  <a:pt x="302712" y="1203961"/>
                </a:lnTo>
                <a:lnTo>
                  <a:pt x="293173" y="1210946"/>
                </a:lnTo>
                <a:lnTo>
                  <a:pt x="286495" y="1215391"/>
                </a:lnTo>
                <a:lnTo>
                  <a:pt x="279818" y="1219836"/>
                </a:lnTo>
                <a:lnTo>
                  <a:pt x="273140" y="1223963"/>
                </a:lnTo>
                <a:lnTo>
                  <a:pt x="266145" y="1227773"/>
                </a:lnTo>
                <a:lnTo>
                  <a:pt x="259149" y="1231266"/>
                </a:lnTo>
                <a:lnTo>
                  <a:pt x="251518" y="1234758"/>
                </a:lnTo>
                <a:lnTo>
                  <a:pt x="244205" y="1237933"/>
                </a:lnTo>
                <a:lnTo>
                  <a:pt x="236573" y="1240791"/>
                </a:lnTo>
                <a:lnTo>
                  <a:pt x="229260" y="1243331"/>
                </a:lnTo>
                <a:lnTo>
                  <a:pt x="221310" y="1245871"/>
                </a:lnTo>
                <a:lnTo>
                  <a:pt x="213679" y="1247776"/>
                </a:lnTo>
                <a:lnTo>
                  <a:pt x="205730" y="1249363"/>
                </a:lnTo>
                <a:lnTo>
                  <a:pt x="197144" y="1250951"/>
                </a:lnTo>
                <a:lnTo>
                  <a:pt x="188877" y="1251903"/>
                </a:lnTo>
                <a:lnTo>
                  <a:pt x="180610" y="1252538"/>
                </a:lnTo>
                <a:lnTo>
                  <a:pt x="172024" y="1252538"/>
                </a:lnTo>
                <a:lnTo>
                  <a:pt x="171388" y="1252538"/>
                </a:lnTo>
                <a:lnTo>
                  <a:pt x="163439" y="1252538"/>
                </a:lnTo>
                <a:lnTo>
                  <a:pt x="155490" y="1251586"/>
                </a:lnTo>
                <a:lnTo>
                  <a:pt x="147858" y="1250633"/>
                </a:lnTo>
                <a:lnTo>
                  <a:pt x="139591" y="1249363"/>
                </a:lnTo>
                <a:lnTo>
                  <a:pt x="132278" y="1247776"/>
                </a:lnTo>
                <a:lnTo>
                  <a:pt x="124964" y="1245871"/>
                </a:lnTo>
                <a:lnTo>
                  <a:pt x="117969" y="1243648"/>
                </a:lnTo>
                <a:lnTo>
                  <a:pt x="110973" y="1241108"/>
                </a:lnTo>
                <a:lnTo>
                  <a:pt x="106840" y="1239203"/>
                </a:lnTo>
                <a:lnTo>
                  <a:pt x="102706" y="1236981"/>
                </a:lnTo>
                <a:lnTo>
                  <a:pt x="97300" y="1234758"/>
                </a:lnTo>
                <a:lnTo>
                  <a:pt x="92213" y="1232218"/>
                </a:lnTo>
                <a:lnTo>
                  <a:pt x="91895" y="1231901"/>
                </a:lnTo>
                <a:lnTo>
                  <a:pt x="85217" y="1228091"/>
                </a:lnTo>
                <a:lnTo>
                  <a:pt x="79176" y="1223646"/>
                </a:lnTo>
                <a:lnTo>
                  <a:pt x="72180" y="1218566"/>
                </a:lnTo>
                <a:lnTo>
                  <a:pt x="65821" y="1213168"/>
                </a:lnTo>
                <a:lnTo>
                  <a:pt x="59779" y="1207771"/>
                </a:lnTo>
                <a:lnTo>
                  <a:pt x="54374" y="1202373"/>
                </a:lnTo>
                <a:lnTo>
                  <a:pt x="48968" y="1196341"/>
                </a:lnTo>
                <a:lnTo>
                  <a:pt x="44517" y="1190308"/>
                </a:lnTo>
                <a:lnTo>
                  <a:pt x="40065" y="1184593"/>
                </a:lnTo>
                <a:lnTo>
                  <a:pt x="35613" y="1178561"/>
                </a:lnTo>
                <a:lnTo>
                  <a:pt x="32116" y="1172846"/>
                </a:lnTo>
                <a:lnTo>
                  <a:pt x="28618" y="1166813"/>
                </a:lnTo>
                <a:lnTo>
                  <a:pt x="25756" y="1160781"/>
                </a:lnTo>
                <a:lnTo>
                  <a:pt x="22894" y="1155066"/>
                </a:lnTo>
                <a:lnTo>
                  <a:pt x="18125" y="1143318"/>
                </a:lnTo>
                <a:lnTo>
                  <a:pt x="13991" y="1132206"/>
                </a:lnTo>
                <a:lnTo>
                  <a:pt x="10175" y="1119823"/>
                </a:lnTo>
                <a:lnTo>
                  <a:pt x="7314" y="1107758"/>
                </a:lnTo>
                <a:lnTo>
                  <a:pt x="5088" y="1095693"/>
                </a:lnTo>
                <a:lnTo>
                  <a:pt x="3180" y="1083311"/>
                </a:lnTo>
                <a:lnTo>
                  <a:pt x="1590" y="1071563"/>
                </a:lnTo>
                <a:lnTo>
                  <a:pt x="954" y="1059498"/>
                </a:lnTo>
                <a:lnTo>
                  <a:pt x="318" y="1047751"/>
                </a:lnTo>
                <a:lnTo>
                  <a:pt x="0" y="1035686"/>
                </a:lnTo>
                <a:lnTo>
                  <a:pt x="318" y="1018541"/>
                </a:lnTo>
                <a:lnTo>
                  <a:pt x="1590" y="1001396"/>
                </a:lnTo>
                <a:lnTo>
                  <a:pt x="3180" y="984251"/>
                </a:lnTo>
                <a:lnTo>
                  <a:pt x="5406" y="967106"/>
                </a:lnTo>
                <a:lnTo>
                  <a:pt x="8585" y="949961"/>
                </a:lnTo>
                <a:lnTo>
                  <a:pt x="12083" y="933133"/>
                </a:lnTo>
                <a:lnTo>
                  <a:pt x="16535" y="915988"/>
                </a:lnTo>
                <a:lnTo>
                  <a:pt x="21622" y="899160"/>
                </a:lnTo>
                <a:lnTo>
                  <a:pt x="27346" y="882650"/>
                </a:lnTo>
                <a:lnTo>
                  <a:pt x="30526" y="874078"/>
                </a:lnTo>
                <a:lnTo>
                  <a:pt x="34023" y="865823"/>
                </a:lnTo>
                <a:lnTo>
                  <a:pt x="37839" y="857568"/>
                </a:lnTo>
                <a:lnTo>
                  <a:pt x="41655" y="849313"/>
                </a:lnTo>
                <a:lnTo>
                  <a:pt x="45788" y="841058"/>
                </a:lnTo>
                <a:lnTo>
                  <a:pt x="50240" y="833120"/>
                </a:lnTo>
                <a:lnTo>
                  <a:pt x="55010" y="825183"/>
                </a:lnTo>
                <a:lnTo>
                  <a:pt x="60097" y="817245"/>
                </a:lnTo>
                <a:lnTo>
                  <a:pt x="65503" y="808990"/>
                </a:lnTo>
                <a:lnTo>
                  <a:pt x="71226" y="801053"/>
                </a:lnTo>
                <a:lnTo>
                  <a:pt x="77268" y="793433"/>
                </a:lnTo>
                <a:lnTo>
                  <a:pt x="83945" y="785813"/>
                </a:lnTo>
                <a:lnTo>
                  <a:pt x="91259" y="778510"/>
                </a:lnTo>
                <a:lnTo>
                  <a:pt x="99208" y="771208"/>
                </a:lnTo>
                <a:lnTo>
                  <a:pt x="104296" y="766445"/>
                </a:lnTo>
                <a:lnTo>
                  <a:pt x="110019" y="761683"/>
                </a:lnTo>
                <a:lnTo>
                  <a:pt x="116061" y="756920"/>
                </a:lnTo>
                <a:lnTo>
                  <a:pt x="122420" y="752475"/>
                </a:lnTo>
                <a:lnTo>
                  <a:pt x="129098" y="748348"/>
                </a:lnTo>
                <a:lnTo>
                  <a:pt x="136093" y="744538"/>
                </a:lnTo>
                <a:lnTo>
                  <a:pt x="143407" y="740728"/>
                </a:lnTo>
                <a:lnTo>
                  <a:pt x="151038" y="737235"/>
                </a:lnTo>
                <a:lnTo>
                  <a:pt x="158987" y="734060"/>
                </a:lnTo>
                <a:lnTo>
                  <a:pt x="166937" y="731520"/>
                </a:lnTo>
                <a:lnTo>
                  <a:pt x="175204" y="728980"/>
                </a:lnTo>
                <a:lnTo>
                  <a:pt x="183471" y="727075"/>
                </a:lnTo>
                <a:lnTo>
                  <a:pt x="192375" y="725170"/>
                </a:lnTo>
                <a:lnTo>
                  <a:pt x="200960" y="724218"/>
                </a:lnTo>
                <a:lnTo>
                  <a:pt x="210181" y="723265"/>
                </a:lnTo>
                <a:lnTo>
                  <a:pt x="219403" y="723265"/>
                </a:lnTo>
                <a:lnTo>
                  <a:pt x="227352" y="723583"/>
                </a:lnTo>
                <a:lnTo>
                  <a:pt x="234983" y="724535"/>
                </a:lnTo>
                <a:lnTo>
                  <a:pt x="241343" y="723900"/>
                </a:lnTo>
                <a:lnTo>
                  <a:pt x="248020" y="723583"/>
                </a:lnTo>
                <a:lnTo>
                  <a:pt x="335145" y="723583"/>
                </a:lnTo>
                <a:lnTo>
                  <a:pt x="311933" y="772478"/>
                </a:lnTo>
                <a:lnTo>
                  <a:pt x="290947" y="816293"/>
                </a:lnTo>
                <a:lnTo>
                  <a:pt x="270279" y="857250"/>
                </a:lnTo>
                <a:lnTo>
                  <a:pt x="260103" y="876935"/>
                </a:lnTo>
                <a:lnTo>
                  <a:pt x="250246" y="895350"/>
                </a:lnTo>
                <a:lnTo>
                  <a:pt x="240389" y="913131"/>
                </a:lnTo>
                <a:lnTo>
                  <a:pt x="231168" y="929958"/>
                </a:lnTo>
                <a:lnTo>
                  <a:pt x="221946" y="945833"/>
                </a:lnTo>
                <a:lnTo>
                  <a:pt x="213043" y="960438"/>
                </a:lnTo>
                <a:lnTo>
                  <a:pt x="204458" y="974091"/>
                </a:lnTo>
                <a:lnTo>
                  <a:pt x="195555" y="986791"/>
                </a:lnTo>
                <a:lnTo>
                  <a:pt x="187605" y="998221"/>
                </a:lnTo>
                <a:lnTo>
                  <a:pt x="179974" y="1008063"/>
                </a:lnTo>
                <a:lnTo>
                  <a:pt x="172660" y="1016953"/>
                </a:lnTo>
                <a:lnTo>
                  <a:pt x="165665" y="1024256"/>
                </a:lnTo>
                <a:lnTo>
                  <a:pt x="168527" y="1024573"/>
                </a:lnTo>
                <a:lnTo>
                  <a:pt x="172978" y="1021081"/>
                </a:lnTo>
                <a:lnTo>
                  <a:pt x="177748" y="1016953"/>
                </a:lnTo>
                <a:lnTo>
                  <a:pt x="183153" y="1011873"/>
                </a:lnTo>
                <a:lnTo>
                  <a:pt x="188877" y="1005841"/>
                </a:lnTo>
                <a:lnTo>
                  <a:pt x="195555" y="999173"/>
                </a:lnTo>
                <a:lnTo>
                  <a:pt x="202868" y="991236"/>
                </a:lnTo>
                <a:lnTo>
                  <a:pt x="210181" y="982346"/>
                </a:lnTo>
                <a:lnTo>
                  <a:pt x="218131" y="972186"/>
                </a:lnTo>
                <a:lnTo>
                  <a:pt x="229260" y="957581"/>
                </a:lnTo>
                <a:lnTo>
                  <a:pt x="241025" y="941071"/>
                </a:lnTo>
                <a:lnTo>
                  <a:pt x="253426" y="922338"/>
                </a:lnTo>
                <a:lnTo>
                  <a:pt x="266781" y="902018"/>
                </a:lnTo>
                <a:lnTo>
                  <a:pt x="280772" y="879475"/>
                </a:lnTo>
                <a:lnTo>
                  <a:pt x="294763" y="854710"/>
                </a:lnTo>
                <a:lnTo>
                  <a:pt x="309707" y="828358"/>
                </a:lnTo>
                <a:lnTo>
                  <a:pt x="325606" y="799465"/>
                </a:lnTo>
                <a:lnTo>
                  <a:pt x="344367" y="763270"/>
                </a:lnTo>
                <a:lnTo>
                  <a:pt x="364081" y="723583"/>
                </a:lnTo>
                <a:lnTo>
                  <a:pt x="376800" y="697548"/>
                </a:lnTo>
                <a:lnTo>
                  <a:pt x="389519" y="670560"/>
                </a:lnTo>
                <a:lnTo>
                  <a:pt x="402238" y="641985"/>
                </a:lnTo>
                <a:lnTo>
                  <a:pt x="415593" y="612458"/>
                </a:lnTo>
                <a:lnTo>
                  <a:pt x="423860" y="594360"/>
                </a:lnTo>
                <a:lnTo>
                  <a:pt x="426404" y="588963"/>
                </a:lnTo>
                <a:lnTo>
                  <a:pt x="428948" y="583883"/>
                </a:lnTo>
                <a:lnTo>
                  <a:pt x="431810" y="579120"/>
                </a:lnTo>
                <a:lnTo>
                  <a:pt x="434989" y="574675"/>
                </a:lnTo>
                <a:lnTo>
                  <a:pt x="438169" y="570230"/>
                </a:lnTo>
                <a:lnTo>
                  <a:pt x="441667" y="565785"/>
                </a:lnTo>
                <a:lnTo>
                  <a:pt x="445483" y="561975"/>
                </a:lnTo>
                <a:lnTo>
                  <a:pt x="449298" y="558165"/>
                </a:lnTo>
                <a:lnTo>
                  <a:pt x="453432" y="554355"/>
                </a:lnTo>
                <a:lnTo>
                  <a:pt x="457566" y="550863"/>
                </a:lnTo>
                <a:lnTo>
                  <a:pt x="461699" y="547688"/>
                </a:lnTo>
                <a:lnTo>
                  <a:pt x="466151" y="544830"/>
                </a:lnTo>
                <a:lnTo>
                  <a:pt x="470921" y="541973"/>
                </a:lnTo>
                <a:lnTo>
                  <a:pt x="475690" y="539433"/>
                </a:lnTo>
                <a:lnTo>
                  <a:pt x="480778" y="536893"/>
                </a:lnTo>
                <a:lnTo>
                  <a:pt x="485547" y="534988"/>
                </a:lnTo>
                <a:lnTo>
                  <a:pt x="490635" y="533083"/>
                </a:lnTo>
                <a:lnTo>
                  <a:pt x="495723" y="531495"/>
                </a:lnTo>
                <a:lnTo>
                  <a:pt x="501128" y="530225"/>
                </a:lnTo>
                <a:lnTo>
                  <a:pt x="506216" y="528955"/>
                </a:lnTo>
                <a:lnTo>
                  <a:pt x="511621" y="528320"/>
                </a:lnTo>
                <a:lnTo>
                  <a:pt x="517027" y="527685"/>
                </a:lnTo>
                <a:lnTo>
                  <a:pt x="522114" y="527368"/>
                </a:lnTo>
                <a:lnTo>
                  <a:pt x="527838" y="527050"/>
                </a:lnTo>
                <a:close/>
                <a:moveTo>
                  <a:pt x="510850" y="0"/>
                </a:moveTo>
                <a:lnTo>
                  <a:pt x="518478" y="0"/>
                </a:lnTo>
                <a:lnTo>
                  <a:pt x="526424" y="0"/>
                </a:lnTo>
                <a:lnTo>
                  <a:pt x="534369" y="317"/>
                </a:lnTo>
                <a:lnTo>
                  <a:pt x="542315" y="952"/>
                </a:lnTo>
                <a:lnTo>
                  <a:pt x="550260" y="1587"/>
                </a:lnTo>
                <a:lnTo>
                  <a:pt x="557888" y="2539"/>
                </a:lnTo>
                <a:lnTo>
                  <a:pt x="565833" y="3491"/>
                </a:lnTo>
                <a:lnTo>
                  <a:pt x="573779" y="5077"/>
                </a:lnTo>
                <a:lnTo>
                  <a:pt x="581724" y="6347"/>
                </a:lnTo>
                <a:lnTo>
                  <a:pt x="589988" y="8251"/>
                </a:lnTo>
                <a:lnTo>
                  <a:pt x="597615" y="10155"/>
                </a:lnTo>
                <a:lnTo>
                  <a:pt x="605561" y="12376"/>
                </a:lnTo>
                <a:lnTo>
                  <a:pt x="613189" y="14597"/>
                </a:lnTo>
                <a:lnTo>
                  <a:pt x="620816" y="17136"/>
                </a:lnTo>
                <a:lnTo>
                  <a:pt x="628126" y="19675"/>
                </a:lnTo>
                <a:lnTo>
                  <a:pt x="635436" y="22531"/>
                </a:lnTo>
                <a:lnTo>
                  <a:pt x="642746" y="25386"/>
                </a:lnTo>
                <a:lnTo>
                  <a:pt x="650374" y="28560"/>
                </a:lnTo>
                <a:lnTo>
                  <a:pt x="657366" y="32050"/>
                </a:lnTo>
                <a:lnTo>
                  <a:pt x="664358" y="35541"/>
                </a:lnTo>
                <a:lnTo>
                  <a:pt x="671032" y="39032"/>
                </a:lnTo>
                <a:lnTo>
                  <a:pt x="677706" y="43157"/>
                </a:lnTo>
                <a:lnTo>
                  <a:pt x="690737" y="51408"/>
                </a:lnTo>
                <a:lnTo>
                  <a:pt x="703767" y="59976"/>
                </a:lnTo>
                <a:lnTo>
                  <a:pt x="715845" y="69178"/>
                </a:lnTo>
                <a:lnTo>
                  <a:pt x="727286" y="79016"/>
                </a:lnTo>
                <a:lnTo>
                  <a:pt x="738410" y="89488"/>
                </a:lnTo>
                <a:lnTo>
                  <a:pt x="748898" y="100594"/>
                </a:lnTo>
                <a:lnTo>
                  <a:pt x="759386" y="111701"/>
                </a:lnTo>
                <a:lnTo>
                  <a:pt x="768603" y="123442"/>
                </a:lnTo>
                <a:lnTo>
                  <a:pt x="777502" y="135501"/>
                </a:lnTo>
                <a:lnTo>
                  <a:pt x="785765" y="148194"/>
                </a:lnTo>
                <a:lnTo>
                  <a:pt x="793393" y="161522"/>
                </a:lnTo>
                <a:lnTo>
                  <a:pt x="800385" y="174850"/>
                </a:lnTo>
                <a:lnTo>
                  <a:pt x="806741" y="188496"/>
                </a:lnTo>
                <a:lnTo>
                  <a:pt x="812780" y="202141"/>
                </a:lnTo>
                <a:lnTo>
                  <a:pt x="817865" y="216738"/>
                </a:lnTo>
                <a:lnTo>
                  <a:pt x="822315" y="231335"/>
                </a:lnTo>
                <a:lnTo>
                  <a:pt x="825811" y="245933"/>
                </a:lnTo>
                <a:lnTo>
                  <a:pt x="828989" y="261165"/>
                </a:lnTo>
                <a:lnTo>
                  <a:pt x="831213" y="276397"/>
                </a:lnTo>
                <a:lnTo>
                  <a:pt x="832485" y="291629"/>
                </a:lnTo>
                <a:lnTo>
                  <a:pt x="833120" y="299245"/>
                </a:lnTo>
                <a:lnTo>
                  <a:pt x="833438" y="306861"/>
                </a:lnTo>
                <a:lnTo>
                  <a:pt x="833438" y="314794"/>
                </a:lnTo>
                <a:lnTo>
                  <a:pt x="833438" y="322727"/>
                </a:lnTo>
                <a:lnTo>
                  <a:pt x="833120" y="330661"/>
                </a:lnTo>
                <a:lnTo>
                  <a:pt x="832485" y="338277"/>
                </a:lnTo>
                <a:lnTo>
                  <a:pt x="831849" y="346210"/>
                </a:lnTo>
                <a:lnTo>
                  <a:pt x="830896" y="354143"/>
                </a:lnTo>
                <a:lnTo>
                  <a:pt x="829624" y="362077"/>
                </a:lnTo>
                <a:lnTo>
                  <a:pt x="828353" y="369693"/>
                </a:lnTo>
                <a:lnTo>
                  <a:pt x="826764" y="377943"/>
                </a:lnTo>
                <a:lnTo>
                  <a:pt x="825175" y="385877"/>
                </a:lnTo>
                <a:lnTo>
                  <a:pt x="822950" y="394762"/>
                </a:lnTo>
                <a:lnTo>
                  <a:pt x="820725" y="403330"/>
                </a:lnTo>
                <a:lnTo>
                  <a:pt x="817865" y="411898"/>
                </a:lnTo>
                <a:lnTo>
                  <a:pt x="815005" y="420466"/>
                </a:lnTo>
                <a:lnTo>
                  <a:pt x="811826" y="429034"/>
                </a:lnTo>
                <a:lnTo>
                  <a:pt x="808330" y="436967"/>
                </a:lnTo>
                <a:lnTo>
                  <a:pt x="804834" y="445218"/>
                </a:lnTo>
                <a:lnTo>
                  <a:pt x="801021" y="453151"/>
                </a:lnTo>
                <a:lnTo>
                  <a:pt x="797207" y="460767"/>
                </a:lnTo>
                <a:lnTo>
                  <a:pt x="793075" y="468383"/>
                </a:lnTo>
                <a:lnTo>
                  <a:pt x="788626" y="475999"/>
                </a:lnTo>
                <a:lnTo>
                  <a:pt x="784176" y="483615"/>
                </a:lnTo>
                <a:lnTo>
                  <a:pt x="779409" y="490596"/>
                </a:lnTo>
                <a:lnTo>
                  <a:pt x="774641" y="497578"/>
                </a:lnTo>
                <a:lnTo>
                  <a:pt x="769556" y="504559"/>
                </a:lnTo>
                <a:lnTo>
                  <a:pt x="764153" y="511223"/>
                </a:lnTo>
                <a:lnTo>
                  <a:pt x="758750" y="517887"/>
                </a:lnTo>
                <a:lnTo>
                  <a:pt x="753030" y="524234"/>
                </a:lnTo>
                <a:lnTo>
                  <a:pt x="747309" y="530581"/>
                </a:lnTo>
                <a:lnTo>
                  <a:pt x="741270" y="536610"/>
                </a:lnTo>
                <a:lnTo>
                  <a:pt x="735232" y="542639"/>
                </a:lnTo>
                <a:lnTo>
                  <a:pt x="728875" y="548351"/>
                </a:lnTo>
                <a:lnTo>
                  <a:pt x="722519" y="554063"/>
                </a:lnTo>
                <a:lnTo>
                  <a:pt x="716162" y="559458"/>
                </a:lnTo>
                <a:lnTo>
                  <a:pt x="709488" y="564535"/>
                </a:lnTo>
                <a:lnTo>
                  <a:pt x="702814" y="569613"/>
                </a:lnTo>
                <a:lnTo>
                  <a:pt x="695504" y="574373"/>
                </a:lnTo>
                <a:lnTo>
                  <a:pt x="688512" y="579133"/>
                </a:lnTo>
                <a:lnTo>
                  <a:pt x="681202" y="583575"/>
                </a:lnTo>
                <a:lnTo>
                  <a:pt x="673892" y="587701"/>
                </a:lnTo>
                <a:lnTo>
                  <a:pt x="666582" y="591826"/>
                </a:lnTo>
                <a:lnTo>
                  <a:pt x="659273" y="595951"/>
                </a:lnTo>
                <a:lnTo>
                  <a:pt x="658001" y="591509"/>
                </a:lnTo>
                <a:lnTo>
                  <a:pt x="656412" y="587383"/>
                </a:lnTo>
                <a:lnTo>
                  <a:pt x="653870" y="581037"/>
                </a:lnTo>
                <a:lnTo>
                  <a:pt x="650691" y="575007"/>
                </a:lnTo>
                <a:lnTo>
                  <a:pt x="647513" y="568978"/>
                </a:lnTo>
                <a:lnTo>
                  <a:pt x="644017" y="562949"/>
                </a:lnTo>
                <a:lnTo>
                  <a:pt x="639885" y="557554"/>
                </a:lnTo>
                <a:lnTo>
                  <a:pt x="635754" y="551842"/>
                </a:lnTo>
                <a:lnTo>
                  <a:pt x="631304" y="546765"/>
                </a:lnTo>
                <a:lnTo>
                  <a:pt x="626855" y="541687"/>
                </a:lnTo>
                <a:lnTo>
                  <a:pt x="622088" y="536610"/>
                </a:lnTo>
                <a:lnTo>
                  <a:pt x="617002" y="532167"/>
                </a:lnTo>
                <a:lnTo>
                  <a:pt x="611599" y="528042"/>
                </a:lnTo>
                <a:lnTo>
                  <a:pt x="606197" y="523916"/>
                </a:lnTo>
                <a:lnTo>
                  <a:pt x="600476" y="520108"/>
                </a:lnTo>
                <a:lnTo>
                  <a:pt x="594755" y="516618"/>
                </a:lnTo>
                <a:lnTo>
                  <a:pt x="588081" y="513444"/>
                </a:lnTo>
                <a:lnTo>
                  <a:pt x="582042" y="510588"/>
                </a:lnTo>
                <a:lnTo>
                  <a:pt x="575368" y="507732"/>
                </a:lnTo>
                <a:lnTo>
                  <a:pt x="568376" y="505511"/>
                </a:lnTo>
                <a:lnTo>
                  <a:pt x="561702" y="503290"/>
                </a:lnTo>
                <a:lnTo>
                  <a:pt x="554710" y="501703"/>
                </a:lnTo>
                <a:lnTo>
                  <a:pt x="547718" y="500434"/>
                </a:lnTo>
                <a:lnTo>
                  <a:pt x="540408" y="499482"/>
                </a:lnTo>
                <a:lnTo>
                  <a:pt x="533416" y="498847"/>
                </a:lnTo>
                <a:lnTo>
                  <a:pt x="525788" y="498847"/>
                </a:lnTo>
                <a:lnTo>
                  <a:pt x="520703" y="498847"/>
                </a:lnTo>
                <a:lnTo>
                  <a:pt x="515618" y="499164"/>
                </a:lnTo>
                <a:lnTo>
                  <a:pt x="505447" y="500434"/>
                </a:lnTo>
                <a:lnTo>
                  <a:pt x="495277" y="502020"/>
                </a:lnTo>
                <a:lnTo>
                  <a:pt x="485743" y="504559"/>
                </a:lnTo>
                <a:lnTo>
                  <a:pt x="475890" y="508050"/>
                </a:lnTo>
                <a:lnTo>
                  <a:pt x="466673" y="511858"/>
                </a:lnTo>
                <a:lnTo>
                  <a:pt x="457774" y="516300"/>
                </a:lnTo>
                <a:lnTo>
                  <a:pt x="449193" y="521378"/>
                </a:lnTo>
                <a:lnTo>
                  <a:pt x="441248" y="527090"/>
                </a:lnTo>
                <a:lnTo>
                  <a:pt x="433620" y="533437"/>
                </a:lnTo>
                <a:lnTo>
                  <a:pt x="426310" y="540735"/>
                </a:lnTo>
                <a:lnTo>
                  <a:pt x="419000" y="548034"/>
                </a:lnTo>
                <a:lnTo>
                  <a:pt x="412962" y="555967"/>
                </a:lnTo>
                <a:lnTo>
                  <a:pt x="407241" y="564218"/>
                </a:lnTo>
                <a:lnTo>
                  <a:pt x="402156" y="573103"/>
                </a:lnTo>
                <a:lnTo>
                  <a:pt x="399931" y="577863"/>
                </a:lnTo>
                <a:lnTo>
                  <a:pt x="397706" y="582306"/>
                </a:lnTo>
                <a:lnTo>
                  <a:pt x="389443" y="601663"/>
                </a:lnTo>
                <a:lnTo>
                  <a:pt x="377048" y="595634"/>
                </a:lnTo>
                <a:lnTo>
                  <a:pt x="364653" y="588970"/>
                </a:lnTo>
                <a:lnTo>
                  <a:pt x="352894" y="582306"/>
                </a:lnTo>
                <a:lnTo>
                  <a:pt x="341452" y="574690"/>
                </a:lnTo>
                <a:lnTo>
                  <a:pt x="330646" y="567074"/>
                </a:lnTo>
                <a:lnTo>
                  <a:pt x="319840" y="558823"/>
                </a:lnTo>
                <a:lnTo>
                  <a:pt x="309352" y="550255"/>
                </a:lnTo>
                <a:lnTo>
                  <a:pt x="299500" y="541053"/>
                </a:lnTo>
                <a:lnTo>
                  <a:pt x="290283" y="531533"/>
                </a:lnTo>
                <a:lnTo>
                  <a:pt x="281384" y="521695"/>
                </a:lnTo>
                <a:lnTo>
                  <a:pt x="272803" y="511540"/>
                </a:lnTo>
                <a:lnTo>
                  <a:pt x="264857" y="501068"/>
                </a:lnTo>
                <a:lnTo>
                  <a:pt x="257230" y="490279"/>
                </a:lnTo>
                <a:lnTo>
                  <a:pt x="249602" y="478855"/>
                </a:lnTo>
                <a:lnTo>
                  <a:pt x="242928" y="467431"/>
                </a:lnTo>
                <a:lnTo>
                  <a:pt x="236571" y="455690"/>
                </a:lnTo>
                <a:lnTo>
                  <a:pt x="231168" y="443631"/>
                </a:lnTo>
                <a:lnTo>
                  <a:pt x="225765" y="431572"/>
                </a:lnTo>
                <a:lnTo>
                  <a:pt x="220998" y="418879"/>
                </a:lnTo>
                <a:lnTo>
                  <a:pt x="216866" y="406186"/>
                </a:lnTo>
                <a:lnTo>
                  <a:pt x="213370" y="393175"/>
                </a:lnTo>
                <a:lnTo>
                  <a:pt x="210192" y="380165"/>
                </a:lnTo>
                <a:lnTo>
                  <a:pt x="207650" y="366837"/>
                </a:lnTo>
                <a:lnTo>
                  <a:pt x="205743" y="353509"/>
                </a:lnTo>
                <a:lnTo>
                  <a:pt x="204471" y="340181"/>
                </a:lnTo>
                <a:lnTo>
                  <a:pt x="203518" y="326535"/>
                </a:lnTo>
                <a:lnTo>
                  <a:pt x="203200" y="312573"/>
                </a:lnTo>
                <a:lnTo>
                  <a:pt x="203836" y="298927"/>
                </a:lnTo>
                <a:lnTo>
                  <a:pt x="204789" y="284965"/>
                </a:lnTo>
                <a:lnTo>
                  <a:pt x="206378" y="271319"/>
                </a:lnTo>
                <a:lnTo>
                  <a:pt x="208603" y="257039"/>
                </a:lnTo>
                <a:lnTo>
                  <a:pt x="211463" y="243077"/>
                </a:lnTo>
                <a:lnTo>
                  <a:pt x="213370" y="235143"/>
                </a:lnTo>
                <a:lnTo>
                  <a:pt x="215595" y="227527"/>
                </a:lnTo>
                <a:lnTo>
                  <a:pt x="217820" y="219912"/>
                </a:lnTo>
                <a:lnTo>
                  <a:pt x="220362" y="212296"/>
                </a:lnTo>
                <a:lnTo>
                  <a:pt x="223223" y="204680"/>
                </a:lnTo>
                <a:lnTo>
                  <a:pt x="225765" y="197381"/>
                </a:lnTo>
                <a:lnTo>
                  <a:pt x="228944" y="190082"/>
                </a:lnTo>
                <a:lnTo>
                  <a:pt x="232122" y="182784"/>
                </a:lnTo>
                <a:lnTo>
                  <a:pt x="235300" y="175802"/>
                </a:lnTo>
                <a:lnTo>
                  <a:pt x="238796" y="168821"/>
                </a:lnTo>
                <a:lnTo>
                  <a:pt x="242610" y="162157"/>
                </a:lnTo>
                <a:lnTo>
                  <a:pt x="246424" y="155493"/>
                </a:lnTo>
                <a:lnTo>
                  <a:pt x="254369" y="142165"/>
                </a:lnTo>
                <a:lnTo>
                  <a:pt x="263586" y="129472"/>
                </a:lnTo>
                <a:lnTo>
                  <a:pt x="272803" y="117413"/>
                </a:lnTo>
                <a:lnTo>
                  <a:pt x="282655" y="105989"/>
                </a:lnTo>
                <a:lnTo>
                  <a:pt x="292826" y="94882"/>
                </a:lnTo>
                <a:lnTo>
                  <a:pt x="303631" y="84093"/>
                </a:lnTo>
                <a:lnTo>
                  <a:pt x="315391" y="73938"/>
                </a:lnTo>
                <a:lnTo>
                  <a:pt x="327150" y="64736"/>
                </a:lnTo>
                <a:lnTo>
                  <a:pt x="339227" y="55850"/>
                </a:lnTo>
                <a:lnTo>
                  <a:pt x="351940" y="47600"/>
                </a:lnTo>
                <a:lnTo>
                  <a:pt x="364653" y="39984"/>
                </a:lnTo>
                <a:lnTo>
                  <a:pt x="378319" y="32685"/>
                </a:lnTo>
                <a:lnTo>
                  <a:pt x="391985" y="26338"/>
                </a:lnTo>
                <a:lnTo>
                  <a:pt x="405970" y="20627"/>
                </a:lnTo>
                <a:lnTo>
                  <a:pt x="420272" y="15549"/>
                </a:lnTo>
                <a:lnTo>
                  <a:pt x="434891" y="11107"/>
                </a:lnTo>
                <a:lnTo>
                  <a:pt x="449829" y="7616"/>
                </a:lnTo>
                <a:lnTo>
                  <a:pt x="464766" y="4443"/>
                </a:lnTo>
                <a:lnTo>
                  <a:pt x="480022" y="2221"/>
                </a:lnTo>
                <a:lnTo>
                  <a:pt x="495277" y="952"/>
                </a:lnTo>
                <a:lnTo>
                  <a:pt x="502905" y="317"/>
                </a:lnTo>
                <a:lnTo>
                  <a:pt x="510850" y="0"/>
                </a:lnTo>
                <a:close/>
              </a:path>
            </a:pathLst>
          </a:custGeom>
          <a:solidFill>
            <a:schemeClr val="bg1">
              <a:lumMod val="65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accent5">
                  <a:lumMod val="75000"/>
                </a:schemeClr>
              </a:solidFill>
            </a:endParaRPr>
          </a:p>
        </p:txBody>
      </p:sp>
      <p:sp>
        <p:nvSpPr>
          <p:cNvPr id="17" name="KSO_Shape"/>
          <p:cNvSpPr/>
          <p:nvPr/>
        </p:nvSpPr>
        <p:spPr bwMode="auto">
          <a:xfrm flipH="1">
            <a:off x="6313694" y="4181060"/>
            <a:ext cx="272669" cy="723900"/>
          </a:xfrm>
          <a:custGeom>
            <a:avLst/>
            <a:gdLst/>
            <a:ahLst/>
            <a:cxnLst/>
            <a:rect l="0" t="0" r="r" b="b"/>
            <a:pathLst>
              <a:path w="1190625" h="3163887">
                <a:moveTo>
                  <a:pt x="896392" y="1026239"/>
                </a:moveTo>
                <a:lnTo>
                  <a:pt x="896392" y="1562636"/>
                </a:lnTo>
                <a:lnTo>
                  <a:pt x="905596" y="1537864"/>
                </a:lnTo>
                <a:lnTo>
                  <a:pt x="914166" y="1513410"/>
                </a:lnTo>
                <a:lnTo>
                  <a:pt x="922419" y="1489909"/>
                </a:lnTo>
                <a:lnTo>
                  <a:pt x="929402" y="1466726"/>
                </a:lnTo>
                <a:lnTo>
                  <a:pt x="936067" y="1444495"/>
                </a:lnTo>
                <a:lnTo>
                  <a:pt x="941780" y="1423217"/>
                </a:lnTo>
                <a:lnTo>
                  <a:pt x="946859" y="1401939"/>
                </a:lnTo>
                <a:lnTo>
                  <a:pt x="951303" y="1381931"/>
                </a:lnTo>
                <a:lnTo>
                  <a:pt x="955111" y="1362241"/>
                </a:lnTo>
                <a:lnTo>
                  <a:pt x="958285" y="1343186"/>
                </a:lnTo>
                <a:lnTo>
                  <a:pt x="961142" y="1325084"/>
                </a:lnTo>
                <a:lnTo>
                  <a:pt x="963046" y="1307299"/>
                </a:lnTo>
                <a:lnTo>
                  <a:pt x="964951" y="1290467"/>
                </a:lnTo>
                <a:lnTo>
                  <a:pt x="965903" y="1273953"/>
                </a:lnTo>
                <a:lnTo>
                  <a:pt x="966538" y="1258392"/>
                </a:lnTo>
                <a:lnTo>
                  <a:pt x="966855" y="1243148"/>
                </a:lnTo>
                <a:lnTo>
                  <a:pt x="966221" y="1222822"/>
                </a:lnTo>
                <a:lnTo>
                  <a:pt x="964951" y="1203450"/>
                </a:lnTo>
                <a:lnTo>
                  <a:pt x="963046" y="1185030"/>
                </a:lnTo>
                <a:lnTo>
                  <a:pt x="960507" y="1167881"/>
                </a:lnTo>
                <a:lnTo>
                  <a:pt x="957651" y="1151684"/>
                </a:lnTo>
                <a:lnTo>
                  <a:pt x="953842" y="1136440"/>
                </a:lnTo>
                <a:lnTo>
                  <a:pt x="949716" y="1122149"/>
                </a:lnTo>
                <a:lnTo>
                  <a:pt x="945272" y="1108810"/>
                </a:lnTo>
                <a:lnTo>
                  <a:pt x="940193" y="1096107"/>
                </a:lnTo>
                <a:lnTo>
                  <a:pt x="934798" y="1084039"/>
                </a:lnTo>
                <a:lnTo>
                  <a:pt x="929084" y="1072923"/>
                </a:lnTo>
                <a:lnTo>
                  <a:pt x="923054" y="1062443"/>
                </a:lnTo>
                <a:lnTo>
                  <a:pt x="916388" y="1052598"/>
                </a:lnTo>
                <a:lnTo>
                  <a:pt x="910040" y="1043388"/>
                </a:lnTo>
                <a:lnTo>
                  <a:pt x="903375" y="1034814"/>
                </a:lnTo>
                <a:lnTo>
                  <a:pt x="896392" y="1026239"/>
                </a:lnTo>
                <a:close/>
                <a:moveTo>
                  <a:pt x="641199" y="722312"/>
                </a:moveTo>
                <a:lnTo>
                  <a:pt x="788474" y="722312"/>
                </a:lnTo>
                <a:lnTo>
                  <a:pt x="797044" y="722630"/>
                </a:lnTo>
                <a:lnTo>
                  <a:pt x="805297" y="723583"/>
                </a:lnTo>
                <a:lnTo>
                  <a:pt x="813867" y="725488"/>
                </a:lnTo>
                <a:lnTo>
                  <a:pt x="822119" y="727711"/>
                </a:lnTo>
                <a:lnTo>
                  <a:pt x="829419" y="729617"/>
                </a:lnTo>
                <a:lnTo>
                  <a:pt x="839259" y="732475"/>
                </a:lnTo>
                <a:lnTo>
                  <a:pt x="851638" y="736286"/>
                </a:lnTo>
                <a:lnTo>
                  <a:pt x="866238" y="741367"/>
                </a:lnTo>
                <a:lnTo>
                  <a:pt x="882108" y="747719"/>
                </a:lnTo>
                <a:lnTo>
                  <a:pt x="890678" y="751530"/>
                </a:lnTo>
                <a:lnTo>
                  <a:pt x="899883" y="755341"/>
                </a:lnTo>
                <a:lnTo>
                  <a:pt x="909088" y="760105"/>
                </a:lnTo>
                <a:lnTo>
                  <a:pt x="919245" y="765186"/>
                </a:lnTo>
                <a:lnTo>
                  <a:pt x="929084" y="770267"/>
                </a:lnTo>
                <a:lnTo>
                  <a:pt x="939559" y="775984"/>
                </a:lnTo>
                <a:lnTo>
                  <a:pt x="951620" y="783288"/>
                </a:lnTo>
                <a:lnTo>
                  <a:pt x="963999" y="791228"/>
                </a:lnTo>
                <a:lnTo>
                  <a:pt x="977012" y="799802"/>
                </a:lnTo>
                <a:lnTo>
                  <a:pt x="989708" y="809012"/>
                </a:lnTo>
                <a:lnTo>
                  <a:pt x="1002405" y="819175"/>
                </a:lnTo>
                <a:lnTo>
                  <a:pt x="1015418" y="829973"/>
                </a:lnTo>
                <a:lnTo>
                  <a:pt x="1028432" y="841406"/>
                </a:lnTo>
                <a:lnTo>
                  <a:pt x="1041445" y="853791"/>
                </a:lnTo>
                <a:lnTo>
                  <a:pt x="1054141" y="866812"/>
                </a:lnTo>
                <a:lnTo>
                  <a:pt x="1066838" y="881104"/>
                </a:lnTo>
                <a:lnTo>
                  <a:pt x="1072868" y="888408"/>
                </a:lnTo>
                <a:lnTo>
                  <a:pt x="1078899" y="895712"/>
                </a:lnTo>
                <a:lnTo>
                  <a:pt x="1085247" y="903652"/>
                </a:lnTo>
                <a:lnTo>
                  <a:pt x="1091278" y="911591"/>
                </a:lnTo>
                <a:lnTo>
                  <a:pt x="1096991" y="919531"/>
                </a:lnTo>
                <a:lnTo>
                  <a:pt x="1102704" y="928423"/>
                </a:lnTo>
                <a:lnTo>
                  <a:pt x="1108418" y="936998"/>
                </a:lnTo>
                <a:lnTo>
                  <a:pt x="1113813" y="945890"/>
                </a:lnTo>
                <a:lnTo>
                  <a:pt x="1119209" y="954783"/>
                </a:lnTo>
                <a:lnTo>
                  <a:pt x="1124605" y="963993"/>
                </a:lnTo>
                <a:lnTo>
                  <a:pt x="1129684" y="973520"/>
                </a:lnTo>
                <a:lnTo>
                  <a:pt x="1134445" y="983683"/>
                </a:lnTo>
                <a:lnTo>
                  <a:pt x="1141110" y="997021"/>
                </a:lnTo>
                <a:lnTo>
                  <a:pt x="1147141" y="1010677"/>
                </a:lnTo>
                <a:lnTo>
                  <a:pt x="1152854" y="1024651"/>
                </a:lnTo>
                <a:lnTo>
                  <a:pt x="1157933" y="1039577"/>
                </a:lnTo>
                <a:lnTo>
                  <a:pt x="1163011" y="1054504"/>
                </a:lnTo>
                <a:lnTo>
                  <a:pt x="1167772" y="1069748"/>
                </a:lnTo>
                <a:lnTo>
                  <a:pt x="1171898" y="1085309"/>
                </a:lnTo>
                <a:lnTo>
                  <a:pt x="1175707" y="1101506"/>
                </a:lnTo>
                <a:lnTo>
                  <a:pt x="1179199" y="1118020"/>
                </a:lnTo>
                <a:lnTo>
                  <a:pt x="1182055" y="1134534"/>
                </a:lnTo>
                <a:lnTo>
                  <a:pt x="1184595" y="1152001"/>
                </a:lnTo>
                <a:lnTo>
                  <a:pt x="1186816" y="1169469"/>
                </a:lnTo>
                <a:lnTo>
                  <a:pt x="1188403" y="1187253"/>
                </a:lnTo>
                <a:lnTo>
                  <a:pt x="1189673" y="1205673"/>
                </a:lnTo>
                <a:lnTo>
                  <a:pt x="1190308" y="1224093"/>
                </a:lnTo>
                <a:lnTo>
                  <a:pt x="1190625" y="1243148"/>
                </a:lnTo>
                <a:lnTo>
                  <a:pt x="1190308" y="1257756"/>
                </a:lnTo>
                <a:lnTo>
                  <a:pt x="1189990" y="1272365"/>
                </a:lnTo>
                <a:lnTo>
                  <a:pt x="1189356" y="1287292"/>
                </a:lnTo>
                <a:lnTo>
                  <a:pt x="1188403" y="1302218"/>
                </a:lnTo>
                <a:lnTo>
                  <a:pt x="1187134" y="1317780"/>
                </a:lnTo>
                <a:lnTo>
                  <a:pt x="1185547" y="1333341"/>
                </a:lnTo>
                <a:lnTo>
                  <a:pt x="1183642" y="1348903"/>
                </a:lnTo>
                <a:lnTo>
                  <a:pt x="1181420" y="1364782"/>
                </a:lnTo>
                <a:lnTo>
                  <a:pt x="1178881" y="1380979"/>
                </a:lnTo>
                <a:lnTo>
                  <a:pt x="1176025" y="1397493"/>
                </a:lnTo>
                <a:lnTo>
                  <a:pt x="1173168" y="1413690"/>
                </a:lnTo>
                <a:lnTo>
                  <a:pt x="1169677" y="1430839"/>
                </a:lnTo>
                <a:lnTo>
                  <a:pt x="1165868" y="1447671"/>
                </a:lnTo>
                <a:lnTo>
                  <a:pt x="1162059" y="1464820"/>
                </a:lnTo>
                <a:lnTo>
                  <a:pt x="1157615" y="1482605"/>
                </a:lnTo>
                <a:lnTo>
                  <a:pt x="1152854" y="1500390"/>
                </a:lnTo>
                <a:lnTo>
                  <a:pt x="1147776" y="1518174"/>
                </a:lnTo>
                <a:lnTo>
                  <a:pt x="1142380" y="1536594"/>
                </a:lnTo>
                <a:lnTo>
                  <a:pt x="1136349" y="1555014"/>
                </a:lnTo>
                <a:lnTo>
                  <a:pt x="1130318" y="1573434"/>
                </a:lnTo>
                <a:lnTo>
                  <a:pt x="1123970" y="1592489"/>
                </a:lnTo>
                <a:lnTo>
                  <a:pt x="1116987" y="1611543"/>
                </a:lnTo>
                <a:lnTo>
                  <a:pt x="1110005" y="1630916"/>
                </a:lnTo>
                <a:lnTo>
                  <a:pt x="1102387" y="1650924"/>
                </a:lnTo>
                <a:lnTo>
                  <a:pt x="1094452" y="1670614"/>
                </a:lnTo>
                <a:lnTo>
                  <a:pt x="1086199" y="1690622"/>
                </a:lnTo>
                <a:lnTo>
                  <a:pt x="1077312" y="1711582"/>
                </a:lnTo>
                <a:lnTo>
                  <a:pt x="1068425" y="1731907"/>
                </a:lnTo>
                <a:lnTo>
                  <a:pt x="1058903" y="1752868"/>
                </a:lnTo>
                <a:lnTo>
                  <a:pt x="1049063" y="1774463"/>
                </a:lnTo>
                <a:lnTo>
                  <a:pt x="1038906" y="1795741"/>
                </a:lnTo>
                <a:lnTo>
                  <a:pt x="1028114" y="1817655"/>
                </a:lnTo>
                <a:lnTo>
                  <a:pt x="1023988" y="1824959"/>
                </a:lnTo>
                <a:lnTo>
                  <a:pt x="1019862" y="1831628"/>
                </a:lnTo>
                <a:lnTo>
                  <a:pt x="1015101" y="1837980"/>
                </a:lnTo>
                <a:lnTo>
                  <a:pt x="1010022" y="1844014"/>
                </a:lnTo>
                <a:lnTo>
                  <a:pt x="1004626" y="1849413"/>
                </a:lnTo>
                <a:lnTo>
                  <a:pt x="998596" y="1854494"/>
                </a:lnTo>
                <a:lnTo>
                  <a:pt x="992565" y="1859258"/>
                </a:lnTo>
                <a:lnTo>
                  <a:pt x="986217" y="1863386"/>
                </a:lnTo>
                <a:lnTo>
                  <a:pt x="979551" y="1867515"/>
                </a:lnTo>
                <a:lnTo>
                  <a:pt x="972251" y="1870691"/>
                </a:lnTo>
                <a:lnTo>
                  <a:pt x="965268" y="1873549"/>
                </a:lnTo>
                <a:lnTo>
                  <a:pt x="957968" y="1875772"/>
                </a:lnTo>
                <a:lnTo>
                  <a:pt x="950668" y="1877678"/>
                </a:lnTo>
                <a:lnTo>
                  <a:pt x="943050" y="1878948"/>
                </a:lnTo>
                <a:lnTo>
                  <a:pt x="935432" y="1879583"/>
                </a:lnTo>
                <a:lnTo>
                  <a:pt x="927815" y="1879901"/>
                </a:lnTo>
                <a:lnTo>
                  <a:pt x="922419" y="1879901"/>
                </a:lnTo>
                <a:lnTo>
                  <a:pt x="916388" y="1879266"/>
                </a:lnTo>
                <a:lnTo>
                  <a:pt x="910992" y="1878630"/>
                </a:lnTo>
                <a:lnTo>
                  <a:pt x="905279" y="1877678"/>
                </a:lnTo>
                <a:lnTo>
                  <a:pt x="1123653" y="2955871"/>
                </a:lnTo>
                <a:lnTo>
                  <a:pt x="1125240" y="2964445"/>
                </a:lnTo>
                <a:lnTo>
                  <a:pt x="1126510" y="2973655"/>
                </a:lnTo>
                <a:lnTo>
                  <a:pt x="1127144" y="2982230"/>
                </a:lnTo>
                <a:lnTo>
                  <a:pt x="1127144" y="2990805"/>
                </a:lnTo>
                <a:lnTo>
                  <a:pt x="1127144" y="2999379"/>
                </a:lnTo>
                <a:lnTo>
                  <a:pt x="1126510" y="3007636"/>
                </a:lnTo>
                <a:lnTo>
                  <a:pt x="1125240" y="3016211"/>
                </a:lnTo>
                <a:lnTo>
                  <a:pt x="1123970" y="3024468"/>
                </a:lnTo>
                <a:lnTo>
                  <a:pt x="1122066" y="3032726"/>
                </a:lnTo>
                <a:lnTo>
                  <a:pt x="1119844" y="3040983"/>
                </a:lnTo>
                <a:lnTo>
                  <a:pt x="1116987" y="3048922"/>
                </a:lnTo>
                <a:lnTo>
                  <a:pt x="1114131" y="3056544"/>
                </a:lnTo>
                <a:lnTo>
                  <a:pt x="1110639" y="3064166"/>
                </a:lnTo>
                <a:lnTo>
                  <a:pt x="1107148" y="3071471"/>
                </a:lnTo>
                <a:lnTo>
                  <a:pt x="1103022" y="3078775"/>
                </a:lnTo>
                <a:lnTo>
                  <a:pt x="1098578" y="3086079"/>
                </a:lnTo>
                <a:lnTo>
                  <a:pt x="1093817" y="3092749"/>
                </a:lnTo>
                <a:lnTo>
                  <a:pt x="1088739" y="3099100"/>
                </a:lnTo>
                <a:lnTo>
                  <a:pt x="1083025" y="3105452"/>
                </a:lnTo>
                <a:lnTo>
                  <a:pt x="1077629" y="3111486"/>
                </a:lnTo>
                <a:lnTo>
                  <a:pt x="1071599" y="3117202"/>
                </a:lnTo>
                <a:lnTo>
                  <a:pt x="1065251" y="3122919"/>
                </a:lnTo>
                <a:lnTo>
                  <a:pt x="1058903" y="3128000"/>
                </a:lnTo>
                <a:lnTo>
                  <a:pt x="1051920" y="3133082"/>
                </a:lnTo>
                <a:lnTo>
                  <a:pt x="1044937" y="3137845"/>
                </a:lnTo>
                <a:lnTo>
                  <a:pt x="1037636" y="3141974"/>
                </a:lnTo>
                <a:lnTo>
                  <a:pt x="1030019" y="3146102"/>
                </a:lnTo>
                <a:lnTo>
                  <a:pt x="1022084" y="3149596"/>
                </a:lnTo>
                <a:lnTo>
                  <a:pt x="1014149" y="3152772"/>
                </a:lnTo>
                <a:lnTo>
                  <a:pt x="1005896" y="3155312"/>
                </a:lnTo>
                <a:lnTo>
                  <a:pt x="997326" y="3157853"/>
                </a:lnTo>
                <a:lnTo>
                  <a:pt x="988756" y="3159759"/>
                </a:lnTo>
                <a:lnTo>
                  <a:pt x="980186" y="3161346"/>
                </a:lnTo>
                <a:lnTo>
                  <a:pt x="970982" y="3162299"/>
                </a:lnTo>
                <a:lnTo>
                  <a:pt x="962412" y="3162934"/>
                </a:lnTo>
                <a:lnTo>
                  <a:pt x="953842" y="3163252"/>
                </a:lnTo>
                <a:lnTo>
                  <a:pt x="945272" y="3162934"/>
                </a:lnTo>
                <a:lnTo>
                  <a:pt x="937019" y="3162299"/>
                </a:lnTo>
                <a:lnTo>
                  <a:pt x="928449" y="3161346"/>
                </a:lnTo>
                <a:lnTo>
                  <a:pt x="920197" y="3159759"/>
                </a:lnTo>
                <a:lnTo>
                  <a:pt x="911627" y="3157853"/>
                </a:lnTo>
                <a:lnTo>
                  <a:pt x="903692" y="3155630"/>
                </a:lnTo>
                <a:lnTo>
                  <a:pt x="895757" y="3153089"/>
                </a:lnTo>
                <a:lnTo>
                  <a:pt x="888139" y="3150231"/>
                </a:lnTo>
                <a:lnTo>
                  <a:pt x="880521" y="3146738"/>
                </a:lnTo>
                <a:lnTo>
                  <a:pt x="873221" y="3142927"/>
                </a:lnTo>
                <a:lnTo>
                  <a:pt x="865921" y="3139116"/>
                </a:lnTo>
                <a:lnTo>
                  <a:pt x="858621" y="3134352"/>
                </a:lnTo>
                <a:lnTo>
                  <a:pt x="851955" y="3129588"/>
                </a:lnTo>
                <a:lnTo>
                  <a:pt x="845290" y="3124507"/>
                </a:lnTo>
                <a:lnTo>
                  <a:pt x="839259" y="3119108"/>
                </a:lnTo>
                <a:lnTo>
                  <a:pt x="833228" y="3113391"/>
                </a:lnTo>
                <a:lnTo>
                  <a:pt x="827198" y="3107675"/>
                </a:lnTo>
                <a:lnTo>
                  <a:pt x="821802" y="3101323"/>
                </a:lnTo>
                <a:lnTo>
                  <a:pt x="816723" y="3094654"/>
                </a:lnTo>
                <a:lnTo>
                  <a:pt x="811645" y="3087985"/>
                </a:lnTo>
                <a:lnTo>
                  <a:pt x="806884" y="3080680"/>
                </a:lnTo>
                <a:lnTo>
                  <a:pt x="802757" y="3073376"/>
                </a:lnTo>
                <a:lnTo>
                  <a:pt x="798631" y="3065754"/>
                </a:lnTo>
                <a:lnTo>
                  <a:pt x="795140" y="3058132"/>
                </a:lnTo>
                <a:lnTo>
                  <a:pt x="791966" y="3050193"/>
                </a:lnTo>
                <a:lnTo>
                  <a:pt x="789109" y="3041935"/>
                </a:lnTo>
                <a:lnTo>
                  <a:pt x="786887" y="3033361"/>
                </a:lnTo>
                <a:lnTo>
                  <a:pt x="784983" y="3024468"/>
                </a:lnTo>
                <a:lnTo>
                  <a:pt x="556134" y="1895462"/>
                </a:lnTo>
                <a:lnTo>
                  <a:pt x="485988" y="1895462"/>
                </a:lnTo>
                <a:lnTo>
                  <a:pt x="485988" y="2990805"/>
                </a:lnTo>
                <a:lnTo>
                  <a:pt x="485671" y="2999697"/>
                </a:lnTo>
                <a:lnTo>
                  <a:pt x="485036" y="3008589"/>
                </a:lnTo>
                <a:lnTo>
                  <a:pt x="483766" y="3017164"/>
                </a:lnTo>
                <a:lnTo>
                  <a:pt x="482497" y="3026056"/>
                </a:lnTo>
                <a:lnTo>
                  <a:pt x="480592" y="3034313"/>
                </a:lnTo>
                <a:lnTo>
                  <a:pt x="478053" y="3042253"/>
                </a:lnTo>
                <a:lnTo>
                  <a:pt x="475196" y="3050510"/>
                </a:lnTo>
                <a:lnTo>
                  <a:pt x="472022" y="3058132"/>
                </a:lnTo>
                <a:lnTo>
                  <a:pt x="468531" y="3065754"/>
                </a:lnTo>
                <a:lnTo>
                  <a:pt x="464722" y="3073376"/>
                </a:lnTo>
                <a:lnTo>
                  <a:pt x="460596" y="3080363"/>
                </a:lnTo>
                <a:lnTo>
                  <a:pt x="456152" y="3087667"/>
                </a:lnTo>
                <a:lnTo>
                  <a:pt x="451391" y="3094337"/>
                </a:lnTo>
                <a:lnTo>
                  <a:pt x="446313" y="3101006"/>
                </a:lnTo>
                <a:lnTo>
                  <a:pt x="440917" y="3107357"/>
                </a:lnTo>
                <a:lnTo>
                  <a:pt x="435203" y="3113074"/>
                </a:lnTo>
                <a:lnTo>
                  <a:pt x="429173" y="3118790"/>
                </a:lnTo>
                <a:lnTo>
                  <a:pt x="423142" y="3124189"/>
                </a:lnTo>
                <a:lnTo>
                  <a:pt x="416159" y="3129271"/>
                </a:lnTo>
                <a:lnTo>
                  <a:pt x="409494" y="3134034"/>
                </a:lnTo>
                <a:lnTo>
                  <a:pt x="402511" y="3139116"/>
                </a:lnTo>
                <a:lnTo>
                  <a:pt x="395210" y="3143244"/>
                </a:lnTo>
                <a:lnTo>
                  <a:pt x="387910" y="3147055"/>
                </a:lnTo>
                <a:lnTo>
                  <a:pt x="380292" y="3150231"/>
                </a:lnTo>
                <a:lnTo>
                  <a:pt x="372357" y="3153407"/>
                </a:lnTo>
                <a:lnTo>
                  <a:pt x="364105" y="3156265"/>
                </a:lnTo>
                <a:lnTo>
                  <a:pt x="355852" y="3158488"/>
                </a:lnTo>
                <a:lnTo>
                  <a:pt x="347600" y="3160394"/>
                </a:lnTo>
                <a:lnTo>
                  <a:pt x="339030" y="3161982"/>
                </a:lnTo>
                <a:lnTo>
                  <a:pt x="330460" y="3162934"/>
                </a:lnTo>
                <a:lnTo>
                  <a:pt x="321890" y="3163570"/>
                </a:lnTo>
                <a:lnTo>
                  <a:pt x="313003" y="3163887"/>
                </a:lnTo>
                <a:lnTo>
                  <a:pt x="303798" y="3163570"/>
                </a:lnTo>
                <a:lnTo>
                  <a:pt x="295228" y="3162934"/>
                </a:lnTo>
                <a:lnTo>
                  <a:pt x="286341" y="3161982"/>
                </a:lnTo>
                <a:lnTo>
                  <a:pt x="278088" y="3160394"/>
                </a:lnTo>
                <a:lnTo>
                  <a:pt x="269836" y="3158488"/>
                </a:lnTo>
                <a:lnTo>
                  <a:pt x="261583" y="3156265"/>
                </a:lnTo>
                <a:lnTo>
                  <a:pt x="253331" y="3153407"/>
                </a:lnTo>
                <a:lnTo>
                  <a:pt x="245396" y="3150231"/>
                </a:lnTo>
                <a:lnTo>
                  <a:pt x="237778" y="3147055"/>
                </a:lnTo>
                <a:lnTo>
                  <a:pt x="230478" y="3143244"/>
                </a:lnTo>
                <a:lnTo>
                  <a:pt x="223177" y="3139116"/>
                </a:lnTo>
                <a:lnTo>
                  <a:pt x="216195" y="3134034"/>
                </a:lnTo>
                <a:lnTo>
                  <a:pt x="209529" y="3129271"/>
                </a:lnTo>
                <a:lnTo>
                  <a:pt x="202864" y="3124189"/>
                </a:lnTo>
                <a:lnTo>
                  <a:pt x="196515" y="3118790"/>
                </a:lnTo>
                <a:lnTo>
                  <a:pt x="190485" y="3113074"/>
                </a:lnTo>
                <a:lnTo>
                  <a:pt x="184772" y="3107357"/>
                </a:lnTo>
                <a:lnTo>
                  <a:pt x="179376" y="3101006"/>
                </a:lnTo>
                <a:lnTo>
                  <a:pt x="174297" y="3094337"/>
                </a:lnTo>
                <a:lnTo>
                  <a:pt x="169536" y="3087667"/>
                </a:lnTo>
                <a:lnTo>
                  <a:pt x="165092" y="3080363"/>
                </a:lnTo>
                <a:lnTo>
                  <a:pt x="160966" y="3073376"/>
                </a:lnTo>
                <a:lnTo>
                  <a:pt x="157157" y="3065754"/>
                </a:lnTo>
                <a:lnTo>
                  <a:pt x="153666" y="3058132"/>
                </a:lnTo>
                <a:lnTo>
                  <a:pt x="150492" y="3050510"/>
                </a:lnTo>
                <a:lnTo>
                  <a:pt x="147953" y="3042253"/>
                </a:lnTo>
                <a:lnTo>
                  <a:pt x="145096" y="3034313"/>
                </a:lnTo>
                <a:lnTo>
                  <a:pt x="143192" y="3026056"/>
                </a:lnTo>
                <a:lnTo>
                  <a:pt x="141922" y="3017164"/>
                </a:lnTo>
                <a:lnTo>
                  <a:pt x="140652" y="3008589"/>
                </a:lnTo>
                <a:lnTo>
                  <a:pt x="140018" y="2999697"/>
                </a:lnTo>
                <a:lnTo>
                  <a:pt x="139700" y="2990805"/>
                </a:lnTo>
                <a:lnTo>
                  <a:pt x="139700" y="1787484"/>
                </a:lnTo>
                <a:lnTo>
                  <a:pt x="139700" y="1522303"/>
                </a:lnTo>
                <a:lnTo>
                  <a:pt x="139700" y="1265378"/>
                </a:lnTo>
                <a:lnTo>
                  <a:pt x="147953" y="1265378"/>
                </a:lnTo>
                <a:lnTo>
                  <a:pt x="155570" y="1265061"/>
                </a:lnTo>
                <a:lnTo>
                  <a:pt x="163188" y="1264426"/>
                </a:lnTo>
                <a:lnTo>
                  <a:pt x="170806" y="1263791"/>
                </a:lnTo>
                <a:lnTo>
                  <a:pt x="185724" y="1262203"/>
                </a:lnTo>
                <a:lnTo>
                  <a:pt x="200007" y="1259662"/>
                </a:lnTo>
                <a:lnTo>
                  <a:pt x="214607" y="1256486"/>
                </a:lnTo>
                <a:lnTo>
                  <a:pt x="228573" y="1252358"/>
                </a:lnTo>
                <a:lnTo>
                  <a:pt x="241904" y="1247911"/>
                </a:lnTo>
                <a:lnTo>
                  <a:pt x="254918" y="1242830"/>
                </a:lnTo>
                <a:lnTo>
                  <a:pt x="268249" y="1237431"/>
                </a:lnTo>
                <a:lnTo>
                  <a:pt x="280628" y="1231715"/>
                </a:lnTo>
                <a:lnTo>
                  <a:pt x="292689" y="1225363"/>
                </a:lnTo>
                <a:lnTo>
                  <a:pt x="304433" y="1218376"/>
                </a:lnTo>
                <a:lnTo>
                  <a:pt x="316177" y="1211389"/>
                </a:lnTo>
                <a:lnTo>
                  <a:pt x="327286" y="1204085"/>
                </a:lnTo>
                <a:lnTo>
                  <a:pt x="338078" y="1195828"/>
                </a:lnTo>
                <a:lnTo>
                  <a:pt x="348552" y="1187888"/>
                </a:lnTo>
                <a:lnTo>
                  <a:pt x="358709" y="1179631"/>
                </a:lnTo>
                <a:lnTo>
                  <a:pt x="368548" y="1171056"/>
                </a:lnTo>
                <a:lnTo>
                  <a:pt x="378071" y="1162482"/>
                </a:lnTo>
                <a:lnTo>
                  <a:pt x="387275" y="1153589"/>
                </a:lnTo>
                <a:lnTo>
                  <a:pt x="395845" y="1144380"/>
                </a:lnTo>
                <a:lnTo>
                  <a:pt x="404415" y="1135487"/>
                </a:lnTo>
                <a:lnTo>
                  <a:pt x="412350" y="1126595"/>
                </a:lnTo>
                <a:lnTo>
                  <a:pt x="419968" y="1117385"/>
                </a:lnTo>
                <a:lnTo>
                  <a:pt x="427903" y="1108493"/>
                </a:lnTo>
                <a:lnTo>
                  <a:pt x="434886" y="1099600"/>
                </a:lnTo>
                <a:lnTo>
                  <a:pt x="447900" y="1082133"/>
                </a:lnTo>
                <a:lnTo>
                  <a:pt x="459643" y="1065301"/>
                </a:lnTo>
                <a:lnTo>
                  <a:pt x="470118" y="1049740"/>
                </a:lnTo>
                <a:lnTo>
                  <a:pt x="480592" y="1033543"/>
                </a:lnTo>
                <a:lnTo>
                  <a:pt x="491066" y="1017029"/>
                </a:lnTo>
                <a:lnTo>
                  <a:pt x="501223" y="999879"/>
                </a:lnTo>
                <a:lnTo>
                  <a:pt x="511698" y="982095"/>
                </a:lnTo>
                <a:lnTo>
                  <a:pt x="521855" y="963357"/>
                </a:lnTo>
                <a:lnTo>
                  <a:pt x="532329" y="944620"/>
                </a:lnTo>
                <a:lnTo>
                  <a:pt x="543121" y="925248"/>
                </a:lnTo>
                <a:lnTo>
                  <a:pt x="553595" y="904922"/>
                </a:lnTo>
                <a:lnTo>
                  <a:pt x="564387" y="884279"/>
                </a:lnTo>
                <a:lnTo>
                  <a:pt x="575179" y="863001"/>
                </a:lnTo>
                <a:lnTo>
                  <a:pt x="585653" y="841088"/>
                </a:lnTo>
                <a:lnTo>
                  <a:pt x="597079" y="818857"/>
                </a:lnTo>
                <a:lnTo>
                  <a:pt x="618980" y="771855"/>
                </a:lnTo>
                <a:lnTo>
                  <a:pt x="641199" y="722312"/>
                </a:lnTo>
                <a:close/>
                <a:moveTo>
                  <a:pt x="527838" y="527050"/>
                </a:moveTo>
                <a:lnTo>
                  <a:pt x="533244" y="527368"/>
                </a:lnTo>
                <a:lnTo>
                  <a:pt x="538967" y="528003"/>
                </a:lnTo>
                <a:lnTo>
                  <a:pt x="544373" y="528638"/>
                </a:lnTo>
                <a:lnTo>
                  <a:pt x="549778" y="529590"/>
                </a:lnTo>
                <a:lnTo>
                  <a:pt x="555184" y="530860"/>
                </a:lnTo>
                <a:lnTo>
                  <a:pt x="560589" y="532448"/>
                </a:lnTo>
                <a:lnTo>
                  <a:pt x="565995" y="534353"/>
                </a:lnTo>
                <a:lnTo>
                  <a:pt x="571400" y="536575"/>
                </a:lnTo>
                <a:lnTo>
                  <a:pt x="577124" y="539433"/>
                </a:lnTo>
                <a:lnTo>
                  <a:pt x="582530" y="542608"/>
                </a:lnTo>
                <a:lnTo>
                  <a:pt x="587935" y="545783"/>
                </a:lnTo>
                <a:lnTo>
                  <a:pt x="593341" y="549275"/>
                </a:lnTo>
                <a:lnTo>
                  <a:pt x="598110" y="553085"/>
                </a:lnTo>
                <a:lnTo>
                  <a:pt x="602880" y="557213"/>
                </a:lnTo>
                <a:lnTo>
                  <a:pt x="607014" y="561658"/>
                </a:lnTo>
                <a:lnTo>
                  <a:pt x="611147" y="566103"/>
                </a:lnTo>
                <a:lnTo>
                  <a:pt x="614963" y="570548"/>
                </a:lnTo>
                <a:lnTo>
                  <a:pt x="618461" y="575628"/>
                </a:lnTo>
                <a:lnTo>
                  <a:pt x="621640" y="580390"/>
                </a:lnTo>
                <a:lnTo>
                  <a:pt x="624820" y="585788"/>
                </a:lnTo>
                <a:lnTo>
                  <a:pt x="627364" y="590868"/>
                </a:lnTo>
                <a:lnTo>
                  <a:pt x="629908" y="596583"/>
                </a:lnTo>
                <a:lnTo>
                  <a:pt x="632134" y="602298"/>
                </a:lnTo>
                <a:lnTo>
                  <a:pt x="633724" y="608013"/>
                </a:lnTo>
                <a:lnTo>
                  <a:pt x="634995" y="612458"/>
                </a:lnTo>
                <a:lnTo>
                  <a:pt x="636267" y="617220"/>
                </a:lnTo>
                <a:lnTo>
                  <a:pt x="636903" y="621665"/>
                </a:lnTo>
                <a:lnTo>
                  <a:pt x="637539" y="626428"/>
                </a:lnTo>
                <a:lnTo>
                  <a:pt x="638175" y="631190"/>
                </a:lnTo>
                <a:lnTo>
                  <a:pt x="638175" y="635953"/>
                </a:lnTo>
                <a:lnTo>
                  <a:pt x="638175" y="640715"/>
                </a:lnTo>
                <a:lnTo>
                  <a:pt x="638175" y="645478"/>
                </a:lnTo>
                <a:lnTo>
                  <a:pt x="637857" y="650558"/>
                </a:lnTo>
                <a:lnTo>
                  <a:pt x="637221" y="655638"/>
                </a:lnTo>
                <a:lnTo>
                  <a:pt x="636267" y="660400"/>
                </a:lnTo>
                <a:lnTo>
                  <a:pt x="635313" y="665163"/>
                </a:lnTo>
                <a:lnTo>
                  <a:pt x="634041" y="669925"/>
                </a:lnTo>
                <a:lnTo>
                  <a:pt x="632770" y="674688"/>
                </a:lnTo>
                <a:lnTo>
                  <a:pt x="630862" y="679450"/>
                </a:lnTo>
                <a:lnTo>
                  <a:pt x="628954" y="683895"/>
                </a:lnTo>
                <a:lnTo>
                  <a:pt x="611465" y="723583"/>
                </a:lnTo>
                <a:lnTo>
                  <a:pt x="589207" y="772478"/>
                </a:lnTo>
                <a:lnTo>
                  <a:pt x="577760" y="795973"/>
                </a:lnTo>
                <a:lnTo>
                  <a:pt x="567267" y="818515"/>
                </a:lnTo>
                <a:lnTo>
                  <a:pt x="556456" y="840423"/>
                </a:lnTo>
                <a:lnTo>
                  <a:pt x="545963" y="861378"/>
                </a:lnTo>
                <a:lnTo>
                  <a:pt x="535469" y="882015"/>
                </a:lnTo>
                <a:lnTo>
                  <a:pt x="524976" y="901700"/>
                </a:lnTo>
                <a:lnTo>
                  <a:pt x="514801" y="920433"/>
                </a:lnTo>
                <a:lnTo>
                  <a:pt x="504944" y="939166"/>
                </a:lnTo>
                <a:lnTo>
                  <a:pt x="495087" y="956628"/>
                </a:lnTo>
                <a:lnTo>
                  <a:pt x="485229" y="973773"/>
                </a:lnTo>
                <a:lnTo>
                  <a:pt x="475372" y="990283"/>
                </a:lnTo>
                <a:lnTo>
                  <a:pt x="465833" y="1005841"/>
                </a:lnTo>
                <a:lnTo>
                  <a:pt x="456612" y="1021081"/>
                </a:lnTo>
                <a:lnTo>
                  <a:pt x="447390" y="1036003"/>
                </a:lnTo>
                <a:lnTo>
                  <a:pt x="437215" y="1051243"/>
                </a:lnTo>
                <a:lnTo>
                  <a:pt x="427358" y="1065848"/>
                </a:lnTo>
                <a:lnTo>
                  <a:pt x="417183" y="1079501"/>
                </a:lnTo>
                <a:lnTo>
                  <a:pt x="407644" y="1093153"/>
                </a:lnTo>
                <a:lnTo>
                  <a:pt x="398104" y="1105853"/>
                </a:lnTo>
                <a:lnTo>
                  <a:pt x="388565" y="1118236"/>
                </a:lnTo>
                <a:lnTo>
                  <a:pt x="379026" y="1129666"/>
                </a:lnTo>
                <a:lnTo>
                  <a:pt x="369487" y="1140778"/>
                </a:lnTo>
                <a:lnTo>
                  <a:pt x="359947" y="1151256"/>
                </a:lnTo>
                <a:lnTo>
                  <a:pt x="350408" y="1161416"/>
                </a:lnTo>
                <a:lnTo>
                  <a:pt x="341187" y="1170623"/>
                </a:lnTo>
                <a:lnTo>
                  <a:pt x="331648" y="1179513"/>
                </a:lnTo>
                <a:lnTo>
                  <a:pt x="322108" y="1188086"/>
                </a:lnTo>
                <a:lnTo>
                  <a:pt x="312887" y="1196023"/>
                </a:lnTo>
                <a:lnTo>
                  <a:pt x="302712" y="1203961"/>
                </a:lnTo>
                <a:lnTo>
                  <a:pt x="293173" y="1210946"/>
                </a:lnTo>
                <a:lnTo>
                  <a:pt x="286495" y="1215391"/>
                </a:lnTo>
                <a:lnTo>
                  <a:pt x="279818" y="1219836"/>
                </a:lnTo>
                <a:lnTo>
                  <a:pt x="273140" y="1223963"/>
                </a:lnTo>
                <a:lnTo>
                  <a:pt x="266145" y="1227773"/>
                </a:lnTo>
                <a:lnTo>
                  <a:pt x="259149" y="1231266"/>
                </a:lnTo>
                <a:lnTo>
                  <a:pt x="251518" y="1234758"/>
                </a:lnTo>
                <a:lnTo>
                  <a:pt x="244205" y="1237933"/>
                </a:lnTo>
                <a:lnTo>
                  <a:pt x="236573" y="1240791"/>
                </a:lnTo>
                <a:lnTo>
                  <a:pt x="229260" y="1243331"/>
                </a:lnTo>
                <a:lnTo>
                  <a:pt x="221310" y="1245871"/>
                </a:lnTo>
                <a:lnTo>
                  <a:pt x="213679" y="1247776"/>
                </a:lnTo>
                <a:lnTo>
                  <a:pt x="205730" y="1249363"/>
                </a:lnTo>
                <a:lnTo>
                  <a:pt x="197144" y="1250951"/>
                </a:lnTo>
                <a:lnTo>
                  <a:pt x="188877" y="1251903"/>
                </a:lnTo>
                <a:lnTo>
                  <a:pt x="180610" y="1252538"/>
                </a:lnTo>
                <a:lnTo>
                  <a:pt x="172024" y="1252538"/>
                </a:lnTo>
                <a:lnTo>
                  <a:pt x="171388" y="1252538"/>
                </a:lnTo>
                <a:lnTo>
                  <a:pt x="163439" y="1252538"/>
                </a:lnTo>
                <a:lnTo>
                  <a:pt x="155490" y="1251586"/>
                </a:lnTo>
                <a:lnTo>
                  <a:pt x="147858" y="1250633"/>
                </a:lnTo>
                <a:lnTo>
                  <a:pt x="139591" y="1249363"/>
                </a:lnTo>
                <a:lnTo>
                  <a:pt x="132278" y="1247776"/>
                </a:lnTo>
                <a:lnTo>
                  <a:pt x="124964" y="1245871"/>
                </a:lnTo>
                <a:lnTo>
                  <a:pt x="117969" y="1243648"/>
                </a:lnTo>
                <a:lnTo>
                  <a:pt x="110973" y="1241108"/>
                </a:lnTo>
                <a:lnTo>
                  <a:pt x="106840" y="1239203"/>
                </a:lnTo>
                <a:lnTo>
                  <a:pt x="102706" y="1236981"/>
                </a:lnTo>
                <a:lnTo>
                  <a:pt x="97300" y="1234758"/>
                </a:lnTo>
                <a:lnTo>
                  <a:pt x="92213" y="1232218"/>
                </a:lnTo>
                <a:lnTo>
                  <a:pt x="91895" y="1231901"/>
                </a:lnTo>
                <a:lnTo>
                  <a:pt x="85217" y="1228091"/>
                </a:lnTo>
                <a:lnTo>
                  <a:pt x="79176" y="1223646"/>
                </a:lnTo>
                <a:lnTo>
                  <a:pt x="72180" y="1218566"/>
                </a:lnTo>
                <a:lnTo>
                  <a:pt x="65821" y="1213168"/>
                </a:lnTo>
                <a:lnTo>
                  <a:pt x="59779" y="1207771"/>
                </a:lnTo>
                <a:lnTo>
                  <a:pt x="54374" y="1202373"/>
                </a:lnTo>
                <a:lnTo>
                  <a:pt x="48968" y="1196341"/>
                </a:lnTo>
                <a:lnTo>
                  <a:pt x="44517" y="1190308"/>
                </a:lnTo>
                <a:lnTo>
                  <a:pt x="40065" y="1184593"/>
                </a:lnTo>
                <a:lnTo>
                  <a:pt x="35613" y="1178561"/>
                </a:lnTo>
                <a:lnTo>
                  <a:pt x="32116" y="1172846"/>
                </a:lnTo>
                <a:lnTo>
                  <a:pt x="28618" y="1166813"/>
                </a:lnTo>
                <a:lnTo>
                  <a:pt x="25756" y="1160781"/>
                </a:lnTo>
                <a:lnTo>
                  <a:pt x="22894" y="1155066"/>
                </a:lnTo>
                <a:lnTo>
                  <a:pt x="18125" y="1143318"/>
                </a:lnTo>
                <a:lnTo>
                  <a:pt x="13991" y="1132206"/>
                </a:lnTo>
                <a:lnTo>
                  <a:pt x="10175" y="1119823"/>
                </a:lnTo>
                <a:lnTo>
                  <a:pt x="7314" y="1107758"/>
                </a:lnTo>
                <a:lnTo>
                  <a:pt x="5088" y="1095693"/>
                </a:lnTo>
                <a:lnTo>
                  <a:pt x="3180" y="1083311"/>
                </a:lnTo>
                <a:lnTo>
                  <a:pt x="1590" y="1071563"/>
                </a:lnTo>
                <a:lnTo>
                  <a:pt x="954" y="1059498"/>
                </a:lnTo>
                <a:lnTo>
                  <a:pt x="318" y="1047751"/>
                </a:lnTo>
                <a:lnTo>
                  <a:pt x="0" y="1035686"/>
                </a:lnTo>
                <a:lnTo>
                  <a:pt x="318" y="1018541"/>
                </a:lnTo>
                <a:lnTo>
                  <a:pt x="1590" y="1001396"/>
                </a:lnTo>
                <a:lnTo>
                  <a:pt x="3180" y="984251"/>
                </a:lnTo>
                <a:lnTo>
                  <a:pt x="5406" y="967106"/>
                </a:lnTo>
                <a:lnTo>
                  <a:pt x="8585" y="949961"/>
                </a:lnTo>
                <a:lnTo>
                  <a:pt x="12083" y="933133"/>
                </a:lnTo>
                <a:lnTo>
                  <a:pt x="16535" y="915988"/>
                </a:lnTo>
                <a:lnTo>
                  <a:pt x="21622" y="899160"/>
                </a:lnTo>
                <a:lnTo>
                  <a:pt x="27346" y="882650"/>
                </a:lnTo>
                <a:lnTo>
                  <a:pt x="30526" y="874078"/>
                </a:lnTo>
                <a:lnTo>
                  <a:pt x="34023" y="865823"/>
                </a:lnTo>
                <a:lnTo>
                  <a:pt x="37839" y="857568"/>
                </a:lnTo>
                <a:lnTo>
                  <a:pt x="41655" y="849313"/>
                </a:lnTo>
                <a:lnTo>
                  <a:pt x="45788" y="841058"/>
                </a:lnTo>
                <a:lnTo>
                  <a:pt x="50240" y="833120"/>
                </a:lnTo>
                <a:lnTo>
                  <a:pt x="55010" y="825183"/>
                </a:lnTo>
                <a:lnTo>
                  <a:pt x="60097" y="817245"/>
                </a:lnTo>
                <a:lnTo>
                  <a:pt x="65503" y="808990"/>
                </a:lnTo>
                <a:lnTo>
                  <a:pt x="71226" y="801053"/>
                </a:lnTo>
                <a:lnTo>
                  <a:pt x="77268" y="793433"/>
                </a:lnTo>
                <a:lnTo>
                  <a:pt x="83945" y="785813"/>
                </a:lnTo>
                <a:lnTo>
                  <a:pt x="91259" y="778510"/>
                </a:lnTo>
                <a:lnTo>
                  <a:pt x="99208" y="771208"/>
                </a:lnTo>
                <a:lnTo>
                  <a:pt x="104296" y="766445"/>
                </a:lnTo>
                <a:lnTo>
                  <a:pt x="110019" y="761683"/>
                </a:lnTo>
                <a:lnTo>
                  <a:pt x="116061" y="756920"/>
                </a:lnTo>
                <a:lnTo>
                  <a:pt x="122420" y="752475"/>
                </a:lnTo>
                <a:lnTo>
                  <a:pt x="129098" y="748348"/>
                </a:lnTo>
                <a:lnTo>
                  <a:pt x="136093" y="744538"/>
                </a:lnTo>
                <a:lnTo>
                  <a:pt x="143407" y="740728"/>
                </a:lnTo>
                <a:lnTo>
                  <a:pt x="151038" y="737235"/>
                </a:lnTo>
                <a:lnTo>
                  <a:pt x="158987" y="734060"/>
                </a:lnTo>
                <a:lnTo>
                  <a:pt x="166937" y="731520"/>
                </a:lnTo>
                <a:lnTo>
                  <a:pt x="175204" y="728980"/>
                </a:lnTo>
                <a:lnTo>
                  <a:pt x="183471" y="727075"/>
                </a:lnTo>
                <a:lnTo>
                  <a:pt x="192375" y="725170"/>
                </a:lnTo>
                <a:lnTo>
                  <a:pt x="200960" y="724218"/>
                </a:lnTo>
                <a:lnTo>
                  <a:pt x="210181" y="723265"/>
                </a:lnTo>
                <a:lnTo>
                  <a:pt x="219403" y="723265"/>
                </a:lnTo>
                <a:lnTo>
                  <a:pt x="227352" y="723583"/>
                </a:lnTo>
                <a:lnTo>
                  <a:pt x="234983" y="724535"/>
                </a:lnTo>
                <a:lnTo>
                  <a:pt x="241343" y="723900"/>
                </a:lnTo>
                <a:lnTo>
                  <a:pt x="248020" y="723583"/>
                </a:lnTo>
                <a:lnTo>
                  <a:pt x="335145" y="723583"/>
                </a:lnTo>
                <a:lnTo>
                  <a:pt x="311933" y="772478"/>
                </a:lnTo>
                <a:lnTo>
                  <a:pt x="290947" y="816293"/>
                </a:lnTo>
                <a:lnTo>
                  <a:pt x="270279" y="857250"/>
                </a:lnTo>
                <a:lnTo>
                  <a:pt x="260103" y="876935"/>
                </a:lnTo>
                <a:lnTo>
                  <a:pt x="250246" y="895350"/>
                </a:lnTo>
                <a:lnTo>
                  <a:pt x="240389" y="913131"/>
                </a:lnTo>
                <a:lnTo>
                  <a:pt x="231168" y="929958"/>
                </a:lnTo>
                <a:lnTo>
                  <a:pt x="221946" y="945833"/>
                </a:lnTo>
                <a:lnTo>
                  <a:pt x="213043" y="960438"/>
                </a:lnTo>
                <a:lnTo>
                  <a:pt x="204458" y="974091"/>
                </a:lnTo>
                <a:lnTo>
                  <a:pt x="195555" y="986791"/>
                </a:lnTo>
                <a:lnTo>
                  <a:pt x="187605" y="998221"/>
                </a:lnTo>
                <a:lnTo>
                  <a:pt x="179974" y="1008063"/>
                </a:lnTo>
                <a:lnTo>
                  <a:pt x="172660" y="1016953"/>
                </a:lnTo>
                <a:lnTo>
                  <a:pt x="165665" y="1024256"/>
                </a:lnTo>
                <a:lnTo>
                  <a:pt x="168527" y="1024573"/>
                </a:lnTo>
                <a:lnTo>
                  <a:pt x="172978" y="1021081"/>
                </a:lnTo>
                <a:lnTo>
                  <a:pt x="177748" y="1016953"/>
                </a:lnTo>
                <a:lnTo>
                  <a:pt x="183153" y="1011873"/>
                </a:lnTo>
                <a:lnTo>
                  <a:pt x="188877" y="1005841"/>
                </a:lnTo>
                <a:lnTo>
                  <a:pt x="195555" y="999173"/>
                </a:lnTo>
                <a:lnTo>
                  <a:pt x="202868" y="991236"/>
                </a:lnTo>
                <a:lnTo>
                  <a:pt x="210181" y="982346"/>
                </a:lnTo>
                <a:lnTo>
                  <a:pt x="218131" y="972186"/>
                </a:lnTo>
                <a:lnTo>
                  <a:pt x="229260" y="957581"/>
                </a:lnTo>
                <a:lnTo>
                  <a:pt x="241025" y="941071"/>
                </a:lnTo>
                <a:lnTo>
                  <a:pt x="253426" y="922338"/>
                </a:lnTo>
                <a:lnTo>
                  <a:pt x="266781" y="902018"/>
                </a:lnTo>
                <a:lnTo>
                  <a:pt x="280772" y="879475"/>
                </a:lnTo>
                <a:lnTo>
                  <a:pt x="294763" y="854710"/>
                </a:lnTo>
                <a:lnTo>
                  <a:pt x="309707" y="828358"/>
                </a:lnTo>
                <a:lnTo>
                  <a:pt x="325606" y="799465"/>
                </a:lnTo>
                <a:lnTo>
                  <a:pt x="344367" y="763270"/>
                </a:lnTo>
                <a:lnTo>
                  <a:pt x="364081" y="723583"/>
                </a:lnTo>
                <a:lnTo>
                  <a:pt x="376800" y="697548"/>
                </a:lnTo>
                <a:lnTo>
                  <a:pt x="389519" y="670560"/>
                </a:lnTo>
                <a:lnTo>
                  <a:pt x="402238" y="641985"/>
                </a:lnTo>
                <a:lnTo>
                  <a:pt x="415593" y="612458"/>
                </a:lnTo>
                <a:lnTo>
                  <a:pt x="423860" y="594360"/>
                </a:lnTo>
                <a:lnTo>
                  <a:pt x="426404" y="588963"/>
                </a:lnTo>
                <a:lnTo>
                  <a:pt x="428948" y="583883"/>
                </a:lnTo>
                <a:lnTo>
                  <a:pt x="431810" y="579120"/>
                </a:lnTo>
                <a:lnTo>
                  <a:pt x="434989" y="574675"/>
                </a:lnTo>
                <a:lnTo>
                  <a:pt x="438169" y="570230"/>
                </a:lnTo>
                <a:lnTo>
                  <a:pt x="441667" y="565785"/>
                </a:lnTo>
                <a:lnTo>
                  <a:pt x="445483" y="561975"/>
                </a:lnTo>
                <a:lnTo>
                  <a:pt x="449298" y="558165"/>
                </a:lnTo>
                <a:lnTo>
                  <a:pt x="453432" y="554355"/>
                </a:lnTo>
                <a:lnTo>
                  <a:pt x="457566" y="550863"/>
                </a:lnTo>
                <a:lnTo>
                  <a:pt x="461699" y="547688"/>
                </a:lnTo>
                <a:lnTo>
                  <a:pt x="466151" y="544830"/>
                </a:lnTo>
                <a:lnTo>
                  <a:pt x="470921" y="541973"/>
                </a:lnTo>
                <a:lnTo>
                  <a:pt x="475690" y="539433"/>
                </a:lnTo>
                <a:lnTo>
                  <a:pt x="480778" y="536893"/>
                </a:lnTo>
                <a:lnTo>
                  <a:pt x="485547" y="534988"/>
                </a:lnTo>
                <a:lnTo>
                  <a:pt x="490635" y="533083"/>
                </a:lnTo>
                <a:lnTo>
                  <a:pt x="495723" y="531495"/>
                </a:lnTo>
                <a:lnTo>
                  <a:pt x="501128" y="530225"/>
                </a:lnTo>
                <a:lnTo>
                  <a:pt x="506216" y="528955"/>
                </a:lnTo>
                <a:lnTo>
                  <a:pt x="511621" y="528320"/>
                </a:lnTo>
                <a:lnTo>
                  <a:pt x="517027" y="527685"/>
                </a:lnTo>
                <a:lnTo>
                  <a:pt x="522114" y="527368"/>
                </a:lnTo>
                <a:lnTo>
                  <a:pt x="527838" y="527050"/>
                </a:lnTo>
                <a:close/>
                <a:moveTo>
                  <a:pt x="510850" y="0"/>
                </a:moveTo>
                <a:lnTo>
                  <a:pt x="518478" y="0"/>
                </a:lnTo>
                <a:lnTo>
                  <a:pt x="526424" y="0"/>
                </a:lnTo>
                <a:lnTo>
                  <a:pt x="534369" y="317"/>
                </a:lnTo>
                <a:lnTo>
                  <a:pt x="542315" y="952"/>
                </a:lnTo>
                <a:lnTo>
                  <a:pt x="550260" y="1587"/>
                </a:lnTo>
                <a:lnTo>
                  <a:pt x="557888" y="2539"/>
                </a:lnTo>
                <a:lnTo>
                  <a:pt x="565833" y="3491"/>
                </a:lnTo>
                <a:lnTo>
                  <a:pt x="573779" y="5077"/>
                </a:lnTo>
                <a:lnTo>
                  <a:pt x="581724" y="6347"/>
                </a:lnTo>
                <a:lnTo>
                  <a:pt x="589988" y="8251"/>
                </a:lnTo>
                <a:lnTo>
                  <a:pt x="597615" y="10155"/>
                </a:lnTo>
                <a:lnTo>
                  <a:pt x="605561" y="12376"/>
                </a:lnTo>
                <a:lnTo>
                  <a:pt x="613189" y="14597"/>
                </a:lnTo>
                <a:lnTo>
                  <a:pt x="620816" y="17136"/>
                </a:lnTo>
                <a:lnTo>
                  <a:pt x="628126" y="19675"/>
                </a:lnTo>
                <a:lnTo>
                  <a:pt x="635436" y="22531"/>
                </a:lnTo>
                <a:lnTo>
                  <a:pt x="642746" y="25386"/>
                </a:lnTo>
                <a:lnTo>
                  <a:pt x="650374" y="28560"/>
                </a:lnTo>
                <a:lnTo>
                  <a:pt x="657366" y="32050"/>
                </a:lnTo>
                <a:lnTo>
                  <a:pt x="664358" y="35541"/>
                </a:lnTo>
                <a:lnTo>
                  <a:pt x="671032" y="39032"/>
                </a:lnTo>
                <a:lnTo>
                  <a:pt x="677706" y="43157"/>
                </a:lnTo>
                <a:lnTo>
                  <a:pt x="690737" y="51408"/>
                </a:lnTo>
                <a:lnTo>
                  <a:pt x="703767" y="59976"/>
                </a:lnTo>
                <a:lnTo>
                  <a:pt x="715845" y="69178"/>
                </a:lnTo>
                <a:lnTo>
                  <a:pt x="727286" y="79016"/>
                </a:lnTo>
                <a:lnTo>
                  <a:pt x="738410" y="89488"/>
                </a:lnTo>
                <a:lnTo>
                  <a:pt x="748898" y="100594"/>
                </a:lnTo>
                <a:lnTo>
                  <a:pt x="759386" y="111701"/>
                </a:lnTo>
                <a:lnTo>
                  <a:pt x="768603" y="123442"/>
                </a:lnTo>
                <a:lnTo>
                  <a:pt x="777502" y="135501"/>
                </a:lnTo>
                <a:lnTo>
                  <a:pt x="785765" y="148194"/>
                </a:lnTo>
                <a:lnTo>
                  <a:pt x="793393" y="161522"/>
                </a:lnTo>
                <a:lnTo>
                  <a:pt x="800385" y="174850"/>
                </a:lnTo>
                <a:lnTo>
                  <a:pt x="806741" y="188496"/>
                </a:lnTo>
                <a:lnTo>
                  <a:pt x="812780" y="202141"/>
                </a:lnTo>
                <a:lnTo>
                  <a:pt x="817865" y="216738"/>
                </a:lnTo>
                <a:lnTo>
                  <a:pt x="822315" y="231335"/>
                </a:lnTo>
                <a:lnTo>
                  <a:pt x="825811" y="245933"/>
                </a:lnTo>
                <a:lnTo>
                  <a:pt x="828989" y="261165"/>
                </a:lnTo>
                <a:lnTo>
                  <a:pt x="831213" y="276397"/>
                </a:lnTo>
                <a:lnTo>
                  <a:pt x="832485" y="291629"/>
                </a:lnTo>
                <a:lnTo>
                  <a:pt x="833120" y="299245"/>
                </a:lnTo>
                <a:lnTo>
                  <a:pt x="833438" y="306861"/>
                </a:lnTo>
                <a:lnTo>
                  <a:pt x="833438" y="314794"/>
                </a:lnTo>
                <a:lnTo>
                  <a:pt x="833438" y="322727"/>
                </a:lnTo>
                <a:lnTo>
                  <a:pt x="833120" y="330661"/>
                </a:lnTo>
                <a:lnTo>
                  <a:pt x="832485" y="338277"/>
                </a:lnTo>
                <a:lnTo>
                  <a:pt x="831849" y="346210"/>
                </a:lnTo>
                <a:lnTo>
                  <a:pt x="830896" y="354143"/>
                </a:lnTo>
                <a:lnTo>
                  <a:pt x="829624" y="362077"/>
                </a:lnTo>
                <a:lnTo>
                  <a:pt x="828353" y="369693"/>
                </a:lnTo>
                <a:lnTo>
                  <a:pt x="826764" y="377943"/>
                </a:lnTo>
                <a:lnTo>
                  <a:pt x="825175" y="385877"/>
                </a:lnTo>
                <a:lnTo>
                  <a:pt x="822950" y="394762"/>
                </a:lnTo>
                <a:lnTo>
                  <a:pt x="820725" y="403330"/>
                </a:lnTo>
                <a:lnTo>
                  <a:pt x="817865" y="411898"/>
                </a:lnTo>
                <a:lnTo>
                  <a:pt x="815005" y="420466"/>
                </a:lnTo>
                <a:lnTo>
                  <a:pt x="811826" y="429034"/>
                </a:lnTo>
                <a:lnTo>
                  <a:pt x="808330" y="436967"/>
                </a:lnTo>
                <a:lnTo>
                  <a:pt x="804834" y="445218"/>
                </a:lnTo>
                <a:lnTo>
                  <a:pt x="801021" y="453151"/>
                </a:lnTo>
                <a:lnTo>
                  <a:pt x="797207" y="460767"/>
                </a:lnTo>
                <a:lnTo>
                  <a:pt x="793075" y="468383"/>
                </a:lnTo>
                <a:lnTo>
                  <a:pt x="788626" y="475999"/>
                </a:lnTo>
                <a:lnTo>
                  <a:pt x="784176" y="483615"/>
                </a:lnTo>
                <a:lnTo>
                  <a:pt x="779409" y="490596"/>
                </a:lnTo>
                <a:lnTo>
                  <a:pt x="774641" y="497578"/>
                </a:lnTo>
                <a:lnTo>
                  <a:pt x="769556" y="504559"/>
                </a:lnTo>
                <a:lnTo>
                  <a:pt x="764153" y="511223"/>
                </a:lnTo>
                <a:lnTo>
                  <a:pt x="758750" y="517887"/>
                </a:lnTo>
                <a:lnTo>
                  <a:pt x="753030" y="524234"/>
                </a:lnTo>
                <a:lnTo>
                  <a:pt x="747309" y="530581"/>
                </a:lnTo>
                <a:lnTo>
                  <a:pt x="741270" y="536610"/>
                </a:lnTo>
                <a:lnTo>
                  <a:pt x="735232" y="542639"/>
                </a:lnTo>
                <a:lnTo>
                  <a:pt x="728875" y="548351"/>
                </a:lnTo>
                <a:lnTo>
                  <a:pt x="722519" y="554063"/>
                </a:lnTo>
                <a:lnTo>
                  <a:pt x="716162" y="559458"/>
                </a:lnTo>
                <a:lnTo>
                  <a:pt x="709488" y="564535"/>
                </a:lnTo>
                <a:lnTo>
                  <a:pt x="702814" y="569613"/>
                </a:lnTo>
                <a:lnTo>
                  <a:pt x="695504" y="574373"/>
                </a:lnTo>
                <a:lnTo>
                  <a:pt x="688512" y="579133"/>
                </a:lnTo>
                <a:lnTo>
                  <a:pt x="681202" y="583575"/>
                </a:lnTo>
                <a:lnTo>
                  <a:pt x="673892" y="587701"/>
                </a:lnTo>
                <a:lnTo>
                  <a:pt x="666582" y="591826"/>
                </a:lnTo>
                <a:lnTo>
                  <a:pt x="659273" y="595951"/>
                </a:lnTo>
                <a:lnTo>
                  <a:pt x="658001" y="591509"/>
                </a:lnTo>
                <a:lnTo>
                  <a:pt x="656412" y="587383"/>
                </a:lnTo>
                <a:lnTo>
                  <a:pt x="653870" y="581037"/>
                </a:lnTo>
                <a:lnTo>
                  <a:pt x="650691" y="575007"/>
                </a:lnTo>
                <a:lnTo>
                  <a:pt x="647513" y="568978"/>
                </a:lnTo>
                <a:lnTo>
                  <a:pt x="644017" y="562949"/>
                </a:lnTo>
                <a:lnTo>
                  <a:pt x="639885" y="557554"/>
                </a:lnTo>
                <a:lnTo>
                  <a:pt x="635754" y="551842"/>
                </a:lnTo>
                <a:lnTo>
                  <a:pt x="631304" y="546765"/>
                </a:lnTo>
                <a:lnTo>
                  <a:pt x="626855" y="541687"/>
                </a:lnTo>
                <a:lnTo>
                  <a:pt x="622088" y="536610"/>
                </a:lnTo>
                <a:lnTo>
                  <a:pt x="617002" y="532167"/>
                </a:lnTo>
                <a:lnTo>
                  <a:pt x="611599" y="528042"/>
                </a:lnTo>
                <a:lnTo>
                  <a:pt x="606197" y="523916"/>
                </a:lnTo>
                <a:lnTo>
                  <a:pt x="600476" y="520108"/>
                </a:lnTo>
                <a:lnTo>
                  <a:pt x="594755" y="516618"/>
                </a:lnTo>
                <a:lnTo>
                  <a:pt x="588081" y="513444"/>
                </a:lnTo>
                <a:lnTo>
                  <a:pt x="582042" y="510588"/>
                </a:lnTo>
                <a:lnTo>
                  <a:pt x="575368" y="507732"/>
                </a:lnTo>
                <a:lnTo>
                  <a:pt x="568376" y="505511"/>
                </a:lnTo>
                <a:lnTo>
                  <a:pt x="561702" y="503290"/>
                </a:lnTo>
                <a:lnTo>
                  <a:pt x="554710" y="501703"/>
                </a:lnTo>
                <a:lnTo>
                  <a:pt x="547718" y="500434"/>
                </a:lnTo>
                <a:lnTo>
                  <a:pt x="540408" y="499482"/>
                </a:lnTo>
                <a:lnTo>
                  <a:pt x="533416" y="498847"/>
                </a:lnTo>
                <a:lnTo>
                  <a:pt x="525788" y="498847"/>
                </a:lnTo>
                <a:lnTo>
                  <a:pt x="520703" y="498847"/>
                </a:lnTo>
                <a:lnTo>
                  <a:pt x="515618" y="499164"/>
                </a:lnTo>
                <a:lnTo>
                  <a:pt x="505447" y="500434"/>
                </a:lnTo>
                <a:lnTo>
                  <a:pt x="495277" y="502020"/>
                </a:lnTo>
                <a:lnTo>
                  <a:pt x="485743" y="504559"/>
                </a:lnTo>
                <a:lnTo>
                  <a:pt x="475890" y="508050"/>
                </a:lnTo>
                <a:lnTo>
                  <a:pt x="466673" y="511858"/>
                </a:lnTo>
                <a:lnTo>
                  <a:pt x="457774" y="516300"/>
                </a:lnTo>
                <a:lnTo>
                  <a:pt x="449193" y="521378"/>
                </a:lnTo>
                <a:lnTo>
                  <a:pt x="441248" y="527090"/>
                </a:lnTo>
                <a:lnTo>
                  <a:pt x="433620" y="533437"/>
                </a:lnTo>
                <a:lnTo>
                  <a:pt x="426310" y="540735"/>
                </a:lnTo>
                <a:lnTo>
                  <a:pt x="419000" y="548034"/>
                </a:lnTo>
                <a:lnTo>
                  <a:pt x="412962" y="555967"/>
                </a:lnTo>
                <a:lnTo>
                  <a:pt x="407241" y="564218"/>
                </a:lnTo>
                <a:lnTo>
                  <a:pt x="402156" y="573103"/>
                </a:lnTo>
                <a:lnTo>
                  <a:pt x="399931" y="577863"/>
                </a:lnTo>
                <a:lnTo>
                  <a:pt x="397706" y="582306"/>
                </a:lnTo>
                <a:lnTo>
                  <a:pt x="389443" y="601663"/>
                </a:lnTo>
                <a:lnTo>
                  <a:pt x="377048" y="595634"/>
                </a:lnTo>
                <a:lnTo>
                  <a:pt x="364653" y="588970"/>
                </a:lnTo>
                <a:lnTo>
                  <a:pt x="352894" y="582306"/>
                </a:lnTo>
                <a:lnTo>
                  <a:pt x="341452" y="574690"/>
                </a:lnTo>
                <a:lnTo>
                  <a:pt x="330646" y="567074"/>
                </a:lnTo>
                <a:lnTo>
                  <a:pt x="319840" y="558823"/>
                </a:lnTo>
                <a:lnTo>
                  <a:pt x="309352" y="550255"/>
                </a:lnTo>
                <a:lnTo>
                  <a:pt x="299500" y="541053"/>
                </a:lnTo>
                <a:lnTo>
                  <a:pt x="290283" y="531533"/>
                </a:lnTo>
                <a:lnTo>
                  <a:pt x="281384" y="521695"/>
                </a:lnTo>
                <a:lnTo>
                  <a:pt x="272803" y="511540"/>
                </a:lnTo>
                <a:lnTo>
                  <a:pt x="264857" y="501068"/>
                </a:lnTo>
                <a:lnTo>
                  <a:pt x="257230" y="490279"/>
                </a:lnTo>
                <a:lnTo>
                  <a:pt x="249602" y="478855"/>
                </a:lnTo>
                <a:lnTo>
                  <a:pt x="242928" y="467431"/>
                </a:lnTo>
                <a:lnTo>
                  <a:pt x="236571" y="455690"/>
                </a:lnTo>
                <a:lnTo>
                  <a:pt x="231168" y="443631"/>
                </a:lnTo>
                <a:lnTo>
                  <a:pt x="225765" y="431572"/>
                </a:lnTo>
                <a:lnTo>
                  <a:pt x="220998" y="418879"/>
                </a:lnTo>
                <a:lnTo>
                  <a:pt x="216866" y="406186"/>
                </a:lnTo>
                <a:lnTo>
                  <a:pt x="213370" y="393175"/>
                </a:lnTo>
                <a:lnTo>
                  <a:pt x="210192" y="380165"/>
                </a:lnTo>
                <a:lnTo>
                  <a:pt x="207650" y="366837"/>
                </a:lnTo>
                <a:lnTo>
                  <a:pt x="205743" y="353509"/>
                </a:lnTo>
                <a:lnTo>
                  <a:pt x="204471" y="340181"/>
                </a:lnTo>
                <a:lnTo>
                  <a:pt x="203518" y="326535"/>
                </a:lnTo>
                <a:lnTo>
                  <a:pt x="203200" y="312573"/>
                </a:lnTo>
                <a:lnTo>
                  <a:pt x="203836" y="298927"/>
                </a:lnTo>
                <a:lnTo>
                  <a:pt x="204789" y="284965"/>
                </a:lnTo>
                <a:lnTo>
                  <a:pt x="206378" y="271319"/>
                </a:lnTo>
                <a:lnTo>
                  <a:pt x="208603" y="257039"/>
                </a:lnTo>
                <a:lnTo>
                  <a:pt x="211463" y="243077"/>
                </a:lnTo>
                <a:lnTo>
                  <a:pt x="213370" y="235143"/>
                </a:lnTo>
                <a:lnTo>
                  <a:pt x="215595" y="227527"/>
                </a:lnTo>
                <a:lnTo>
                  <a:pt x="217820" y="219912"/>
                </a:lnTo>
                <a:lnTo>
                  <a:pt x="220362" y="212296"/>
                </a:lnTo>
                <a:lnTo>
                  <a:pt x="223223" y="204680"/>
                </a:lnTo>
                <a:lnTo>
                  <a:pt x="225765" y="197381"/>
                </a:lnTo>
                <a:lnTo>
                  <a:pt x="228944" y="190082"/>
                </a:lnTo>
                <a:lnTo>
                  <a:pt x="232122" y="182784"/>
                </a:lnTo>
                <a:lnTo>
                  <a:pt x="235300" y="175802"/>
                </a:lnTo>
                <a:lnTo>
                  <a:pt x="238796" y="168821"/>
                </a:lnTo>
                <a:lnTo>
                  <a:pt x="242610" y="162157"/>
                </a:lnTo>
                <a:lnTo>
                  <a:pt x="246424" y="155493"/>
                </a:lnTo>
                <a:lnTo>
                  <a:pt x="254369" y="142165"/>
                </a:lnTo>
                <a:lnTo>
                  <a:pt x="263586" y="129472"/>
                </a:lnTo>
                <a:lnTo>
                  <a:pt x="272803" y="117413"/>
                </a:lnTo>
                <a:lnTo>
                  <a:pt x="282655" y="105989"/>
                </a:lnTo>
                <a:lnTo>
                  <a:pt x="292826" y="94882"/>
                </a:lnTo>
                <a:lnTo>
                  <a:pt x="303631" y="84093"/>
                </a:lnTo>
                <a:lnTo>
                  <a:pt x="315391" y="73938"/>
                </a:lnTo>
                <a:lnTo>
                  <a:pt x="327150" y="64736"/>
                </a:lnTo>
                <a:lnTo>
                  <a:pt x="339227" y="55850"/>
                </a:lnTo>
                <a:lnTo>
                  <a:pt x="351940" y="47600"/>
                </a:lnTo>
                <a:lnTo>
                  <a:pt x="364653" y="39984"/>
                </a:lnTo>
                <a:lnTo>
                  <a:pt x="378319" y="32685"/>
                </a:lnTo>
                <a:lnTo>
                  <a:pt x="391985" y="26338"/>
                </a:lnTo>
                <a:lnTo>
                  <a:pt x="405970" y="20627"/>
                </a:lnTo>
                <a:lnTo>
                  <a:pt x="420272" y="15549"/>
                </a:lnTo>
                <a:lnTo>
                  <a:pt x="434891" y="11107"/>
                </a:lnTo>
                <a:lnTo>
                  <a:pt x="449829" y="7616"/>
                </a:lnTo>
                <a:lnTo>
                  <a:pt x="464766" y="4443"/>
                </a:lnTo>
                <a:lnTo>
                  <a:pt x="480022" y="2221"/>
                </a:lnTo>
                <a:lnTo>
                  <a:pt x="495277" y="952"/>
                </a:lnTo>
                <a:lnTo>
                  <a:pt x="502905" y="317"/>
                </a:lnTo>
                <a:lnTo>
                  <a:pt x="510850" y="0"/>
                </a:lnTo>
                <a:close/>
              </a:path>
            </a:pathLst>
          </a:custGeom>
          <a:solidFill>
            <a:schemeClr val="accent5">
              <a:lumMod val="75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accent5">
                  <a:lumMod val="75000"/>
                </a:schemeClr>
              </a:solidFill>
            </a:endParaRPr>
          </a:p>
        </p:txBody>
      </p:sp>
      <p:sp>
        <p:nvSpPr>
          <p:cNvPr id="18" name="KSO_Shape"/>
          <p:cNvSpPr/>
          <p:nvPr/>
        </p:nvSpPr>
        <p:spPr bwMode="auto">
          <a:xfrm flipH="1">
            <a:off x="7917208" y="3346173"/>
            <a:ext cx="272669" cy="723900"/>
          </a:xfrm>
          <a:custGeom>
            <a:avLst/>
            <a:gdLst/>
            <a:ahLst/>
            <a:cxnLst/>
            <a:rect l="0" t="0" r="r" b="b"/>
            <a:pathLst>
              <a:path w="1190625" h="3163887">
                <a:moveTo>
                  <a:pt x="896392" y="1026239"/>
                </a:moveTo>
                <a:lnTo>
                  <a:pt x="896392" y="1562636"/>
                </a:lnTo>
                <a:lnTo>
                  <a:pt x="905596" y="1537864"/>
                </a:lnTo>
                <a:lnTo>
                  <a:pt x="914166" y="1513410"/>
                </a:lnTo>
                <a:lnTo>
                  <a:pt x="922419" y="1489909"/>
                </a:lnTo>
                <a:lnTo>
                  <a:pt x="929402" y="1466726"/>
                </a:lnTo>
                <a:lnTo>
                  <a:pt x="936067" y="1444495"/>
                </a:lnTo>
                <a:lnTo>
                  <a:pt x="941780" y="1423217"/>
                </a:lnTo>
                <a:lnTo>
                  <a:pt x="946859" y="1401939"/>
                </a:lnTo>
                <a:lnTo>
                  <a:pt x="951303" y="1381931"/>
                </a:lnTo>
                <a:lnTo>
                  <a:pt x="955111" y="1362241"/>
                </a:lnTo>
                <a:lnTo>
                  <a:pt x="958285" y="1343186"/>
                </a:lnTo>
                <a:lnTo>
                  <a:pt x="961142" y="1325084"/>
                </a:lnTo>
                <a:lnTo>
                  <a:pt x="963046" y="1307299"/>
                </a:lnTo>
                <a:lnTo>
                  <a:pt x="964951" y="1290467"/>
                </a:lnTo>
                <a:lnTo>
                  <a:pt x="965903" y="1273953"/>
                </a:lnTo>
                <a:lnTo>
                  <a:pt x="966538" y="1258392"/>
                </a:lnTo>
                <a:lnTo>
                  <a:pt x="966855" y="1243148"/>
                </a:lnTo>
                <a:lnTo>
                  <a:pt x="966221" y="1222822"/>
                </a:lnTo>
                <a:lnTo>
                  <a:pt x="964951" y="1203450"/>
                </a:lnTo>
                <a:lnTo>
                  <a:pt x="963046" y="1185030"/>
                </a:lnTo>
                <a:lnTo>
                  <a:pt x="960507" y="1167881"/>
                </a:lnTo>
                <a:lnTo>
                  <a:pt x="957651" y="1151684"/>
                </a:lnTo>
                <a:lnTo>
                  <a:pt x="953842" y="1136440"/>
                </a:lnTo>
                <a:lnTo>
                  <a:pt x="949716" y="1122149"/>
                </a:lnTo>
                <a:lnTo>
                  <a:pt x="945272" y="1108810"/>
                </a:lnTo>
                <a:lnTo>
                  <a:pt x="940193" y="1096107"/>
                </a:lnTo>
                <a:lnTo>
                  <a:pt x="934798" y="1084039"/>
                </a:lnTo>
                <a:lnTo>
                  <a:pt x="929084" y="1072923"/>
                </a:lnTo>
                <a:lnTo>
                  <a:pt x="923054" y="1062443"/>
                </a:lnTo>
                <a:lnTo>
                  <a:pt x="916388" y="1052598"/>
                </a:lnTo>
                <a:lnTo>
                  <a:pt x="910040" y="1043388"/>
                </a:lnTo>
                <a:lnTo>
                  <a:pt x="903375" y="1034814"/>
                </a:lnTo>
                <a:lnTo>
                  <a:pt x="896392" y="1026239"/>
                </a:lnTo>
                <a:close/>
                <a:moveTo>
                  <a:pt x="641199" y="722312"/>
                </a:moveTo>
                <a:lnTo>
                  <a:pt x="788474" y="722312"/>
                </a:lnTo>
                <a:lnTo>
                  <a:pt x="797044" y="722630"/>
                </a:lnTo>
                <a:lnTo>
                  <a:pt x="805297" y="723583"/>
                </a:lnTo>
                <a:lnTo>
                  <a:pt x="813867" y="725488"/>
                </a:lnTo>
                <a:lnTo>
                  <a:pt x="822119" y="727711"/>
                </a:lnTo>
                <a:lnTo>
                  <a:pt x="829419" y="729617"/>
                </a:lnTo>
                <a:lnTo>
                  <a:pt x="839259" y="732475"/>
                </a:lnTo>
                <a:lnTo>
                  <a:pt x="851638" y="736286"/>
                </a:lnTo>
                <a:lnTo>
                  <a:pt x="866238" y="741367"/>
                </a:lnTo>
                <a:lnTo>
                  <a:pt x="882108" y="747719"/>
                </a:lnTo>
                <a:lnTo>
                  <a:pt x="890678" y="751530"/>
                </a:lnTo>
                <a:lnTo>
                  <a:pt x="899883" y="755341"/>
                </a:lnTo>
                <a:lnTo>
                  <a:pt x="909088" y="760105"/>
                </a:lnTo>
                <a:lnTo>
                  <a:pt x="919245" y="765186"/>
                </a:lnTo>
                <a:lnTo>
                  <a:pt x="929084" y="770267"/>
                </a:lnTo>
                <a:lnTo>
                  <a:pt x="939559" y="775984"/>
                </a:lnTo>
                <a:lnTo>
                  <a:pt x="951620" y="783288"/>
                </a:lnTo>
                <a:lnTo>
                  <a:pt x="963999" y="791228"/>
                </a:lnTo>
                <a:lnTo>
                  <a:pt x="977012" y="799802"/>
                </a:lnTo>
                <a:lnTo>
                  <a:pt x="989708" y="809012"/>
                </a:lnTo>
                <a:lnTo>
                  <a:pt x="1002405" y="819175"/>
                </a:lnTo>
                <a:lnTo>
                  <a:pt x="1015418" y="829973"/>
                </a:lnTo>
                <a:lnTo>
                  <a:pt x="1028432" y="841406"/>
                </a:lnTo>
                <a:lnTo>
                  <a:pt x="1041445" y="853791"/>
                </a:lnTo>
                <a:lnTo>
                  <a:pt x="1054141" y="866812"/>
                </a:lnTo>
                <a:lnTo>
                  <a:pt x="1066838" y="881104"/>
                </a:lnTo>
                <a:lnTo>
                  <a:pt x="1072868" y="888408"/>
                </a:lnTo>
                <a:lnTo>
                  <a:pt x="1078899" y="895712"/>
                </a:lnTo>
                <a:lnTo>
                  <a:pt x="1085247" y="903652"/>
                </a:lnTo>
                <a:lnTo>
                  <a:pt x="1091278" y="911591"/>
                </a:lnTo>
                <a:lnTo>
                  <a:pt x="1096991" y="919531"/>
                </a:lnTo>
                <a:lnTo>
                  <a:pt x="1102704" y="928423"/>
                </a:lnTo>
                <a:lnTo>
                  <a:pt x="1108418" y="936998"/>
                </a:lnTo>
                <a:lnTo>
                  <a:pt x="1113813" y="945890"/>
                </a:lnTo>
                <a:lnTo>
                  <a:pt x="1119209" y="954783"/>
                </a:lnTo>
                <a:lnTo>
                  <a:pt x="1124605" y="963993"/>
                </a:lnTo>
                <a:lnTo>
                  <a:pt x="1129684" y="973520"/>
                </a:lnTo>
                <a:lnTo>
                  <a:pt x="1134445" y="983683"/>
                </a:lnTo>
                <a:lnTo>
                  <a:pt x="1141110" y="997021"/>
                </a:lnTo>
                <a:lnTo>
                  <a:pt x="1147141" y="1010677"/>
                </a:lnTo>
                <a:lnTo>
                  <a:pt x="1152854" y="1024651"/>
                </a:lnTo>
                <a:lnTo>
                  <a:pt x="1157933" y="1039577"/>
                </a:lnTo>
                <a:lnTo>
                  <a:pt x="1163011" y="1054504"/>
                </a:lnTo>
                <a:lnTo>
                  <a:pt x="1167772" y="1069748"/>
                </a:lnTo>
                <a:lnTo>
                  <a:pt x="1171898" y="1085309"/>
                </a:lnTo>
                <a:lnTo>
                  <a:pt x="1175707" y="1101506"/>
                </a:lnTo>
                <a:lnTo>
                  <a:pt x="1179199" y="1118020"/>
                </a:lnTo>
                <a:lnTo>
                  <a:pt x="1182055" y="1134534"/>
                </a:lnTo>
                <a:lnTo>
                  <a:pt x="1184595" y="1152001"/>
                </a:lnTo>
                <a:lnTo>
                  <a:pt x="1186816" y="1169469"/>
                </a:lnTo>
                <a:lnTo>
                  <a:pt x="1188403" y="1187253"/>
                </a:lnTo>
                <a:lnTo>
                  <a:pt x="1189673" y="1205673"/>
                </a:lnTo>
                <a:lnTo>
                  <a:pt x="1190308" y="1224093"/>
                </a:lnTo>
                <a:lnTo>
                  <a:pt x="1190625" y="1243148"/>
                </a:lnTo>
                <a:lnTo>
                  <a:pt x="1190308" y="1257756"/>
                </a:lnTo>
                <a:lnTo>
                  <a:pt x="1189990" y="1272365"/>
                </a:lnTo>
                <a:lnTo>
                  <a:pt x="1189356" y="1287292"/>
                </a:lnTo>
                <a:lnTo>
                  <a:pt x="1188403" y="1302218"/>
                </a:lnTo>
                <a:lnTo>
                  <a:pt x="1187134" y="1317780"/>
                </a:lnTo>
                <a:lnTo>
                  <a:pt x="1185547" y="1333341"/>
                </a:lnTo>
                <a:lnTo>
                  <a:pt x="1183642" y="1348903"/>
                </a:lnTo>
                <a:lnTo>
                  <a:pt x="1181420" y="1364782"/>
                </a:lnTo>
                <a:lnTo>
                  <a:pt x="1178881" y="1380979"/>
                </a:lnTo>
                <a:lnTo>
                  <a:pt x="1176025" y="1397493"/>
                </a:lnTo>
                <a:lnTo>
                  <a:pt x="1173168" y="1413690"/>
                </a:lnTo>
                <a:lnTo>
                  <a:pt x="1169677" y="1430839"/>
                </a:lnTo>
                <a:lnTo>
                  <a:pt x="1165868" y="1447671"/>
                </a:lnTo>
                <a:lnTo>
                  <a:pt x="1162059" y="1464820"/>
                </a:lnTo>
                <a:lnTo>
                  <a:pt x="1157615" y="1482605"/>
                </a:lnTo>
                <a:lnTo>
                  <a:pt x="1152854" y="1500390"/>
                </a:lnTo>
                <a:lnTo>
                  <a:pt x="1147776" y="1518174"/>
                </a:lnTo>
                <a:lnTo>
                  <a:pt x="1142380" y="1536594"/>
                </a:lnTo>
                <a:lnTo>
                  <a:pt x="1136349" y="1555014"/>
                </a:lnTo>
                <a:lnTo>
                  <a:pt x="1130318" y="1573434"/>
                </a:lnTo>
                <a:lnTo>
                  <a:pt x="1123970" y="1592489"/>
                </a:lnTo>
                <a:lnTo>
                  <a:pt x="1116987" y="1611543"/>
                </a:lnTo>
                <a:lnTo>
                  <a:pt x="1110005" y="1630916"/>
                </a:lnTo>
                <a:lnTo>
                  <a:pt x="1102387" y="1650924"/>
                </a:lnTo>
                <a:lnTo>
                  <a:pt x="1094452" y="1670614"/>
                </a:lnTo>
                <a:lnTo>
                  <a:pt x="1086199" y="1690622"/>
                </a:lnTo>
                <a:lnTo>
                  <a:pt x="1077312" y="1711582"/>
                </a:lnTo>
                <a:lnTo>
                  <a:pt x="1068425" y="1731907"/>
                </a:lnTo>
                <a:lnTo>
                  <a:pt x="1058903" y="1752868"/>
                </a:lnTo>
                <a:lnTo>
                  <a:pt x="1049063" y="1774463"/>
                </a:lnTo>
                <a:lnTo>
                  <a:pt x="1038906" y="1795741"/>
                </a:lnTo>
                <a:lnTo>
                  <a:pt x="1028114" y="1817655"/>
                </a:lnTo>
                <a:lnTo>
                  <a:pt x="1023988" y="1824959"/>
                </a:lnTo>
                <a:lnTo>
                  <a:pt x="1019862" y="1831628"/>
                </a:lnTo>
                <a:lnTo>
                  <a:pt x="1015101" y="1837980"/>
                </a:lnTo>
                <a:lnTo>
                  <a:pt x="1010022" y="1844014"/>
                </a:lnTo>
                <a:lnTo>
                  <a:pt x="1004626" y="1849413"/>
                </a:lnTo>
                <a:lnTo>
                  <a:pt x="998596" y="1854494"/>
                </a:lnTo>
                <a:lnTo>
                  <a:pt x="992565" y="1859258"/>
                </a:lnTo>
                <a:lnTo>
                  <a:pt x="986217" y="1863386"/>
                </a:lnTo>
                <a:lnTo>
                  <a:pt x="979551" y="1867515"/>
                </a:lnTo>
                <a:lnTo>
                  <a:pt x="972251" y="1870691"/>
                </a:lnTo>
                <a:lnTo>
                  <a:pt x="965268" y="1873549"/>
                </a:lnTo>
                <a:lnTo>
                  <a:pt x="957968" y="1875772"/>
                </a:lnTo>
                <a:lnTo>
                  <a:pt x="950668" y="1877678"/>
                </a:lnTo>
                <a:lnTo>
                  <a:pt x="943050" y="1878948"/>
                </a:lnTo>
                <a:lnTo>
                  <a:pt x="935432" y="1879583"/>
                </a:lnTo>
                <a:lnTo>
                  <a:pt x="927815" y="1879901"/>
                </a:lnTo>
                <a:lnTo>
                  <a:pt x="922419" y="1879901"/>
                </a:lnTo>
                <a:lnTo>
                  <a:pt x="916388" y="1879266"/>
                </a:lnTo>
                <a:lnTo>
                  <a:pt x="910992" y="1878630"/>
                </a:lnTo>
                <a:lnTo>
                  <a:pt x="905279" y="1877678"/>
                </a:lnTo>
                <a:lnTo>
                  <a:pt x="1123653" y="2955871"/>
                </a:lnTo>
                <a:lnTo>
                  <a:pt x="1125240" y="2964445"/>
                </a:lnTo>
                <a:lnTo>
                  <a:pt x="1126510" y="2973655"/>
                </a:lnTo>
                <a:lnTo>
                  <a:pt x="1127144" y="2982230"/>
                </a:lnTo>
                <a:lnTo>
                  <a:pt x="1127144" y="2990805"/>
                </a:lnTo>
                <a:lnTo>
                  <a:pt x="1127144" y="2999379"/>
                </a:lnTo>
                <a:lnTo>
                  <a:pt x="1126510" y="3007636"/>
                </a:lnTo>
                <a:lnTo>
                  <a:pt x="1125240" y="3016211"/>
                </a:lnTo>
                <a:lnTo>
                  <a:pt x="1123970" y="3024468"/>
                </a:lnTo>
                <a:lnTo>
                  <a:pt x="1122066" y="3032726"/>
                </a:lnTo>
                <a:lnTo>
                  <a:pt x="1119844" y="3040983"/>
                </a:lnTo>
                <a:lnTo>
                  <a:pt x="1116987" y="3048922"/>
                </a:lnTo>
                <a:lnTo>
                  <a:pt x="1114131" y="3056544"/>
                </a:lnTo>
                <a:lnTo>
                  <a:pt x="1110639" y="3064166"/>
                </a:lnTo>
                <a:lnTo>
                  <a:pt x="1107148" y="3071471"/>
                </a:lnTo>
                <a:lnTo>
                  <a:pt x="1103022" y="3078775"/>
                </a:lnTo>
                <a:lnTo>
                  <a:pt x="1098578" y="3086079"/>
                </a:lnTo>
                <a:lnTo>
                  <a:pt x="1093817" y="3092749"/>
                </a:lnTo>
                <a:lnTo>
                  <a:pt x="1088739" y="3099100"/>
                </a:lnTo>
                <a:lnTo>
                  <a:pt x="1083025" y="3105452"/>
                </a:lnTo>
                <a:lnTo>
                  <a:pt x="1077629" y="3111486"/>
                </a:lnTo>
                <a:lnTo>
                  <a:pt x="1071599" y="3117202"/>
                </a:lnTo>
                <a:lnTo>
                  <a:pt x="1065251" y="3122919"/>
                </a:lnTo>
                <a:lnTo>
                  <a:pt x="1058903" y="3128000"/>
                </a:lnTo>
                <a:lnTo>
                  <a:pt x="1051920" y="3133082"/>
                </a:lnTo>
                <a:lnTo>
                  <a:pt x="1044937" y="3137845"/>
                </a:lnTo>
                <a:lnTo>
                  <a:pt x="1037636" y="3141974"/>
                </a:lnTo>
                <a:lnTo>
                  <a:pt x="1030019" y="3146102"/>
                </a:lnTo>
                <a:lnTo>
                  <a:pt x="1022084" y="3149596"/>
                </a:lnTo>
                <a:lnTo>
                  <a:pt x="1014149" y="3152772"/>
                </a:lnTo>
                <a:lnTo>
                  <a:pt x="1005896" y="3155312"/>
                </a:lnTo>
                <a:lnTo>
                  <a:pt x="997326" y="3157853"/>
                </a:lnTo>
                <a:lnTo>
                  <a:pt x="988756" y="3159759"/>
                </a:lnTo>
                <a:lnTo>
                  <a:pt x="980186" y="3161346"/>
                </a:lnTo>
                <a:lnTo>
                  <a:pt x="970982" y="3162299"/>
                </a:lnTo>
                <a:lnTo>
                  <a:pt x="962412" y="3162934"/>
                </a:lnTo>
                <a:lnTo>
                  <a:pt x="953842" y="3163252"/>
                </a:lnTo>
                <a:lnTo>
                  <a:pt x="945272" y="3162934"/>
                </a:lnTo>
                <a:lnTo>
                  <a:pt x="937019" y="3162299"/>
                </a:lnTo>
                <a:lnTo>
                  <a:pt x="928449" y="3161346"/>
                </a:lnTo>
                <a:lnTo>
                  <a:pt x="920197" y="3159759"/>
                </a:lnTo>
                <a:lnTo>
                  <a:pt x="911627" y="3157853"/>
                </a:lnTo>
                <a:lnTo>
                  <a:pt x="903692" y="3155630"/>
                </a:lnTo>
                <a:lnTo>
                  <a:pt x="895757" y="3153089"/>
                </a:lnTo>
                <a:lnTo>
                  <a:pt x="888139" y="3150231"/>
                </a:lnTo>
                <a:lnTo>
                  <a:pt x="880521" y="3146738"/>
                </a:lnTo>
                <a:lnTo>
                  <a:pt x="873221" y="3142927"/>
                </a:lnTo>
                <a:lnTo>
                  <a:pt x="865921" y="3139116"/>
                </a:lnTo>
                <a:lnTo>
                  <a:pt x="858621" y="3134352"/>
                </a:lnTo>
                <a:lnTo>
                  <a:pt x="851955" y="3129588"/>
                </a:lnTo>
                <a:lnTo>
                  <a:pt x="845290" y="3124507"/>
                </a:lnTo>
                <a:lnTo>
                  <a:pt x="839259" y="3119108"/>
                </a:lnTo>
                <a:lnTo>
                  <a:pt x="833228" y="3113391"/>
                </a:lnTo>
                <a:lnTo>
                  <a:pt x="827198" y="3107675"/>
                </a:lnTo>
                <a:lnTo>
                  <a:pt x="821802" y="3101323"/>
                </a:lnTo>
                <a:lnTo>
                  <a:pt x="816723" y="3094654"/>
                </a:lnTo>
                <a:lnTo>
                  <a:pt x="811645" y="3087985"/>
                </a:lnTo>
                <a:lnTo>
                  <a:pt x="806884" y="3080680"/>
                </a:lnTo>
                <a:lnTo>
                  <a:pt x="802757" y="3073376"/>
                </a:lnTo>
                <a:lnTo>
                  <a:pt x="798631" y="3065754"/>
                </a:lnTo>
                <a:lnTo>
                  <a:pt x="795140" y="3058132"/>
                </a:lnTo>
                <a:lnTo>
                  <a:pt x="791966" y="3050193"/>
                </a:lnTo>
                <a:lnTo>
                  <a:pt x="789109" y="3041935"/>
                </a:lnTo>
                <a:lnTo>
                  <a:pt x="786887" y="3033361"/>
                </a:lnTo>
                <a:lnTo>
                  <a:pt x="784983" y="3024468"/>
                </a:lnTo>
                <a:lnTo>
                  <a:pt x="556134" y="1895462"/>
                </a:lnTo>
                <a:lnTo>
                  <a:pt x="485988" y="1895462"/>
                </a:lnTo>
                <a:lnTo>
                  <a:pt x="485988" y="2990805"/>
                </a:lnTo>
                <a:lnTo>
                  <a:pt x="485671" y="2999697"/>
                </a:lnTo>
                <a:lnTo>
                  <a:pt x="485036" y="3008589"/>
                </a:lnTo>
                <a:lnTo>
                  <a:pt x="483766" y="3017164"/>
                </a:lnTo>
                <a:lnTo>
                  <a:pt x="482497" y="3026056"/>
                </a:lnTo>
                <a:lnTo>
                  <a:pt x="480592" y="3034313"/>
                </a:lnTo>
                <a:lnTo>
                  <a:pt x="478053" y="3042253"/>
                </a:lnTo>
                <a:lnTo>
                  <a:pt x="475196" y="3050510"/>
                </a:lnTo>
                <a:lnTo>
                  <a:pt x="472022" y="3058132"/>
                </a:lnTo>
                <a:lnTo>
                  <a:pt x="468531" y="3065754"/>
                </a:lnTo>
                <a:lnTo>
                  <a:pt x="464722" y="3073376"/>
                </a:lnTo>
                <a:lnTo>
                  <a:pt x="460596" y="3080363"/>
                </a:lnTo>
                <a:lnTo>
                  <a:pt x="456152" y="3087667"/>
                </a:lnTo>
                <a:lnTo>
                  <a:pt x="451391" y="3094337"/>
                </a:lnTo>
                <a:lnTo>
                  <a:pt x="446313" y="3101006"/>
                </a:lnTo>
                <a:lnTo>
                  <a:pt x="440917" y="3107357"/>
                </a:lnTo>
                <a:lnTo>
                  <a:pt x="435203" y="3113074"/>
                </a:lnTo>
                <a:lnTo>
                  <a:pt x="429173" y="3118790"/>
                </a:lnTo>
                <a:lnTo>
                  <a:pt x="423142" y="3124189"/>
                </a:lnTo>
                <a:lnTo>
                  <a:pt x="416159" y="3129271"/>
                </a:lnTo>
                <a:lnTo>
                  <a:pt x="409494" y="3134034"/>
                </a:lnTo>
                <a:lnTo>
                  <a:pt x="402511" y="3139116"/>
                </a:lnTo>
                <a:lnTo>
                  <a:pt x="395210" y="3143244"/>
                </a:lnTo>
                <a:lnTo>
                  <a:pt x="387910" y="3147055"/>
                </a:lnTo>
                <a:lnTo>
                  <a:pt x="380292" y="3150231"/>
                </a:lnTo>
                <a:lnTo>
                  <a:pt x="372357" y="3153407"/>
                </a:lnTo>
                <a:lnTo>
                  <a:pt x="364105" y="3156265"/>
                </a:lnTo>
                <a:lnTo>
                  <a:pt x="355852" y="3158488"/>
                </a:lnTo>
                <a:lnTo>
                  <a:pt x="347600" y="3160394"/>
                </a:lnTo>
                <a:lnTo>
                  <a:pt x="339030" y="3161982"/>
                </a:lnTo>
                <a:lnTo>
                  <a:pt x="330460" y="3162934"/>
                </a:lnTo>
                <a:lnTo>
                  <a:pt x="321890" y="3163570"/>
                </a:lnTo>
                <a:lnTo>
                  <a:pt x="313003" y="3163887"/>
                </a:lnTo>
                <a:lnTo>
                  <a:pt x="303798" y="3163570"/>
                </a:lnTo>
                <a:lnTo>
                  <a:pt x="295228" y="3162934"/>
                </a:lnTo>
                <a:lnTo>
                  <a:pt x="286341" y="3161982"/>
                </a:lnTo>
                <a:lnTo>
                  <a:pt x="278088" y="3160394"/>
                </a:lnTo>
                <a:lnTo>
                  <a:pt x="269836" y="3158488"/>
                </a:lnTo>
                <a:lnTo>
                  <a:pt x="261583" y="3156265"/>
                </a:lnTo>
                <a:lnTo>
                  <a:pt x="253331" y="3153407"/>
                </a:lnTo>
                <a:lnTo>
                  <a:pt x="245396" y="3150231"/>
                </a:lnTo>
                <a:lnTo>
                  <a:pt x="237778" y="3147055"/>
                </a:lnTo>
                <a:lnTo>
                  <a:pt x="230478" y="3143244"/>
                </a:lnTo>
                <a:lnTo>
                  <a:pt x="223177" y="3139116"/>
                </a:lnTo>
                <a:lnTo>
                  <a:pt x="216195" y="3134034"/>
                </a:lnTo>
                <a:lnTo>
                  <a:pt x="209529" y="3129271"/>
                </a:lnTo>
                <a:lnTo>
                  <a:pt x="202864" y="3124189"/>
                </a:lnTo>
                <a:lnTo>
                  <a:pt x="196515" y="3118790"/>
                </a:lnTo>
                <a:lnTo>
                  <a:pt x="190485" y="3113074"/>
                </a:lnTo>
                <a:lnTo>
                  <a:pt x="184772" y="3107357"/>
                </a:lnTo>
                <a:lnTo>
                  <a:pt x="179376" y="3101006"/>
                </a:lnTo>
                <a:lnTo>
                  <a:pt x="174297" y="3094337"/>
                </a:lnTo>
                <a:lnTo>
                  <a:pt x="169536" y="3087667"/>
                </a:lnTo>
                <a:lnTo>
                  <a:pt x="165092" y="3080363"/>
                </a:lnTo>
                <a:lnTo>
                  <a:pt x="160966" y="3073376"/>
                </a:lnTo>
                <a:lnTo>
                  <a:pt x="157157" y="3065754"/>
                </a:lnTo>
                <a:lnTo>
                  <a:pt x="153666" y="3058132"/>
                </a:lnTo>
                <a:lnTo>
                  <a:pt x="150492" y="3050510"/>
                </a:lnTo>
                <a:lnTo>
                  <a:pt x="147953" y="3042253"/>
                </a:lnTo>
                <a:lnTo>
                  <a:pt x="145096" y="3034313"/>
                </a:lnTo>
                <a:lnTo>
                  <a:pt x="143192" y="3026056"/>
                </a:lnTo>
                <a:lnTo>
                  <a:pt x="141922" y="3017164"/>
                </a:lnTo>
                <a:lnTo>
                  <a:pt x="140652" y="3008589"/>
                </a:lnTo>
                <a:lnTo>
                  <a:pt x="140018" y="2999697"/>
                </a:lnTo>
                <a:lnTo>
                  <a:pt x="139700" y="2990805"/>
                </a:lnTo>
                <a:lnTo>
                  <a:pt x="139700" y="1787484"/>
                </a:lnTo>
                <a:lnTo>
                  <a:pt x="139700" y="1522303"/>
                </a:lnTo>
                <a:lnTo>
                  <a:pt x="139700" y="1265378"/>
                </a:lnTo>
                <a:lnTo>
                  <a:pt x="147953" y="1265378"/>
                </a:lnTo>
                <a:lnTo>
                  <a:pt x="155570" y="1265061"/>
                </a:lnTo>
                <a:lnTo>
                  <a:pt x="163188" y="1264426"/>
                </a:lnTo>
                <a:lnTo>
                  <a:pt x="170806" y="1263791"/>
                </a:lnTo>
                <a:lnTo>
                  <a:pt x="185724" y="1262203"/>
                </a:lnTo>
                <a:lnTo>
                  <a:pt x="200007" y="1259662"/>
                </a:lnTo>
                <a:lnTo>
                  <a:pt x="214607" y="1256486"/>
                </a:lnTo>
                <a:lnTo>
                  <a:pt x="228573" y="1252358"/>
                </a:lnTo>
                <a:lnTo>
                  <a:pt x="241904" y="1247911"/>
                </a:lnTo>
                <a:lnTo>
                  <a:pt x="254918" y="1242830"/>
                </a:lnTo>
                <a:lnTo>
                  <a:pt x="268249" y="1237431"/>
                </a:lnTo>
                <a:lnTo>
                  <a:pt x="280628" y="1231715"/>
                </a:lnTo>
                <a:lnTo>
                  <a:pt x="292689" y="1225363"/>
                </a:lnTo>
                <a:lnTo>
                  <a:pt x="304433" y="1218376"/>
                </a:lnTo>
                <a:lnTo>
                  <a:pt x="316177" y="1211389"/>
                </a:lnTo>
                <a:lnTo>
                  <a:pt x="327286" y="1204085"/>
                </a:lnTo>
                <a:lnTo>
                  <a:pt x="338078" y="1195828"/>
                </a:lnTo>
                <a:lnTo>
                  <a:pt x="348552" y="1187888"/>
                </a:lnTo>
                <a:lnTo>
                  <a:pt x="358709" y="1179631"/>
                </a:lnTo>
                <a:lnTo>
                  <a:pt x="368548" y="1171056"/>
                </a:lnTo>
                <a:lnTo>
                  <a:pt x="378071" y="1162482"/>
                </a:lnTo>
                <a:lnTo>
                  <a:pt x="387275" y="1153589"/>
                </a:lnTo>
                <a:lnTo>
                  <a:pt x="395845" y="1144380"/>
                </a:lnTo>
                <a:lnTo>
                  <a:pt x="404415" y="1135487"/>
                </a:lnTo>
                <a:lnTo>
                  <a:pt x="412350" y="1126595"/>
                </a:lnTo>
                <a:lnTo>
                  <a:pt x="419968" y="1117385"/>
                </a:lnTo>
                <a:lnTo>
                  <a:pt x="427903" y="1108493"/>
                </a:lnTo>
                <a:lnTo>
                  <a:pt x="434886" y="1099600"/>
                </a:lnTo>
                <a:lnTo>
                  <a:pt x="447900" y="1082133"/>
                </a:lnTo>
                <a:lnTo>
                  <a:pt x="459643" y="1065301"/>
                </a:lnTo>
                <a:lnTo>
                  <a:pt x="470118" y="1049740"/>
                </a:lnTo>
                <a:lnTo>
                  <a:pt x="480592" y="1033543"/>
                </a:lnTo>
                <a:lnTo>
                  <a:pt x="491066" y="1017029"/>
                </a:lnTo>
                <a:lnTo>
                  <a:pt x="501223" y="999879"/>
                </a:lnTo>
                <a:lnTo>
                  <a:pt x="511698" y="982095"/>
                </a:lnTo>
                <a:lnTo>
                  <a:pt x="521855" y="963357"/>
                </a:lnTo>
                <a:lnTo>
                  <a:pt x="532329" y="944620"/>
                </a:lnTo>
                <a:lnTo>
                  <a:pt x="543121" y="925248"/>
                </a:lnTo>
                <a:lnTo>
                  <a:pt x="553595" y="904922"/>
                </a:lnTo>
                <a:lnTo>
                  <a:pt x="564387" y="884279"/>
                </a:lnTo>
                <a:lnTo>
                  <a:pt x="575179" y="863001"/>
                </a:lnTo>
                <a:lnTo>
                  <a:pt x="585653" y="841088"/>
                </a:lnTo>
                <a:lnTo>
                  <a:pt x="597079" y="818857"/>
                </a:lnTo>
                <a:lnTo>
                  <a:pt x="618980" y="771855"/>
                </a:lnTo>
                <a:lnTo>
                  <a:pt x="641199" y="722312"/>
                </a:lnTo>
                <a:close/>
                <a:moveTo>
                  <a:pt x="527838" y="527050"/>
                </a:moveTo>
                <a:lnTo>
                  <a:pt x="533244" y="527368"/>
                </a:lnTo>
                <a:lnTo>
                  <a:pt x="538967" y="528003"/>
                </a:lnTo>
                <a:lnTo>
                  <a:pt x="544373" y="528638"/>
                </a:lnTo>
                <a:lnTo>
                  <a:pt x="549778" y="529590"/>
                </a:lnTo>
                <a:lnTo>
                  <a:pt x="555184" y="530860"/>
                </a:lnTo>
                <a:lnTo>
                  <a:pt x="560589" y="532448"/>
                </a:lnTo>
                <a:lnTo>
                  <a:pt x="565995" y="534353"/>
                </a:lnTo>
                <a:lnTo>
                  <a:pt x="571400" y="536575"/>
                </a:lnTo>
                <a:lnTo>
                  <a:pt x="577124" y="539433"/>
                </a:lnTo>
                <a:lnTo>
                  <a:pt x="582530" y="542608"/>
                </a:lnTo>
                <a:lnTo>
                  <a:pt x="587935" y="545783"/>
                </a:lnTo>
                <a:lnTo>
                  <a:pt x="593341" y="549275"/>
                </a:lnTo>
                <a:lnTo>
                  <a:pt x="598110" y="553085"/>
                </a:lnTo>
                <a:lnTo>
                  <a:pt x="602880" y="557213"/>
                </a:lnTo>
                <a:lnTo>
                  <a:pt x="607014" y="561658"/>
                </a:lnTo>
                <a:lnTo>
                  <a:pt x="611147" y="566103"/>
                </a:lnTo>
                <a:lnTo>
                  <a:pt x="614963" y="570548"/>
                </a:lnTo>
                <a:lnTo>
                  <a:pt x="618461" y="575628"/>
                </a:lnTo>
                <a:lnTo>
                  <a:pt x="621640" y="580390"/>
                </a:lnTo>
                <a:lnTo>
                  <a:pt x="624820" y="585788"/>
                </a:lnTo>
                <a:lnTo>
                  <a:pt x="627364" y="590868"/>
                </a:lnTo>
                <a:lnTo>
                  <a:pt x="629908" y="596583"/>
                </a:lnTo>
                <a:lnTo>
                  <a:pt x="632134" y="602298"/>
                </a:lnTo>
                <a:lnTo>
                  <a:pt x="633724" y="608013"/>
                </a:lnTo>
                <a:lnTo>
                  <a:pt x="634995" y="612458"/>
                </a:lnTo>
                <a:lnTo>
                  <a:pt x="636267" y="617220"/>
                </a:lnTo>
                <a:lnTo>
                  <a:pt x="636903" y="621665"/>
                </a:lnTo>
                <a:lnTo>
                  <a:pt x="637539" y="626428"/>
                </a:lnTo>
                <a:lnTo>
                  <a:pt x="638175" y="631190"/>
                </a:lnTo>
                <a:lnTo>
                  <a:pt x="638175" y="635953"/>
                </a:lnTo>
                <a:lnTo>
                  <a:pt x="638175" y="640715"/>
                </a:lnTo>
                <a:lnTo>
                  <a:pt x="638175" y="645478"/>
                </a:lnTo>
                <a:lnTo>
                  <a:pt x="637857" y="650558"/>
                </a:lnTo>
                <a:lnTo>
                  <a:pt x="637221" y="655638"/>
                </a:lnTo>
                <a:lnTo>
                  <a:pt x="636267" y="660400"/>
                </a:lnTo>
                <a:lnTo>
                  <a:pt x="635313" y="665163"/>
                </a:lnTo>
                <a:lnTo>
                  <a:pt x="634041" y="669925"/>
                </a:lnTo>
                <a:lnTo>
                  <a:pt x="632770" y="674688"/>
                </a:lnTo>
                <a:lnTo>
                  <a:pt x="630862" y="679450"/>
                </a:lnTo>
                <a:lnTo>
                  <a:pt x="628954" y="683895"/>
                </a:lnTo>
                <a:lnTo>
                  <a:pt x="611465" y="723583"/>
                </a:lnTo>
                <a:lnTo>
                  <a:pt x="589207" y="772478"/>
                </a:lnTo>
                <a:lnTo>
                  <a:pt x="577760" y="795973"/>
                </a:lnTo>
                <a:lnTo>
                  <a:pt x="567267" y="818515"/>
                </a:lnTo>
                <a:lnTo>
                  <a:pt x="556456" y="840423"/>
                </a:lnTo>
                <a:lnTo>
                  <a:pt x="545963" y="861378"/>
                </a:lnTo>
                <a:lnTo>
                  <a:pt x="535469" y="882015"/>
                </a:lnTo>
                <a:lnTo>
                  <a:pt x="524976" y="901700"/>
                </a:lnTo>
                <a:lnTo>
                  <a:pt x="514801" y="920433"/>
                </a:lnTo>
                <a:lnTo>
                  <a:pt x="504944" y="939166"/>
                </a:lnTo>
                <a:lnTo>
                  <a:pt x="495087" y="956628"/>
                </a:lnTo>
                <a:lnTo>
                  <a:pt x="485229" y="973773"/>
                </a:lnTo>
                <a:lnTo>
                  <a:pt x="475372" y="990283"/>
                </a:lnTo>
                <a:lnTo>
                  <a:pt x="465833" y="1005841"/>
                </a:lnTo>
                <a:lnTo>
                  <a:pt x="456612" y="1021081"/>
                </a:lnTo>
                <a:lnTo>
                  <a:pt x="447390" y="1036003"/>
                </a:lnTo>
                <a:lnTo>
                  <a:pt x="437215" y="1051243"/>
                </a:lnTo>
                <a:lnTo>
                  <a:pt x="427358" y="1065848"/>
                </a:lnTo>
                <a:lnTo>
                  <a:pt x="417183" y="1079501"/>
                </a:lnTo>
                <a:lnTo>
                  <a:pt x="407644" y="1093153"/>
                </a:lnTo>
                <a:lnTo>
                  <a:pt x="398104" y="1105853"/>
                </a:lnTo>
                <a:lnTo>
                  <a:pt x="388565" y="1118236"/>
                </a:lnTo>
                <a:lnTo>
                  <a:pt x="379026" y="1129666"/>
                </a:lnTo>
                <a:lnTo>
                  <a:pt x="369487" y="1140778"/>
                </a:lnTo>
                <a:lnTo>
                  <a:pt x="359947" y="1151256"/>
                </a:lnTo>
                <a:lnTo>
                  <a:pt x="350408" y="1161416"/>
                </a:lnTo>
                <a:lnTo>
                  <a:pt x="341187" y="1170623"/>
                </a:lnTo>
                <a:lnTo>
                  <a:pt x="331648" y="1179513"/>
                </a:lnTo>
                <a:lnTo>
                  <a:pt x="322108" y="1188086"/>
                </a:lnTo>
                <a:lnTo>
                  <a:pt x="312887" y="1196023"/>
                </a:lnTo>
                <a:lnTo>
                  <a:pt x="302712" y="1203961"/>
                </a:lnTo>
                <a:lnTo>
                  <a:pt x="293173" y="1210946"/>
                </a:lnTo>
                <a:lnTo>
                  <a:pt x="286495" y="1215391"/>
                </a:lnTo>
                <a:lnTo>
                  <a:pt x="279818" y="1219836"/>
                </a:lnTo>
                <a:lnTo>
                  <a:pt x="273140" y="1223963"/>
                </a:lnTo>
                <a:lnTo>
                  <a:pt x="266145" y="1227773"/>
                </a:lnTo>
                <a:lnTo>
                  <a:pt x="259149" y="1231266"/>
                </a:lnTo>
                <a:lnTo>
                  <a:pt x="251518" y="1234758"/>
                </a:lnTo>
                <a:lnTo>
                  <a:pt x="244205" y="1237933"/>
                </a:lnTo>
                <a:lnTo>
                  <a:pt x="236573" y="1240791"/>
                </a:lnTo>
                <a:lnTo>
                  <a:pt x="229260" y="1243331"/>
                </a:lnTo>
                <a:lnTo>
                  <a:pt x="221310" y="1245871"/>
                </a:lnTo>
                <a:lnTo>
                  <a:pt x="213679" y="1247776"/>
                </a:lnTo>
                <a:lnTo>
                  <a:pt x="205730" y="1249363"/>
                </a:lnTo>
                <a:lnTo>
                  <a:pt x="197144" y="1250951"/>
                </a:lnTo>
                <a:lnTo>
                  <a:pt x="188877" y="1251903"/>
                </a:lnTo>
                <a:lnTo>
                  <a:pt x="180610" y="1252538"/>
                </a:lnTo>
                <a:lnTo>
                  <a:pt x="172024" y="1252538"/>
                </a:lnTo>
                <a:lnTo>
                  <a:pt x="171388" y="1252538"/>
                </a:lnTo>
                <a:lnTo>
                  <a:pt x="163439" y="1252538"/>
                </a:lnTo>
                <a:lnTo>
                  <a:pt x="155490" y="1251586"/>
                </a:lnTo>
                <a:lnTo>
                  <a:pt x="147858" y="1250633"/>
                </a:lnTo>
                <a:lnTo>
                  <a:pt x="139591" y="1249363"/>
                </a:lnTo>
                <a:lnTo>
                  <a:pt x="132278" y="1247776"/>
                </a:lnTo>
                <a:lnTo>
                  <a:pt x="124964" y="1245871"/>
                </a:lnTo>
                <a:lnTo>
                  <a:pt x="117969" y="1243648"/>
                </a:lnTo>
                <a:lnTo>
                  <a:pt x="110973" y="1241108"/>
                </a:lnTo>
                <a:lnTo>
                  <a:pt x="106840" y="1239203"/>
                </a:lnTo>
                <a:lnTo>
                  <a:pt x="102706" y="1236981"/>
                </a:lnTo>
                <a:lnTo>
                  <a:pt x="97300" y="1234758"/>
                </a:lnTo>
                <a:lnTo>
                  <a:pt x="92213" y="1232218"/>
                </a:lnTo>
                <a:lnTo>
                  <a:pt x="91895" y="1231901"/>
                </a:lnTo>
                <a:lnTo>
                  <a:pt x="85217" y="1228091"/>
                </a:lnTo>
                <a:lnTo>
                  <a:pt x="79176" y="1223646"/>
                </a:lnTo>
                <a:lnTo>
                  <a:pt x="72180" y="1218566"/>
                </a:lnTo>
                <a:lnTo>
                  <a:pt x="65821" y="1213168"/>
                </a:lnTo>
                <a:lnTo>
                  <a:pt x="59779" y="1207771"/>
                </a:lnTo>
                <a:lnTo>
                  <a:pt x="54374" y="1202373"/>
                </a:lnTo>
                <a:lnTo>
                  <a:pt x="48968" y="1196341"/>
                </a:lnTo>
                <a:lnTo>
                  <a:pt x="44517" y="1190308"/>
                </a:lnTo>
                <a:lnTo>
                  <a:pt x="40065" y="1184593"/>
                </a:lnTo>
                <a:lnTo>
                  <a:pt x="35613" y="1178561"/>
                </a:lnTo>
                <a:lnTo>
                  <a:pt x="32116" y="1172846"/>
                </a:lnTo>
                <a:lnTo>
                  <a:pt x="28618" y="1166813"/>
                </a:lnTo>
                <a:lnTo>
                  <a:pt x="25756" y="1160781"/>
                </a:lnTo>
                <a:lnTo>
                  <a:pt x="22894" y="1155066"/>
                </a:lnTo>
                <a:lnTo>
                  <a:pt x="18125" y="1143318"/>
                </a:lnTo>
                <a:lnTo>
                  <a:pt x="13991" y="1132206"/>
                </a:lnTo>
                <a:lnTo>
                  <a:pt x="10175" y="1119823"/>
                </a:lnTo>
                <a:lnTo>
                  <a:pt x="7314" y="1107758"/>
                </a:lnTo>
                <a:lnTo>
                  <a:pt x="5088" y="1095693"/>
                </a:lnTo>
                <a:lnTo>
                  <a:pt x="3180" y="1083311"/>
                </a:lnTo>
                <a:lnTo>
                  <a:pt x="1590" y="1071563"/>
                </a:lnTo>
                <a:lnTo>
                  <a:pt x="954" y="1059498"/>
                </a:lnTo>
                <a:lnTo>
                  <a:pt x="318" y="1047751"/>
                </a:lnTo>
                <a:lnTo>
                  <a:pt x="0" y="1035686"/>
                </a:lnTo>
                <a:lnTo>
                  <a:pt x="318" y="1018541"/>
                </a:lnTo>
                <a:lnTo>
                  <a:pt x="1590" y="1001396"/>
                </a:lnTo>
                <a:lnTo>
                  <a:pt x="3180" y="984251"/>
                </a:lnTo>
                <a:lnTo>
                  <a:pt x="5406" y="967106"/>
                </a:lnTo>
                <a:lnTo>
                  <a:pt x="8585" y="949961"/>
                </a:lnTo>
                <a:lnTo>
                  <a:pt x="12083" y="933133"/>
                </a:lnTo>
                <a:lnTo>
                  <a:pt x="16535" y="915988"/>
                </a:lnTo>
                <a:lnTo>
                  <a:pt x="21622" y="899160"/>
                </a:lnTo>
                <a:lnTo>
                  <a:pt x="27346" y="882650"/>
                </a:lnTo>
                <a:lnTo>
                  <a:pt x="30526" y="874078"/>
                </a:lnTo>
                <a:lnTo>
                  <a:pt x="34023" y="865823"/>
                </a:lnTo>
                <a:lnTo>
                  <a:pt x="37839" y="857568"/>
                </a:lnTo>
                <a:lnTo>
                  <a:pt x="41655" y="849313"/>
                </a:lnTo>
                <a:lnTo>
                  <a:pt x="45788" y="841058"/>
                </a:lnTo>
                <a:lnTo>
                  <a:pt x="50240" y="833120"/>
                </a:lnTo>
                <a:lnTo>
                  <a:pt x="55010" y="825183"/>
                </a:lnTo>
                <a:lnTo>
                  <a:pt x="60097" y="817245"/>
                </a:lnTo>
                <a:lnTo>
                  <a:pt x="65503" y="808990"/>
                </a:lnTo>
                <a:lnTo>
                  <a:pt x="71226" y="801053"/>
                </a:lnTo>
                <a:lnTo>
                  <a:pt x="77268" y="793433"/>
                </a:lnTo>
                <a:lnTo>
                  <a:pt x="83945" y="785813"/>
                </a:lnTo>
                <a:lnTo>
                  <a:pt x="91259" y="778510"/>
                </a:lnTo>
                <a:lnTo>
                  <a:pt x="99208" y="771208"/>
                </a:lnTo>
                <a:lnTo>
                  <a:pt x="104296" y="766445"/>
                </a:lnTo>
                <a:lnTo>
                  <a:pt x="110019" y="761683"/>
                </a:lnTo>
                <a:lnTo>
                  <a:pt x="116061" y="756920"/>
                </a:lnTo>
                <a:lnTo>
                  <a:pt x="122420" y="752475"/>
                </a:lnTo>
                <a:lnTo>
                  <a:pt x="129098" y="748348"/>
                </a:lnTo>
                <a:lnTo>
                  <a:pt x="136093" y="744538"/>
                </a:lnTo>
                <a:lnTo>
                  <a:pt x="143407" y="740728"/>
                </a:lnTo>
                <a:lnTo>
                  <a:pt x="151038" y="737235"/>
                </a:lnTo>
                <a:lnTo>
                  <a:pt x="158987" y="734060"/>
                </a:lnTo>
                <a:lnTo>
                  <a:pt x="166937" y="731520"/>
                </a:lnTo>
                <a:lnTo>
                  <a:pt x="175204" y="728980"/>
                </a:lnTo>
                <a:lnTo>
                  <a:pt x="183471" y="727075"/>
                </a:lnTo>
                <a:lnTo>
                  <a:pt x="192375" y="725170"/>
                </a:lnTo>
                <a:lnTo>
                  <a:pt x="200960" y="724218"/>
                </a:lnTo>
                <a:lnTo>
                  <a:pt x="210181" y="723265"/>
                </a:lnTo>
                <a:lnTo>
                  <a:pt x="219403" y="723265"/>
                </a:lnTo>
                <a:lnTo>
                  <a:pt x="227352" y="723583"/>
                </a:lnTo>
                <a:lnTo>
                  <a:pt x="234983" y="724535"/>
                </a:lnTo>
                <a:lnTo>
                  <a:pt x="241343" y="723900"/>
                </a:lnTo>
                <a:lnTo>
                  <a:pt x="248020" y="723583"/>
                </a:lnTo>
                <a:lnTo>
                  <a:pt x="335145" y="723583"/>
                </a:lnTo>
                <a:lnTo>
                  <a:pt x="311933" y="772478"/>
                </a:lnTo>
                <a:lnTo>
                  <a:pt x="290947" y="816293"/>
                </a:lnTo>
                <a:lnTo>
                  <a:pt x="270279" y="857250"/>
                </a:lnTo>
                <a:lnTo>
                  <a:pt x="260103" y="876935"/>
                </a:lnTo>
                <a:lnTo>
                  <a:pt x="250246" y="895350"/>
                </a:lnTo>
                <a:lnTo>
                  <a:pt x="240389" y="913131"/>
                </a:lnTo>
                <a:lnTo>
                  <a:pt x="231168" y="929958"/>
                </a:lnTo>
                <a:lnTo>
                  <a:pt x="221946" y="945833"/>
                </a:lnTo>
                <a:lnTo>
                  <a:pt x="213043" y="960438"/>
                </a:lnTo>
                <a:lnTo>
                  <a:pt x="204458" y="974091"/>
                </a:lnTo>
                <a:lnTo>
                  <a:pt x="195555" y="986791"/>
                </a:lnTo>
                <a:lnTo>
                  <a:pt x="187605" y="998221"/>
                </a:lnTo>
                <a:lnTo>
                  <a:pt x="179974" y="1008063"/>
                </a:lnTo>
                <a:lnTo>
                  <a:pt x="172660" y="1016953"/>
                </a:lnTo>
                <a:lnTo>
                  <a:pt x="165665" y="1024256"/>
                </a:lnTo>
                <a:lnTo>
                  <a:pt x="168527" y="1024573"/>
                </a:lnTo>
                <a:lnTo>
                  <a:pt x="172978" y="1021081"/>
                </a:lnTo>
                <a:lnTo>
                  <a:pt x="177748" y="1016953"/>
                </a:lnTo>
                <a:lnTo>
                  <a:pt x="183153" y="1011873"/>
                </a:lnTo>
                <a:lnTo>
                  <a:pt x="188877" y="1005841"/>
                </a:lnTo>
                <a:lnTo>
                  <a:pt x="195555" y="999173"/>
                </a:lnTo>
                <a:lnTo>
                  <a:pt x="202868" y="991236"/>
                </a:lnTo>
                <a:lnTo>
                  <a:pt x="210181" y="982346"/>
                </a:lnTo>
                <a:lnTo>
                  <a:pt x="218131" y="972186"/>
                </a:lnTo>
                <a:lnTo>
                  <a:pt x="229260" y="957581"/>
                </a:lnTo>
                <a:lnTo>
                  <a:pt x="241025" y="941071"/>
                </a:lnTo>
                <a:lnTo>
                  <a:pt x="253426" y="922338"/>
                </a:lnTo>
                <a:lnTo>
                  <a:pt x="266781" y="902018"/>
                </a:lnTo>
                <a:lnTo>
                  <a:pt x="280772" y="879475"/>
                </a:lnTo>
                <a:lnTo>
                  <a:pt x="294763" y="854710"/>
                </a:lnTo>
                <a:lnTo>
                  <a:pt x="309707" y="828358"/>
                </a:lnTo>
                <a:lnTo>
                  <a:pt x="325606" y="799465"/>
                </a:lnTo>
                <a:lnTo>
                  <a:pt x="344367" y="763270"/>
                </a:lnTo>
                <a:lnTo>
                  <a:pt x="364081" y="723583"/>
                </a:lnTo>
                <a:lnTo>
                  <a:pt x="376800" y="697548"/>
                </a:lnTo>
                <a:lnTo>
                  <a:pt x="389519" y="670560"/>
                </a:lnTo>
                <a:lnTo>
                  <a:pt x="402238" y="641985"/>
                </a:lnTo>
                <a:lnTo>
                  <a:pt x="415593" y="612458"/>
                </a:lnTo>
                <a:lnTo>
                  <a:pt x="423860" y="594360"/>
                </a:lnTo>
                <a:lnTo>
                  <a:pt x="426404" y="588963"/>
                </a:lnTo>
                <a:lnTo>
                  <a:pt x="428948" y="583883"/>
                </a:lnTo>
                <a:lnTo>
                  <a:pt x="431810" y="579120"/>
                </a:lnTo>
                <a:lnTo>
                  <a:pt x="434989" y="574675"/>
                </a:lnTo>
                <a:lnTo>
                  <a:pt x="438169" y="570230"/>
                </a:lnTo>
                <a:lnTo>
                  <a:pt x="441667" y="565785"/>
                </a:lnTo>
                <a:lnTo>
                  <a:pt x="445483" y="561975"/>
                </a:lnTo>
                <a:lnTo>
                  <a:pt x="449298" y="558165"/>
                </a:lnTo>
                <a:lnTo>
                  <a:pt x="453432" y="554355"/>
                </a:lnTo>
                <a:lnTo>
                  <a:pt x="457566" y="550863"/>
                </a:lnTo>
                <a:lnTo>
                  <a:pt x="461699" y="547688"/>
                </a:lnTo>
                <a:lnTo>
                  <a:pt x="466151" y="544830"/>
                </a:lnTo>
                <a:lnTo>
                  <a:pt x="470921" y="541973"/>
                </a:lnTo>
                <a:lnTo>
                  <a:pt x="475690" y="539433"/>
                </a:lnTo>
                <a:lnTo>
                  <a:pt x="480778" y="536893"/>
                </a:lnTo>
                <a:lnTo>
                  <a:pt x="485547" y="534988"/>
                </a:lnTo>
                <a:lnTo>
                  <a:pt x="490635" y="533083"/>
                </a:lnTo>
                <a:lnTo>
                  <a:pt x="495723" y="531495"/>
                </a:lnTo>
                <a:lnTo>
                  <a:pt x="501128" y="530225"/>
                </a:lnTo>
                <a:lnTo>
                  <a:pt x="506216" y="528955"/>
                </a:lnTo>
                <a:lnTo>
                  <a:pt x="511621" y="528320"/>
                </a:lnTo>
                <a:lnTo>
                  <a:pt x="517027" y="527685"/>
                </a:lnTo>
                <a:lnTo>
                  <a:pt x="522114" y="527368"/>
                </a:lnTo>
                <a:lnTo>
                  <a:pt x="527838" y="527050"/>
                </a:lnTo>
                <a:close/>
                <a:moveTo>
                  <a:pt x="510850" y="0"/>
                </a:moveTo>
                <a:lnTo>
                  <a:pt x="518478" y="0"/>
                </a:lnTo>
                <a:lnTo>
                  <a:pt x="526424" y="0"/>
                </a:lnTo>
                <a:lnTo>
                  <a:pt x="534369" y="317"/>
                </a:lnTo>
                <a:lnTo>
                  <a:pt x="542315" y="952"/>
                </a:lnTo>
                <a:lnTo>
                  <a:pt x="550260" y="1587"/>
                </a:lnTo>
                <a:lnTo>
                  <a:pt x="557888" y="2539"/>
                </a:lnTo>
                <a:lnTo>
                  <a:pt x="565833" y="3491"/>
                </a:lnTo>
                <a:lnTo>
                  <a:pt x="573779" y="5077"/>
                </a:lnTo>
                <a:lnTo>
                  <a:pt x="581724" y="6347"/>
                </a:lnTo>
                <a:lnTo>
                  <a:pt x="589988" y="8251"/>
                </a:lnTo>
                <a:lnTo>
                  <a:pt x="597615" y="10155"/>
                </a:lnTo>
                <a:lnTo>
                  <a:pt x="605561" y="12376"/>
                </a:lnTo>
                <a:lnTo>
                  <a:pt x="613189" y="14597"/>
                </a:lnTo>
                <a:lnTo>
                  <a:pt x="620816" y="17136"/>
                </a:lnTo>
                <a:lnTo>
                  <a:pt x="628126" y="19675"/>
                </a:lnTo>
                <a:lnTo>
                  <a:pt x="635436" y="22531"/>
                </a:lnTo>
                <a:lnTo>
                  <a:pt x="642746" y="25386"/>
                </a:lnTo>
                <a:lnTo>
                  <a:pt x="650374" y="28560"/>
                </a:lnTo>
                <a:lnTo>
                  <a:pt x="657366" y="32050"/>
                </a:lnTo>
                <a:lnTo>
                  <a:pt x="664358" y="35541"/>
                </a:lnTo>
                <a:lnTo>
                  <a:pt x="671032" y="39032"/>
                </a:lnTo>
                <a:lnTo>
                  <a:pt x="677706" y="43157"/>
                </a:lnTo>
                <a:lnTo>
                  <a:pt x="690737" y="51408"/>
                </a:lnTo>
                <a:lnTo>
                  <a:pt x="703767" y="59976"/>
                </a:lnTo>
                <a:lnTo>
                  <a:pt x="715845" y="69178"/>
                </a:lnTo>
                <a:lnTo>
                  <a:pt x="727286" y="79016"/>
                </a:lnTo>
                <a:lnTo>
                  <a:pt x="738410" y="89488"/>
                </a:lnTo>
                <a:lnTo>
                  <a:pt x="748898" y="100594"/>
                </a:lnTo>
                <a:lnTo>
                  <a:pt x="759386" y="111701"/>
                </a:lnTo>
                <a:lnTo>
                  <a:pt x="768603" y="123442"/>
                </a:lnTo>
                <a:lnTo>
                  <a:pt x="777502" y="135501"/>
                </a:lnTo>
                <a:lnTo>
                  <a:pt x="785765" y="148194"/>
                </a:lnTo>
                <a:lnTo>
                  <a:pt x="793393" y="161522"/>
                </a:lnTo>
                <a:lnTo>
                  <a:pt x="800385" y="174850"/>
                </a:lnTo>
                <a:lnTo>
                  <a:pt x="806741" y="188496"/>
                </a:lnTo>
                <a:lnTo>
                  <a:pt x="812780" y="202141"/>
                </a:lnTo>
                <a:lnTo>
                  <a:pt x="817865" y="216738"/>
                </a:lnTo>
                <a:lnTo>
                  <a:pt x="822315" y="231335"/>
                </a:lnTo>
                <a:lnTo>
                  <a:pt x="825811" y="245933"/>
                </a:lnTo>
                <a:lnTo>
                  <a:pt x="828989" y="261165"/>
                </a:lnTo>
                <a:lnTo>
                  <a:pt x="831213" y="276397"/>
                </a:lnTo>
                <a:lnTo>
                  <a:pt x="832485" y="291629"/>
                </a:lnTo>
                <a:lnTo>
                  <a:pt x="833120" y="299245"/>
                </a:lnTo>
                <a:lnTo>
                  <a:pt x="833438" y="306861"/>
                </a:lnTo>
                <a:lnTo>
                  <a:pt x="833438" y="314794"/>
                </a:lnTo>
                <a:lnTo>
                  <a:pt x="833438" y="322727"/>
                </a:lnTo>
                <a:lnTo>
                  <a:pt x="833120" y="330661"/>
                </a:lnTo>
                <a:lnTo>
                  <a:pt x="832485" y="338277"/>
                </a:lnTo>
                <a:lnTo>
                  <a:pt x="831849" y="346210"/>
                </a:lnTo>
                <a:lnTo>
                  <a:pt x="830896" y="354143"/>
                </a:lnTo>
                <a:lnTo>
                  <a:pt x="829624" y="362077"/>
                </a:lnTo>
                <a:lnTo>
                  <a:pt x="828353" y="369693"/>
                </a:lnTo>
                <a:lnTo>
                  <a:pt x="826764" y="377943"/>
                </a:lnTo>
                <a:lnTo>
                  <a:pt x="825175" y="385877"/>
                </a:lnTo>
                <a:lnTo>
                  <a:pt x="822950" y="394762"/>
                </a:lnTo>
                <a:lnTo>
                  <a:pt x="820725" y="403330"/>
                </a:lnTo>
                <a:lnTo>
                  <a:pt x="817865" y="411898"/>
                </a:lnTo>
                <a:lnTo>
                  <a:pt x="815005" y="420466"/>
                </a:lnTo>
                <a:lnTo>
                  <a:pt x="811826" y="429034"/>
                </a:lnTo>
                <a:lnTo>
                  <a:pt x="808330" y="436967"/>
                </a:lnTo>
                <a:lnTo>
                  <a:pt x="804834" y="445218"/>
                </a:lnTo>
                <a:lnTo>
                  <a:pt x="801021" y="453151"/>
                </a:lnTo>
                <a:lnTo>
                  <a:pt x="797207" y="460767"/>
                </a:lnTo>
                <a:lnTo>
                  <a:pt x="793075" y="468383"/>
                </a:lnTo>
                <a:lnTo>
                  <a:pt x="788626" y="475999"/>
                </a:lnTo>
                <a:lnTo>
                  <a:pt x="784176" y="483615"/>
                </a:lnTo>
                <a:lnTo>
                  <a:pt x="779409" y="490596"/>
                </a:lnTo>
                <a:lnTo>
                  <a:pt x="774641" y="497578"/>
                </a:lnTo>
                <a:lnTo>
                  <a:pt x="769556" y="504559"/>
                </a:lnTo>
                <a:lnTo>
                  <a:pt x="764153" y="511223"/>
                </a:lnTo>
                <a:lnTo>
                  <a:pt x="758750" y="517887"/>
                </a:lnTo>
                <a:lnTo>
                  <a:pt x="753030" y="524234"/>
                </a:lnTo>
                <a:lnTo>
                  <a:pt x="747309" y="530581"/>
                </a:lnTo>
                <a:lnTo>
                  <a:pt x="741270" y="536610"/>
                </a:lnTo>
                <a:lnTo>
                  <a:pt x="735232" y="542639"/>
                </a:lnTo>
                <a:lnTo>
                  <a:pt x="728875" y="548351"/>
                </a:lnTo>
                <a:lnTo>
                  <a:pt x="722519" y="554063"/>
                </a:lnTo>
                <a:lnTo>
                  <a:pt x="716162" y="559458"/>
                </a:lnTo>
                <a:lnTo>
                  <a:pt x="709488" y="564535"/>
                </a:lnTo>
                <a:lnTo>
                  <a:pt x="702814" y="569613"/>
                </a:lnTo>
                <a:lnTo>
                  <a:pt x="695504" y="574373"/>
                </a:lnTo>
                <a:lnTo>
                  <a:pt x="688512" y="579133"/>
                </a:lnTo>
                <a:lnTo>
                  <a:pt x="681202" y="583575"/>
                </a:lnTo>
                <a:lnTo>
                  <a:pt x="673892" y="587701"/>
                </a:lnTo>
                <a:lnTo>
                  <a:pt x="666582" y="591826"/>
                </a:lnTo>
                <a:lnTo>
                  <a:pt x="659273" y="595951"/>
                </a:lnTo>
                <a:lnTo>
                  <a:pt x="658001" y="591509"/>
                </a:lnTo>
                <a:lnTo>
                  <a:pt x="656412" y="587383"/>
                </a:lnTo>
                <a:lnTo>
                  <a:pt x="653870" y="581037"/>
                </a:lnTo>
                <a:lnTo>
                  <a:pt x="650691" y="575007"/>
                </a:lnTo>
                <a:lnTo>
                  <a:pt x="647513" y="568978"/>
                </a:lnTo>
                <a:lnTo>
                  <a:pt x="644017" y="562949"/>
                </a:lnTo>
                <a:lnTo>
                  <a:pt x="639885" y="557554"/>
                </a:lnTo>
                <a:lnTo>
                  <a:pt x="635754" y="551842"/>
                </a:lnTo>
                <a:lnTo>
                  <a:pt x="631304" y="546765"/>
                </a:lnTo>
                <a:lnTo>
                  <a:pt x="626855" y="541687"/>
                </a:lnTo>
                <a:lnTo>
                  <a:pt x="622088" y="536610"/>
                </a:lnTo>
                <a:lnTo>
                  <a:pt x="617002" y="532167"/>
                </a:lnTo>
                <a:lnTo>
                  <a:pt x="611599" y="528042"/>
                </a:lnTo>
                <a:lnTo>
                  <a:pt x="606197" y="523916"/>
                </a:lnTo>
                <a:lnTo>
                  <a:pt x="600476" y="520108"/>
                </a:lnTo>
                <a:lnTo>
                  <a:pt x="594755" y="516618"/>
                </a:lnTo>
                <a:lnTo>
                  <a:pt x="588081" y="513444"/>
                </a:lnTo>
                <a:lnTo>
                  <a:pt x="582042" y="510588"/>
                </a:lnTo>
                <a:lnTo>
                  <a:pt x="575368" y="507732"/>
                </a:lnTo>
                <a:lnTo>
                  <a:pt x="568376" y="505511"/>
                </a:lnTo>
                <a:lnTo>
                  <a:pt x="561702" y="503290"/>
                </a:lnTo>
                <a:lnTo>
                  <a:pt x="554710" y="501703"/>
                </a:lnTo>
                <a:lnTo>
                  <a:pt x="547718" y="500434"/>
                </a:lnTo>
                <a:lnTo>
                  <a:pt x="540408" y="499482"/>
                </a:lnTo>
                <a:lnTo>
                  <a:pt x="533416" y="498847"/>
                </a:lnTo>
                <a:lnTo>
                  <a:pt x="525788" y="498847"/>
                </a:lnTo>
                <a:lnTo>
                  <a:pt x="520703" y="498847"/>
                </a:lnTo>
                <a:lnTo>
                  <a:pt x="515618" y="499164"/>
                </a:lnTo>
                <a:lnTo>
                  <a:pt x="505447" y="500434"/>
                </a:lnTo>
                <a:lnTo>
                  <a:pt x="495277" y="502020"/>
                </a:lnTo>
                <a:lnTo>
                  <a:pt x="485743" y="504559"/>
                </a:lnTo>
                <a:lnTo>
                  <a:pt x="475890" y="508050"/>
                </a:lnTo>
                <a:lnTo>
                  <a:pt x="466673" y="511858"/>
                </a:lnTo>
                <a:lnTo>
                  <a:pt x="457774" y="516300"/>
                </a:lnTo>
                <a:lnTo>
                  <a:pt x="449193" y="521378"/>
                </a:lnTo>
                <a:lnTo>
                  <a:pt x="441248" y="527090"/>
                </a:lnTo>
                <a:lnTo>
                  <a:pt x="433620" y="533437"/>
                </a:lnTo>
                <a:lnTo>
                  <a:pt x="426310" y="540735"/>
                </a:lnTo>
                <a:lnTo>
                  <a:pt x="419000" y="548034"/>
                </a:lnTo>
                <a:lnTo>
                  <a:pt x="412962" y="555967"/>
                </a:lnTo>
                <a:lnTo>
                  <a:pt x="407241" y="564218"/>
                </a:lnTo>
                <a:lnTo>
                  <a:pt x="402156" y="573103"/>
                </a:lnTo>
                <a:lnTo>
                  <a:pt x="399931" y="577863"/>
                </a:lnTo>
                <a:lnTo>
                  <a:pt x="397706" y="582306"/>
                </a:lnTo>
                <a:lnTo>
                  <a:pt x="389443" y="601663"/>
                </a:lnTo>
                <a:lnTo>
                  <a:pt x="377048" y="595634"/>
                </a:lnTo>
                <a:lnTo>
                  <a:pt x="364653" y="588970"/>
                </a:lnTo>
                <a:lnTo>
                  <a:pt x="352894" y="582306"/>
                </a:lnTo>
                <a:lnTo>
                  <a:pt x="341452" y="574690"/>
                </a:lnTo>
                <a:lnTo>
                  <a:pt x="330646" y="567074"/>
                </a:lnTo>
                <a:lnTo>
                  <a:pt x="319840" y="558823"/>
                </a:lnTo>
                <a:lnTo>
                  <a:pt x="309352" y="550255"/>
                </a:lnTo>
                <a:lnTo>
                  <a:pt x="299500" y="541053"/>
                </a:lnTo>
                <a:lnTo>
                  <a:pt x="290283" y="531533"/>
                </a:lnTo>
                <a:lnTo>
                  <a:pt x="281384" y="521695"/>
                </a:lnTo>
                <a:lnTo>
                  <a:pt x="272803" y="511540"/>
                </a:lnTo>
                <a:lnTo>
                  <a:pt x="264857" y="501068"/>
                </a:lnTo>
                <a:lnTo>
                  <a:pt x="257230" y="490279"/>
                </a:lnTo>
                <a:lnTo>
                  <a:pt x="249602" y="478855"/>
                </a:lnTo>
                <a:lnTo>
                  <a:pt x="242928" y="467431"/>
                </a:lnTo>
                <a:lnTo>
                  <a:pt x="236571" y="455690"/>
                </a:lnTo>
                <a:lnTo>
                  <a:pt x="231168" y="443631"/>
                </a:lnTo>
                <a:lnTo>
                  <a:pt x="225765" y="431572"/>
                </a:lnTo>
                <a:lnTo>
                  <a:pt x="220998" y="418879"/>
                </a:lnTo>
                <a:lnTo>
                  <a:pt x="216866" y="406186"/>
                </a:lnTo>
                <a:lnTo>
                  <a:pt x="213370" y="393175"/>
                </a:lnTo>
                <a:lnTo>
                  <a:pt x="210192" y="380165"/>
                </a:lnTo>
                <a:lnTo>
                  <a:pt x="207650" y="366837"/>
                </a:lnTo>
                <a:lnTo>
                  <a:pt x="205743" y="353509"/>
                </a:lnTo>
                <a:lnTo>
                  <a:pt x="204471" y="340181"/>
                </a:lnTo>
                <a:lnTo>
                  <a:pt x="203518" y="326535"/>
                </a:lnTo>
                <a:lnTo>
                  <a:pt x="203200" y="312573"/>
                </a:lnTo>
                <a:lnTo>
                  <a:pt x="203836" y="298927"/>
                </a:lnTo>
                <a:lnTo>
                  <a:pt x="204789" y="284965"/>
                </a:lnTo>
                <a:lnTo>
                  <a:pt x="206378" y="271319"/>
                </a:lnTo>
                <a:lnTo>
                  <a:pt x="208603" y="257039"/>
                </a:lnTo>
                <a:lnTo>
                  <a:pt x="211463" y="243077"/>
                </a:lnTo>
                <a:lnTo>
                  <a:pt x="213370" y="235143"/>
                </a:lnTo>
                <a:lnTo>
                  <a:pt x="215595" y="227527"/>
                </a:lnTo>
                <a:lnTo>
                  <a:pt x="217820" y="219912"/>
                </a:lnTo>
                <a:lnTo>
                  <a:pt x="220362" y="212296"/>
                </a:lnTo>
                <a:lnTo>
                  <a:pt x="223223" y="204680"/>
                </a:lnTo>
                <a:lnTo>
                  <a:pt x="225765" y="197381"/>
                </a:lnTo>
                <a:lnTo>
                  <a:pt x="228944" y="190082"/>
                </a:lnTo>
                <a:lnTo>
                  <a:pt x="232122" y="182784"/>
                </a:lnTo>
                <a:lnTo>
                  <a:pt x="235300" y="175802"/>
                </a:lnTo>
                <a:lnTo>
                  <a:pt x="238796" y="168821"/>
                </a:lnTo>
                <a:lnTo>
                  <a:pt x="242610" y="162157"/>
                </a:lnTo>
                <a:lnTo>
                  <a:pt x="246424" y="155493"/>
                </a:lnTo>
                <a:lnTo>
                  <a:pt x="254369" y="142165"/>
                </a:lnTo>
                <a:lnTo>
                  <a:pt x="263586" y="129472"/>
                </a:lnTo>
                <a:lnTo>
                  <a:pt x="272803" y="117413"/>
                </a:lnTo>
                <a:lnTo>
                  <a:pt x="282655" y="105989"/>
                </a:lnTo>
                <a:lnTo>
                  <a:pt x="292826" y="94882"/>
                </a:lnTo>
                <a:lnTo>
                  <a:pt x="303631" y="84093"/>
                </a:lnTo>
                <a:lnTo>
                  <a:pt x="315391" y="73938"/>
                </a:lnTo>
                <a:lnTo>
                  <a:pt x="327150" y="64736"/>
                </a:lnTo>
                <a:lnTo>
                  <a:pt x="339227" y="55850"/>
                </a:lnTo>
                <a:lnTo>
                  <a:pt x="351940" y="47600"/>
                </a:lnTo>
                <a:lnTo>
                  <a:pt x="364653" y="39984"/>
                </a:lnTo>
                <a:lnTo>
                  <a:pt x="378319" y="32685"/>
                </a:lnTo>
                <a:lnTo>
                  <a:pt x="391985" y="26338"/>
                </a:lnTo>
                <a:lnTo>
                  <a:pt x="405970" y="20627"/>
                </a:lnTo>
                <a:lnTo>
                  <a:pt x="420272" y="15549"/>
                </a:lnTo>
                <a:lnTo>
                  <a:pt x="434891" y="11107"/>
                </a:lnTo>
                <a:lnTo>
                  <a:pt x="449829" y="7616"/>
                </a:lnTo>
                <a:lnTo>
                  <a:pt x="464766" y="4443"/>
                </a:lnTo>
                <a:lnTo>
                  <a:pt x="480022" y="2221"/>
                </a:lnTo>
                <a:lnTo>
                  <a:pt x="495277" y="952"/>
                </a:lnTo>
                <a:lnTo>
                  <a:pt x="502905" y="317"/>
                </a:lnTo>
                <a:lnTo>
                  <a:pt x="510850" y="0"/>
                </a:lnTo>
                <a:close/>
              </a:path>
            </a:pathLst>
          </a:custGeom>
          <a:solidFill>
            <a:schemeClr val="bg1">
              <a:lumMod val="65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accent5">
                  <a:lumMod val="75000"/>
                </a:schemeClr>
              </a:solidFill>
            </a:endParaRPr>
          </a:p>
        </p:txBody>
      </p:sp>
      <p:sp>
        <p:nvSpPr>
          <p:cNvPr id="19" name="文本框 18"/>
          <p:cNvSpPr txBox="1"/>
          <p:nvPr/>
        </p:nvSpPr>
        <p:spPr>
          <a:xfrm>
            <a:off x="12609095" y="6858000"/>
            <a:ext cx="234360" cy="372410"/>
          </a:xfrm>
          <a:prstGeom prst="rect">
            <a:avLst/>
          </a:prstGeom>
          <a:noFill/>
        </p:spPr>
        <p:txBody>
          <a:bodyPr wrap="none" rtlCol="0">
            <a:spAutoFit/>
          </a:bodyPr>
          <a:lstStyle/>
          <a:p>
            <a:pPr>
              <a:lnSpc>
                <a:spcPct val="130000"/>
              </a:lnSpc>
            </a:pPr>
            <a:r>
              <a:rPr lang="en-US" altLang="zh-CN" sz="1400" dirty="0" smtClean="0">
                <a:latin typeface="Arial" panose="020B0604020202020204" pitchFamily="34" charset="0"/>
                <a:ea typeface="微软雅黑" panose="020B0503020204020204" pitchFamily="34" charset="-122"/>
              </a:rPr>
              <a:t>.</a:t>
            </a:r>
            <a:endParaRPr lang="zh-CN" altLang="en-US" sz="1400" dirty="0" smtClean="0">
              <a:latin typeface="Arial" panose="020B060402020202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300" advClick="0" advTm="0">
        <p14:pa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 calcmode="lin" valueType="num">
                                      <p:cBhvr>
                                        <p:cTn id="21" dur="1000" fill="hold"/>
                                        <p:tgtEl>
                                          <p:spTgt spid="11"/>
                                        </p:tgtEl>
                                        <p:attrNameLst>
                                          <p:attrName>style.rotation</p:attrName>
                                        </p:attrNameLst>
                                      </p:cBhvr>
                                      <p:tavLst>
                                        <p:tav tm="0">
                                          <p:val>
                                            <p:fltVal val="90"/>
                                          </p:val>
                                        </p:tav>
                                        <p:tav tm="100000">
                                          <p:val>
                                            <p:fltVal val="0"/>
                                          </p:val>
                                        </p:tav>
                                      </p:tavLst>
                                    </p:anim>
                                    <p:animEffect transition="in" filter="fade">
                                      <p:cBhvr>
                                        <p:cTn id="22" dur="1000"/>
                                        <p:tgtEl>
                                          <p:spTgt spid="11"/>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1000" fill="hold"/>
                                        <p:tgtEl>
                                          <p:spTgt spid="15"/>
                                        </p:tgtEl>
                                        <p:attrNameLst>
                                          <p:attrName>ppt_w</p:attrName>
                                        </p:attrNameLst>
                                      </p:cBhvr>
                                      <p:tavLst>
                                        <p:tav tm="0">
                                          <p:val>
                                            <p:fltVal val="0"/>
                                          </p:val>
                                        </p:tav>
                                        <p:tav tm="100000">
                                          <p:val>
                                            <p:strVal val="#ppt_w"/>
                                          </p:val>
                                        </p:tav>
                                      </p:tavLst>
                                    </p:anim>
                                    <p:anim calcmode="lin" valueType="num">
                                      <p:cBhvr>
                                        <p:cTn id="26" dur="1000" fill="hold"/>
                                        <p:tgtEl>
                                          <p:spTgt spid="15"/>
                                        </p:tgtEl>
                                        <p:attrNameLst>
                                          <p:attrName>ppt_h</p:attrName>
                                        </p:attrNameLst>
                                      </p:cBhvr>
                                      <p:tavLst>
                                        <p:tav tm="0">
                                          <p:val>
                                            <p:fltVal val="0"/>
                                          </p:val>
                                        </p:tav>
                                        <p:tav tm="100000">
                                          <p:val>
                                            <p:strVal val="#ppt_h"/>
                                          </p:val>
                                        </p:tav>
                                      </p:tavLst>
                                    </p:anim>
                                    <p:anim calcmode="lin" valueType="num">
                                      <p:cBhvr>
                                        <p:cTn id="27" dur="1000" fill="hold"/>
                                        <p:tgtEl>
                                          <p:spTgt spid="15"/>
                                        </p:tgtEl>
                                        <p:attrNameLst>
                                          <p:attrName>style.rotation</p:attrName>
                                        </p:attrNameLst>
                                      </p:cBhvr>
                                      <p:tavLst>
                                        <p:tav tm="0">
                                          <p:val>
                                            <p:fltVal val="90"/>
                                          </p:val>
                                        </p:tav>
                                        <p:tav tm="100000">
                                          <p:val>
                                            <p:fltVal val="0"/>
                                          </p:val>
                                        </p:tav>
                                      </p:tavLst>
                                    </p:anim>
                                    <p:animEffect transition="in" filter="fade">
                                      <p:cBhvr>
                                        <p:cTn id="28" dur="10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000" fill="hold"/>
                                        <p:tgtEl>
                                          <p:spTgt spid="4"/>
                                        </p:tgtEl>
                                        <p:attrNameLst>
                                          <p:attrName>ppt_w</p:attrName>
                                        </p:attrNameLst>
                                      </p:cBhvr>
                                      <p:tavLst>
                                        <p:tav tm="0">
                                          <p:val>
                                            <p:fltVal val="0"/>
                                          </p:val>
                                        </p:tav>
                                        <p:tav tm="100000">
                                          <p:val>
                                            <p:strVal val="#ppt_w"/>
                                          </p:val>
                                        </p:tav>
                                      </p:tavLst>
                                    </p:anim>
                                    <p:anim calcmode="lin" valueType="num">
                                      <p:cBhvr>
                                        <p:cTn id="34" dur="1000" fill="hold"/>
                                        <p:tgtEl>
                                          <p:spTgt spid="4"/>
                                        </p:tgtEl>
                                        <p:attrNameLst>
                                          <p:attrName>ppt_h</p:attrName>
                                        </p:attrNameLst>
                                      </p:cBhvr>
                                      <p:tavLst>
                                        <p:tav tm="0">
                                          <p:val>
                                            <p:fltVal val="0"/>
                                          </p:val>
                                        </p:tav>
                                        <p:tav tm="100000">
                                          <p:val>
                                            <p:strVal val="#ppt_h"/>
                                          </p:val>
                                        </p:tav>
                                      </p:tavLst>
                                    </p:anim>
                                    <p:anim calcmode="lin" valueType="num">
                                      <p:cBhvr>
                                        <p:cTn id="35" dur="1000" fill="hold"/>
                                        <p:tgtEl>
                                          <p:spTgt spid="4"/>
                                        </p:tgtEl>
                                        <p:attrNameLst>
                                          <p:attrName>style.rotation</p:attrName>
                                        </p:attrNameLst>
                                      </p:cBhvr>
                                      <p:tavLst>
                                        <p:tav tm="0">
                                          <p:val>
                                            <p:fltVal val="90"/>
                                          </p:val>
                                        </p:tav>
                                        <p:tav tm="100000">
                                          <p:val>
                                            <p:fltVal val="0"/>
                                          </p:val>
                                        </p:tav>
                                      </p:tavLst>
                                    </p:anim>
                                    <p:animEffect transition="in" filter="fade">
                                      <p:cBhvr>
                                        <p:cTn id="36" dur="1000"/>
                                        <p:tgtEl>
                                          <p:spTgt spid="4"/>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1000" fill="hold"/>
                                        <p:tgtEl>
                                          <p:spTgt spid="8"/>
                                        </p:tgtEl>
                                        <p:attrNameLst>
                                          <p:attrName>ppt_w</p:attrName>
                                        </p:attrNameLst>
                                      </p:cBhvr>
                                      <p:tavLst>
                                        <p:tav tm="0">
                                          <p:val>
                                            <p:fltVal val="0"/>
                                          </p:val>
                                        </p:tav>
                                        <p:tav tm="100000">
                                          <p:val>
                                            <p:strVal val="#ppt_w"/>
                                          </p:val>
                                        </p:tav>
                                      </p:tavLst>
                                    </p:anim>
                                    <p:anim calcmode="lin" valueType="num">
                                      <p:cBhvr>
                                        <p:cTn id="40" dur="1000" fill="hold"/>
                                        <p:tgtEl>
                                          <p:spTgt spid="8"/>
                                        </p:tgtEl>
                                        <p:attrNameLst>
                                          <p:attrName>ppt_h</p:attrName>
                                        </p:attrNameLst>
                                      </p:cBhvr>
                                      <p:tavLst>
                                        <p:tav tm="0">
                                          <p:val>
                                            <p:fltVal val="0"/>
                                          </p:val>
                                        </p:tav>
                                        <p:tav tm="100000">
                                          <p:val>
                                            <p:strVal val="#ppt_h"/>
                                          </p:val>
                                        </p:tav>
                                      </p:tavLst>
                                    </p:anim>
                                    <p:anim calcmode="lin" valueType="num">
                                      <p:cBhvr>
                                        <p:cTn id="41" dur="1000" fill="hold"/>
                                        <p:tgtEl>
                                          <p:spTgt spid="8"/>
                                        </p:tgtEl>
                                        <p:attrNameLst>
                                          <p:attrName>style.rotation</p:attrName>
                                        </p:attrNameLst>
                                      </p:cBhvr>
                                      <p:tavLst>
                                        <p:tav tm="0">
                                          <p:val>
                                            <p:fltVal val="90"/>
                                          </p:val>
                                        </p:tav>
                                        <p:tav tm="100000">
                                          <p:val>
                                            <p:fltVal val="0"/>
                                          </p:val>
                                        </p:tav>
                                      </p:tavLst>
                                    </p:anim>
                                    <p:animEffect transition="in" filter="fade">
                                      <p:cBhvr>
                                        <p:cTn id="42" dur="1000"/>
                                        <p:tgtEl>
                                          <p:spTgt spid="8"/>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1000" fill="hold"/>
                                        <p:tgtEl>
                                          <p:spTgt spid="12"/>
                                        </p:tgtEl>
                                        <p:attrNameLst>
                                          <p:attrName>ppt_w</p:attrName>
                                        </p:attrNameLst>
                                      </p:cBhvr>
                                      <p:tavLst>
                                        <p:tav tm="0">
                                          <p:val>
                                            <p:fltVal val="0"/>
                                          </p:val>
                                        </p:tav>
                                        <p:tav tm="100000">
                                          <p:val>
                                            <p:strVal val="#ppt_w"/>
                                          </p:val>
                                        </p:tav>
                                      </p:tavLst>
                                    </p:anim>
                                    <p:anim calcmode="lin" valueType="num">
                                      <p:cBhvr>
                                        <p:cTn id="46" dur="1000" fill="hold"/>
                                        <p:tgtEl>
                                          <p:spTgt spid="12"/>
                                        </p:tgtEl>
                                        <p:attrNameLst>
                                          <p:attrName>ppt_h</p:attrName>
                                        </p:attrNameLst>
                                      </p:cBhvr>
                                      <p:tavLst>
                                        <p:tav tm="0">
                                          <p:val>
                                            <p:fltVal val="0"/>
                                          </p:val>
                                        </p:tav>
                                        <p:tav tm="100000">
                                          <p:val>
                                            <p:strVal val="#ppt_h"/>
                                          </p:val>
                                        </p:tav>
                                      </p:tavLst>
                                    </p:anim>
                                    <p:anim calcmode="lin" valueType="num">
                                      <p:cBhvr>
                                        <p:cTn id="47" dur="1000" fill="hold"/>
                                        <p:tgtEl>
                                          <p:spTgt spid="12"/>
                                        </p:tgtEl>
                                        <p:attrNameLst>
                                          <p:attrName>style.rotation</p:attrName>
                                        </p:attrNameLst>
                                      </p:cBhvr>
                                      <p:tavLst>
                                        <p:tav tm="0">
                                          <p:val>
                                            <p:fltVal val="90"/>
                                          </p:val>
                                        </p:tav>
                                        <p:tav tm="100000">
                                          <p:val>
                                            <p:fltVal val="0"/>
                                          </p:val>
                                        </p:tav>
                                      </p:tavLst>
                                    </p:anim>
                                    <p:animEffect transition="in" filter="fade">
                                      <p:cBhvr>
                                        <p:cTn id="48" dur="1000"/>
                                        <p:tgtEl>
                                          <p:spTgt spid="12"/>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1000" fill="hold"/>
                                        <p:tgtEl>
                                          <p:spTgt spid="16"/>
                                        </p:tgtEl>
                                        <p:attrNameLst>
                                          <p:attrName>ppt_w</p:attrName>
                                        </p:attrNameLst>
                                      </p:cBhvr>
                                      <p:tavLst>
                                        <p:tav tm="0">
                                          <p:val>
                                            <p:fltVal val="0"/>
                                          </p:val>
                                        </p:tav>
                                        <p:tav tm="100000">
                                          <p:val>
                                            <p:strVal val="#ppt_w"/>
                                          </p:val>
                                        </p:tav>
                                      </p:tavLst>
                                    </p:anim>
                                    <p:anim calcmode="lin" valueType="num">
                                      <p:cBhvr>
                                        <p:cTn id="52" dur="1000" fill="hold"/>
                                        <p:tgtEl>
                                          <p:spTgt spid="16"/>
                                        </p:tgtEl>
                                        <p:attrNameLst>
                                          <p:attrName>ppt_h</p:attrName>
                                        </p:attrNameLst>
                                      </p:cBhvr>
                                      <p:tavLst>
                                        <p:tav tm="0">
                                          <p:val>
                                            <p:fltVal val="0"/>
                                          </p:val>
                                        </p:tav>
                                        <p:tav tm="100000">
                                          <p:val>
                                            <p:strVal val="#ppt_h"/>
                                          </p:val>
                                        </p:tav>
                                      </p:tavLst>
                                    </p:anim>
                                    <p:anim calcmode="lin" valueType="num">
                                      <p:cBhvr>
                                        <p:cTn id="53" dur="1000" fill="hold"/>
                                        <p:tgtEl>
                                          <p:spTgt spid="16"/>
                                        </p:tgtEl>
                                        <p:attrNameLst>
                                          <p:attrName>style.rotation</p:attrName>
                                        </p:attrNameLst>
                                      </p:cBhvr>
                                      <p:tavLst>
                                        <p:tav tm="0">
                                          <p:val>
                                            <p:fltVal val="90"/>
                                          </p:val>
                                        </p:tav>
                                        <p:tav tm="100000">
                                          <p:val>
                                            <p:fltVal val="0"/>
                                          </p:val>
                                        </p:tav>
                                      </p:tavLst>
                                    </p:anim>
                                    <p:animEffect transition="in" filter="fade">
                                      <p:cBhvr>
                                        <p:cTn id="54" dur="10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p:cTn id="59" dur="1000" fill="hold"/>
                                        <p:tgtEl>
                                          <p:spTgt spid="5"/>
                                        </p:tgtEl>
                                        <p:attrNameLst>
                                          <p:attrName>ppt_w</p:attrName>
                                        </p:attrNameLst>
                                      </p:cBhvr>
                                      <p:tavLst>
                                        <p:tav tm="0">
                                          <p:val>
                                            <p:fltVal val="0"/>
                                          </p:val>
                                        </p:tav>
                                        <p:tav tm="100000">
                                          <p:val>
                                            <p:strVal val="#ppt_w"/>
                                          </p:val>
                                        </p:tav>
                                      </p:tavLst>
                                    </p:anim>
                                    <p:anim calcmode="lin" valueType="num">
                                      <p:cBhvr>
                                        <p:cTn id="60" dur="1000" fill="hold"/>
                                        <p:tgtEl>
                                          <p:spTgt spid="5"/>
                                        </p:tgtEl>
                                        <p:attrNameLst>
                                          <p:attrName>ppt_h</p:attrName>
                                        </p:attrNameLst>
                                      </p:cBhvr>
                                      <p:tavLst>
                                        <p:tav tm="0">
                                          <p:val>
                                            <p:fltVal val="0"/>
                                          </p:val>
                                        </p:tav>
                                        <p:tav tm="100000">
                                          <p:val>
                                            <p:strVal val="#ppt_h"/>
                                          </p:val>
                                        </p:tav>
                                      </p:tavLst>
                                    </p:anim>
                                    <p:anim calcmode="lin" valueType="num">
                                      <p:cBhvr>
                                        <p:cTn id="61" dur="1000" fill="hold"/>
                                        <p:tgtEl>
                                          <p:spTgt spid="5"/>
                                        </p:tgtEl>
                                        <p:attrNameLst>
                                          <p:attrName>style.rotation</p:attrName>
                                        </p:attrNameLst>
                                      </p:cBhvr>
                                      <p:tavLst>
                                        <p:tav tm="0">
                                          <p:val>
                                            <p:fltVal val="90"/>
                                          </p:val>
                                        </p:tav>
                                        <p:tav tm="100000">
                                          <p:val>
                                            <p:fltVal val="0"/>
                                          </p:val>
                                        </p:tav>
                                      </p:tavLst>
                                    </p:anim>
                                    <p:animEffect transition="in" filter="fade">
                                      <p:cBhvr>
                                        <p:cTn id="62" dur="1000"/>
                                        <p:tgtEl>
                                          <p:spTgt spid="5"/>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p:cTn id="65" dur="1000" fill="hold"/>
                                        <p:tgtEl>
                                          <p:spTgt spid="9"/>
                                        </p:tgtEl>
                                        <p:attrNameLst>
                                          <p:attrName>ppt_w</p:attrName>
                                        </p:attrNameLst>
                                      </p:cBhvr>
                                      <p:tavLst>
                                        <p:tav tm="0">
                                          <p:val>
                                            <p:fltVal val="0"/>
                                          </p:val>
                                        </p:tav>
                                        <p:tav tm="100000">
                                          <p:val>
                                            <p:strVal val="#ppt_w"/>
                                          </p:val>
                                        </p:tav>
                                      </p:tavLst>
                                    </p:anim>
                                    <p:anim calcmode="lin" valueType="num">
                                      <p:cBhvr>
                                        <p:cTn id="66" dur="1000" fill="hold"/>
                                        <p:tgtEl>
                                          <p:spTgt spid="9"/>
                                        </p:tgtEl>
                                        <p:attrNameLst>
                                          <p:attrName>ppt_h</p:attrName>
                                        </p:attrNameLst>
                                      </p:cBhvr>
                                      <p:tavLst>
                                        <p:tav tm="0">
                                          <p:val>
                                            <p:fltVal val="0"/>
                                          </p:val>
                                        </p:tav>
                                        <p:tav tm="100000">
                                          <p:val>
                                            <p:strVal val="#ppt_h"/>
                                          </p:val>
                                        </p:tav>
                                      </p:tavLst>
                                    </p:anim>
                                    <p:anim calcmode="lin" valueType="num">
                                      <p:cBhvr>
                                        <p:cTn id="67" dur="1000" fill="hold"/>
                                        <p:tgtEl>
                                          <p:spTgt spid="9"/>
                                        </p:tgtEl>
                                        <p:attrNameLst>
                                          <p:attrName>style.rotation</p:attrName>
                                        </p:attrNameLst>
                                      </p:cBhvr>
                                      <p:tavLst>
                                        <p:tav tm="0">
                                          <p:val>
                                            <p:fltVal val="90"/>
                                          </p:val>
                                        </p:tav>
                                        <p:tav tm="100000">
                                          <p:val>
                                            <p:fltVal val="0"/>
                                          </p:val>
                                        </p:tav>
                                      </p:tavLst>
                                    </p:anim>
                                    <p:animEffect transition="in" filter="fade">
                                      <p:cBhvr>
                                        <p:cTn id="68" dur="1000"/>
                                        <p:tgtEl>
                                          <p:spTgt spid="9"/>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p:cTn id="71" dur="1000" fill="hold"/>
                                        <p:tgtEl>
                                          <p:spTgt spid="13"/>
                                        </p:tgtEl>
                                        <p:attrNameLst>
                                          <p:attrName>ppt_w</p:attrName>
                                        </p:attrNameLst>
                                      </p:cBhvr>
                                      <p:tavLst>
                                        <p:tav tm="0">
                                          <p:val>
                                            <p:fltVal val="0"/>
                                          </p:val>
                                        </p:tav>
                                        <p:tav tm="100000">
                                          <p:val>
                                            <p:strVal val="#ppt_w"/>
                                          </p:val>
                                        </p:tav>
                                      </p:tavLst>
                                    </p:anim>
                                    <p:anim calcmode="lin" valueType="num">
                                      <p:cBhvr>
                                        <p:cTn id="72" dur="1000" fill="hold"/>
                                        <p:tgtEl>
                                          <p:spTgt spid="13"/>
                                        </p:tgtEl>
                                        <p:attrNameLst>
                                          <p:attrName>ppt_h</p:attrName>
                                        </p:attrNameLst>
                                      </p:cBhvr>
                                      <p:tavLst>
                                        <p:tav tm="0">
                                          <p:val>
                                            <p:fltVal val="0"/>
                                          </p:val>
                                        </p:tav>
                                        <p:tav tm="100000">
                                          <p:val>
                                            <p:strVal val="#ppt_h"/>
                                          </p:val>
                                        </p:tav>
                                      </p:tavLst>
                                    </p:anim>
                                    <p:anim calcmode="lin" valueType="num">
                                      <p:cBhvr>
                                        <p:cTn id="73" dur="1000" fill="hold"/>
                                        <p:tgtEl>
                                          <p:spTgt spid="13"/>
                                        </p:tgtEl>
                                        <p:attrNameLst>
                                          <p:attrName>style.rotation</p:attrName>
                                        </p:attrNameLst>
                                      </p:cBhvr>
                                      <p:tavLst>
                                        <p:tav tm="0">
                                          <p:val>
                                            <p:fltVal val="90"/>
                                          </p:val>
                                        </p:tav>
                                        <p:tav tm="100000">
                                          <p:val>
                                            <p:fltVal val="0"/>
                                          </p:val>
                                        </p:tav>
                                      </p:tavLst>
                                    </p:anim>
                                    <p:animEffect transition="in" filter="fade">
                                      <p:cBhvr>
                                        <p:cTn id="74" dur="1000"/>
                                        <p:tgtEl>
                                          <p:spTgt spid="13"/>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par>
                    <p:cTn id="81" fill="hold">
                      <p:stCondLst>
                        <p:cond delay="indefinite"/>
                      </p:stCondLst>
                      <p:childTnLst>
                        <p:par>
                          <p:cTn id="82" fill="hold">
                            <p:stCondLst>
                              <p:cond delay="0"/>
                            </p:stCondLst>
                            <p:childTnLst>
                              <p:par>
                                <p:cTn id="83" presetID="31" presetClass="entr" presetSubtype="0" fill="hold" grpId="0" nodeType="clickEffect">
                                  <p:stCondLst>
                                    <p:cond delay="0"/>
                                  </p:stCondLst>
                                  <p:childTnLst>
                                    <p:set>
                                      <p:cBhvr>
                                        <p:cTn id="84" dur="1" fill="hold">
                                          <p:stCondLst>
                                            <p:cond delay="0"/>
                                          </p:stCondLst>
                                        </p:cTn>
                                        <p:tgtEl>
                                          <p:spTgt spid="6"/>
                                        </p:tgtEl>
                                        <p:attrNameLst>
                                          <p:attrName>style.visibility</p:attrName>
                                        </p:attrNameLst>
                                      </p:cBhvr>
                                      <p:to>
                                        <p:strVal val="visible"/>
                                      </p:to>
                                    </p:set>
                                    <p:anim calcmode="lin" valueType="num">
                                      <p:cBhvr>
                                        <p:cTn id="85" dur="1000" fill="hold"/>
                                        <p:tgtEl>
                                          <p:spTgt spid="6"/>
                                        </p:tgtEl>
                                        <p:attrNameLst>
                                          <p:attrName>ppt_w</p:attrName>
                                        </p:attrNameLst>
                                      </p:cBhvr>
                                      <p:tavLst>
                                        <p:tav tm="0">
                                          <p:val>
                                            <p:fltVal val="0"/>
                                          </p:val>
                                        </p:tav>
                                        <p:tav tm="100000">
                                          <p:val>
                                            <p:strVal val="#ppt_w"/>
                                          </p:val>
                                        </p:tav>
                                      </p:tavLst>
                                    </p:anim>
                                    <p:anim calcmode="lin" valueType="num">
                                      <p:cBhvr>
                                        <p:cTn id="86" dur="1000" fill="hold"/>
                                        <p:tgtEl>
                                          <p:spTgt spid="6"/>
                                        </p:tgtEl>
                                        <p:attrNameLst>
                                          <p:attrName>ppt_h</p:attrName>
                                        </p:attrNameLst>
                                      </p:cBhvr>
                                      <p:tavLst>
                                        <p:tav tm="0">
                                          <p:val>
                                            <p:fltVal val="0"/>
                                          </p:val>
                                        </p:tav>
                                        <p:tav tm="100000">
                                          <p:val>
                                            <p:strVal val="#ppt_h"/>
                                          </p:val>
                                        </p:tav>
                                      </p:tavLst>
                                    </p:anim>
                                    <p:anim calcmode="lin" valueType="num">
                                      <p:cBhvr>
                                        <p:cTn id="87" dur="1000" fill="hold"/>
                                        <p:tgtEl>
                                          <p:spTgt spid="6"/>
                                        </p:tgtEl>
                                        <p:attrNameLst>
                                          <p:attrName>style.rotation</p:attrName>
                                        </p:attrNameLst>
                                      </p:cBhvr>
                                      <p:tavLst>
                                        <p:tav tm="0">
                                          <p:val>
                                            <p:fltVal val="90"/>
                                          </p:val>
                                        </p:tav>
                                        <p:tav tm="100000">
                                          <p:val>
                                            <p:fltVal val="0"/>
                                          </p:val>
                                        </p:tav>
                                      </p:tavLst>
                                    </p:anim>
                                    <p:animEffect transition="in" filter="fade">
                                      <p:cBhvr>
                                        <p:cTn id="88" dur="1000"/>
                                        <p:tgtEl>
                                          <p:spTgt spid="6"/>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10"/>
                                        </p:tgtEl>
                                        <p:attrNameLst>
                                          <p:attrName>style.visibility</p:attrName>
                                        </p:attrNameLst>
                                      </p:cBhvr>
                                      <p:to>
                                        <p:strVal val="visible"/>
                                      </p:to>
                                    </p:set>
                                    <p:anim calcmode="lin" valueType="num">
                                      <p:cBhvr>
                                        <p:cTn id="91" dur="1000" fill="hold"/>
                                        <p:tgtEl>
                                          <p:spTgt spid="10"/>
                                        </p:tgtEl>
                                        <p:attrNameLst>
                                          <p:attrName>ppt_w</p:attrName>
                                        </p:attrNameLst>
                                      </p:cBhvr>
                                      <p:tavLst>
                                        <p:tav tm="0">
                                          <p:val>
                                            <p:fltVal val="0"/>
                                          </p:val>
                                        </p:tav>
                                        <p:tav tm="100000">
                                          <p:val>
                                            <p:strVal val="#ppt_w"/>
                                          </p:val>
                                        </p:tav>
                                      </p:tavLst>
                                    </p:anim>
                                    <p:anim calcmode="lin" valueType="num">
                                      <p:cBhvr>
                                        <p:cTn id="92" dur="1000" fill="hold"/>
                                        <p:tgtEl>
                                          <p:spTgt spid="10"/>
                                        </p:tgtEl>
                                        <p:attrNameLst>
                                          <p:attrName>ppt_h</p:attrName>
                                        </p:attrNameLst>
                                      </p:cBhvr>
                                      <p:tavLst>
                                        <p:tav tm="0">
                                          <p:val>
                                            <p:fltVal val="0"/>
                                          </p:val>
                                        </p:tav>
                                        <p:tav tm="100000">
                                          <p:val>
                                            <p:strVal val="#ppt_h"/>
                                          </p:val>
                                        </p:tav>
                                      </p:tavLst>
                                    </p:anim>
                                    <p:anim calcmode="lin" valueType="num">
                                      <p:cBhvr>
                                        <p:cTn id="93" dur="1000" fill="hold"/>
                                        <p:tgtEl>
                                          <p:spTgt spid="10"/>
                                        </p:tgtEl>
                                        <p:attrNameLst>
                                          <p:attrName>style.rotation</p:attrName>
                                        </p:attrNameLst>
                                      </p:cBhvr>
                                      <p:tavLst>
                                        <p:tav tm="0">
                                          <p:val>
                                            <p:fltVal val="90"/>
                                          </p:val>
                                        </p:tav>
                                        <p:tav tm="100000">
                                          <p:val>
                                            <p:fltVal val="0"/>
                                          </p:val>
                                        </p:tav>
                                      </p:tavLst>
                                    </p:anim>
                                    <p:animEffect transition="in" filter="fade">
                                      <p:cBhvr>
                                        <p:cTn id="94" dur="1000"/>
                                        <p:tgtEl>
                                          <p:spTgt spid="10"/>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14"/>
                                        </p:tgtEl>
                                        <p:attrNameLst>
                                          <p:attrName>style.visibility</p:attrName>
                                        </p:attrNameLst>
                                      </p:cBhvr>
                                      <p:to>
                                        <p:strVal val="visible"/>
                                      </p:to>
                                    </p:set>
                                    <p:anim calcmode="lin" valueType="num">
                                      <p:cBhvr>
                                        <p:cTn id="97" dur="1000" fill="hold"/>
                                        <p:tgtEl>
                                          <p:spTgt spid="14"/>
                                        </p:tgtEl>
                                        <p:attrNameLst>
                                          <p:attrName>ppt_w</p:attrName>
                                        </p:attrNameLst>
                                      </p:cBhvr>
                                      <p:tavLst>
                                        <p:tav tm="0">
                                          <p:val>
                                            <p:fltVal val="0"/>
                                          </p:val>
                                        </p:tav>
                                        <p:tav tm="100000">
                                          <p:val>
                                            <p:strVal val="#ppt_w"/>
                                          </p:val>
                                        </p:tav>
                                      </p:tavLst>
                                    </p:anim>
                                    <p:anim calcmode="lin" valueType="num">
                                      <p:cBhvr>
                                        <p:cTn id="98" dur="1000" fill="hold"/>
                                        <p:tgtEl>
                                          <p:spTgt spid="14"/>
                                        </p:tgtEl>
                                        <p:attrNameLst>
                                          <p:attrName>ppt_h</p:attrName>
                                        </p:attrNameLst>
                                      </p:cBhvr>
                                      <p:tavLst>
                                        <p:tav tm="0">
                                          <p:val>
                                            <p:fltVal val="0"/>
                                          </p:val>
                                        </p:tav>
                                        <p:tav tm="100000">
                                          <p:val>
                                            <p:strVal val="#ppt_h"/>
                                          </p:val>
                                        </p:tav>
                                      </p:tavLst>
                                    </p:anim>
                                    <p:anim calcmode="lin" valueType="num">
                                      <p:cBhvr>
                                        <p:cTn id="99" dur="1000" fill="hold"/>
                                        <p:tgtEl>
                                          <p:spTgt spid="14"/>
                                        </p:tgtEl>
                                        <p:attrNameLst>
                                          <p:attrName>style.rotation</p:attrName>
                                        </p:attrNameLst>
                                      </p:cBhvr>
                                      <p:tavLst>
                                        <p:tav tm="0">
                                          <p:val>
                                            <p:fltVal val="90"/>
                                          </p:val>
                                        </p:tav>
                                        <p:tav tm="100000">
                                          <p:val>
                                            <p:fltVal val="0"/>
                                          </p:val>
                                        </p:tav>
                                      </p:tavLst>
                                    </p:anim>
                                    <p:animEffect transition="in" filter="fade">
                                      <p:cBhvr>
                                        <p:cTn id="100" dur="1000"/>
                                        <p:tgtEl>
                                          <p:spTgt spid="14"/>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xit" presetSubtype="0" fill="hold" grpId="0" nodeType="clickEffect">
                                  <p:stCondLst>
                                    <p:cond delay="1500"/>
                                  </p:stCondLst>
                                  <p:childTnLst>
                                    <p:animEffect transition="out" filter="fade">
                                      <p:cBhvr>
                                        <p:cTn id="110" dur="500"/>
                                        <p:tgtEl>
                                          <p:spTgt spid="19"/>
                                        </p:tgtEl>
                                      </p:cBhvr>
                                    </p:animEffect>
                                    <p:set>
                                      <p:cBhvr>
                                        <p:cTn id="111"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p:bldP spid="10" grpId="0"/>
      <p:bldP spid="11" grpId="0"/>
      <p:bldP spid="12" grpId="0"/>
      <p:bldP spid="13" grpId="0"/>
      <p:bldP spid="14" grpId="0"/>
      <p:bldP spid="15" grpId="0" animBg="1"/>
      <p:bldP spid="16" grpId="0" animBg="1"/>
      <p:bldP spid="17" grpId="0" animBg="1"/>
      <p:bldP spid="18" grpId="0" animBg="1"/>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H_Picture_1"/>
          <p:cNvSpPr/>
          <p:nvPr>
            <p:custDataLst>
              <p:tags r:id="rId1"/>
            </p:custDataLst>
          </p:nvPr>
        </p:nvSpPr>
        <p:spPr>
          <a:xfrm>
            <a:off x="1739207" y="2211061"/>
            <a:ext cx="4051993" cy="3407163"/>
          </a:xfrm>
          <a:custGeom>
            <a:avLst/>
            <a:gdLst>
              <a:gd name="connsiteX0" fmla="*/ 1050057 w 2114047"/>
              <a:gd name="connsiteY0" fmla="*/ 0 h 2376805"/>
              <a:gd name="connsiteX1" fmla="*/ 1054830 w 2114047"/>
              <a:gd name="connsiteY1" fmla="*/ 304 h 2376805"/>
              <a:gd name="connsiteX2" fmla="*/ 1227350 w 2114047"/>
              <a:gd name="connsiteY2" fmla="*/ 46188 h 2376805"/>
              <a:gd name="connsiteX3" fmla="*/ 2000596 w 2114047"/>
              <a:gd name="connsiteY3" fmla="*/ 560180 h 2376805"/>
              <a:gd name="connsiteX4" fmla="*/ 2007253 w 2114047"/>
              <a:gd name="connsiteY4" fmla="*/ 562963 h 2376805"/>
              <a:gd name="connsiteX5" fmla="*/ 2081453 w 2114047"/>
              <a:gd name="connsiteY5" fmla="*/ 628396 h 2376805"/>
              <a:gd name="connsiteX6" fmla="*/ 2083060 w 2114047"/>
              <a:gd name="connsiteY6" fmla="*/ 630503 h 2376805"/>
              <a:gd name="connsiteX7" fmla="*/ 2085012 w 2114047"/>
              <a:gd name="connsiteY7" fmla="*/ 634446 h 2376805"/>
              <a:gd name="connsiteX8" fmla="*/ 2087888 w 2114047"/>
              <a:gd name="connsiteY8" fmla="*/ 636815 h 2376805"/>
              <a:gd name="connsiteX9" fmla="*/ 2090638 w 2114047"/>
              <a:gd name="connsiteY9" fmla="*/ 645816 h 2376805"/>
              <a:gd name="connsiteX10" fmla="*/ 2105184 w 2114047"/>
              <a:gd name="connsiteY10" fmla="*/ 675213 h 2376805"/>
              <a:gd name="connsiteX11" fmla="*/ 2113343 w 2114047"/>
              <a:gd name="connsiteY11" fmla="*/ 722046 h 2376805"/>
              <a:gd name="connsiteX12" fmla="*/ 2114036 w 2114047"/>
              <a:gd name="connsiteY12" fmla="*/ 1184592 h 2376805"/>
              <a:gd name="connsiteX13" fmla="*/ 2114047 w 2114047"/>
              <a:gd name="connsiteY13" fmla="*/ 1184592 h 2376805"/>
              <a:gd name="connsiteX14" fmla="*/ 2114041 w 2114047"/>
              <a:gd name="connsiteY14" fmla="*/ 1188403 h 2376805"/>
              <a:gd name="connsiteX15" fmla="*/ 2114047 w 2114047"/>
              <a:gd name="connsiteY15" fmla="*/ 1192213 h 2376805"/>
              <a:gd name="connsiteX16" fmla="*/ 2114036 w 2114047"/>
              <a:gd name="connsiteY16" fmla="*/ 1192213 h 2376805"/>
              <a:gd name="connsiteX17" fmla="*/ 2113343 w 2114047"/>
              <a:gd name="connsiteY17" fmla="*/ 1654759 h 2376805"/>
              <a:gd name="connsiteX18" fmla="*/ 2105184 w 2114047"/>
              <a:gd name="connsiteY18" fmla="*/ 1701592 h 2376805"/>
              <a:gd name="connsiteX19" fmla="*/ 2090638 w 2114047"/>
              <a:gd name="connsiteY19" fmla="*/ 1730989 h 2376805"/>
              <a:gd name="connsiteX20" fmla="*/ 2087888 w 2114047"/>
              <a:gd name="connsiteY20" fmla="*/ 1739990 h 2376805"/>
              <a:gd name="connsiteX21" fmla="*/ 2085012 w 2114047"/>
              <a:gd name="connsiteY21" fmla="*/ 1742359 h 2376805"/>
              <a:gd name="connsiteX22" fmla="*/ 2083060 w 2114047"/>
              <a:gd name="connsiteY22" fmla="*/ 1746302 h 2376805"/>
              <a:gd name="connsiteX23" fmla="*/ 2081453 w 2114047"/>
              <a:gd name="connsiteY23" fmla="*/ 1748409 h 2376805"/>
              <a:gd name="connsiteX24" fmla="*/ 2007253 w 2114047"/>
              <a:gd name="connsiteY24" fmla="*/ 1813842 h 2376805"/>
              <a:gd name="connsiteX25" fmla="*/ 2000596 w 2114047"/>
              <a:gd name="connsiteY25" fmla="*/ 1816625 h 2376805"/>
              <a:gd name="connsiteX26" fmla="*/ 1227350 w 2114047"/>
              <a:gd name="connsiteY26" fmla="*/ 2330617 h 2376805"/>
              <a:gd name="connsiteX27" fmla="*/ 1054830 w 2114047"/>
              <a:gd name="connsiteY27" fmla="*/ 2376501 h 2376805"/>
              <a:gd name="connsiteX28" fmla="*/ 1050057 w 2114047"/>
              <a:gd name="connsiteY28" fmla="*/ 2376805 h 2376805"/>
              <a:gd name="connsiteX29" fmla="*/ 882307 w 2114047"/>
              <a:gd name="connsiteY29" fmla="*/ 2330617 h 2376805"/>
              <a:gd name="connsiteX30" fmla="*/ 100827 w 2114047"/>
              <a:gd name="connsiteY30" fmla="*/ 1811152 h 2376805"/>
              <a:gd name="connsiteX31" fmla="*/ 94114 w 2114047"/>
              <a:gd name="connsiteY31" fmla="*/ 1805689 h 2376805"/>
              <a:gd name="connsiteX32" fmla="*/ 65741 w 2114047"/>
              <a:gd name="connsiteY32" fmla="*/ 1787446 h 2376805"/>
              <a:gd name="connsiteX33" fmla="*/ 33999 w 2114047"/>
              <a:gd name="connsiteY33" fmla="*/ 1750063 h 2376805"/>
              <a:gd name="connsiteX34" fmla="*/ 21767 w 2114047"/>
              <a:gd name="connsiteY34" fmla="*/ 1739990 h 2376805"/>
              <a:gd name="connsiteX35" fmla="*/ 11934 w 2114047"/>
              <a:gd name="connsiteY35" fmla="*/ 1707798 h 2376805"/>
              <a:gd name="connsiteX36" fmla="*/ 8863 w 2114047"/>
              <a:gd name="connsiteY36" fmla="*/ 1701592 h 2376805"/>
              <a:gd name="connsiteX37" fmla="*/ 704 w 2114047"/>
              <a:gd name="connsiteY37" fmla="*/ 1654759 h 2376805"/>
              <a:gd name="connsiteX38" fmla="*/ 12 w 2114047"/>
              <a:gd name="connsiteY38" fmla="*/ 1192213 h 2376805"/>
              <a:gd name="connsiteX39" fmla="*/ 0 w 2114047"/>
              <a:gd name="connsiteY39" fmla="*/ 1192213 h 2376805"/>
              <a:gd name="connsiteX40" fmla="*/ 6 w 2114047"/>
              <a:gd name="connsiteY40" fmla="*/ 1188403 h 2376805"/>
              <a:gd name="connsiteX41" fmla="*/ 0 w 2114047"/>
              <a:gd name="connsiteY41" fmla="*/ 1184592 h 2376805"/>
              <a:gd name="connsiteX42" fmla="*/ 12 w 2114047"/>
              <a:gd name="connsiteY42" fmla="*/ 1184592 h 2376805"/>
              <a:gd name="connsiteX43" fmla="*/ 704 w 2114047"/>
              <a:gd name="connsiteY43" fmla="*/ 722046 h 2376805"/>
              <a:gd name="connsiteX44" fmla="*/ 8863 w 2114047"/>
              <a:gd name="connsiteY44" fmla="*/ 675213 h 2376805"/>
              <a:gd name="connsiteX45" fmla="*/ 11934 w 2114047"/>
              <a:gd name="connsiteY45" fmla="*/ 669007 h 2376805"/>
              <a:gd name="connsiteX46" fmla="*/ 21767 w 2114047"/>
              <a:gd name="connsiteY46" fmla="*/ 636815 h 2376805"/>
              <a:gd name="connsiteX47" fmla="*/ 33999 w 2114047"/>
              <a:gd name="connsiteY47" fmla="*/ 626742 h 2376805"/>
              <a:gd name="connsiteX48" fmla="*/ 65741 w 2114047"/>
              <a:gd name="connsiteY48" fmla="*/ 589359 h 2376805"/>
              <a:gd name="connsiteX49" fmla="*/ 94114 w 2114047"/>
              <a:gd name="connsiteY49" fmla="*/ 571116 h 2376805"/>
              <a:gd name="connsiteX50" fmla="*/ 100827 w 2114047"/>
              <a:gd name="connsiteY50" fmla="*/ 565653 h 2376805"/>
              <a:gd name="connsiteX51" fmla="*/ 882307 w 2114047"/>
              <a:gd name="connsiteY51" fmla="*/ 46188 h 2376805"/>
              <a:gd name="connsiteX52" fmla="*/ 1050057 w 2114047"/>
              <a:gd name="connsiteY52" fmla="*/ 0 h 237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114047" h="2376805">
                <a:moveTo>
                  <a:pt x="1050057" y="0"/>
                </a:moveTo>
                <a:cubicBezTo>
                  <a:pt x="1051651" y="0"/>
                  <a:pt x="1053245" y="12"/>
                  <a:pt x="1054830" y="304"/>
                </a:cubicBezTo>
                <a:cubicBezTo>
                  <a:pt x="1117118" y="-796"/>
                  <a:pt x="1179812" y="14588"/>
                  <a:pt x="1227350" y="46188"/>
                </a:cubicBezTo>
                <a:lnTo>
                  <a:pt x="2000596" y="560180"/>
                </a:lnTo>
                <a:lnTo>
                  <a:pt x="2007253" y="562963"/>
                </a:lnTo>
                <a:cubicBezTo>
                  <a:pt x="2036439" y="575164"/>
                  <a:pt x="2062808" y="599340"/>
                  <a:pt x="2081453" y="628396"/>
                </a:cubicBezTo>
                <a:cubicBezTo>
                  <a:pt x="2082075" y="629037"/>
                  <a:pt x="2082570" y="629768"/>
                  <a:pt x="2083060" y="630503"/>
                </a:cubicBezTo>
                <a:lnTo>
                  <a:pt x="2085012" y="634446"/>
                </a:lnTo>
                <a:lnTo>
                  <a:pt x="2087888" y="636815"/>
                </a:lnTo>
                <a:lnTo>
                  <a:pt x="2090638" y="645816"/>
                </a:lnTo>
                <a:lnTo>
                  <a:pt x="2105184" y="675213"/>
                </a:lnTo>
                <a:cubicBezTo>
                  <a:pt x="2110416" y="690746"/>
                  <a:pt x="2113320" y="706634"/>
                  <a:pt x="2113343" y="722046"/>
                </a:cubicBezTo>
                <a:lnTo>
                  <a:pt x="2114036" y="1184592"/>
                </a:lnTo>
                <a:lnTo>
                  <a:pt x="2114047" y="1184592"/>
                </a:lnTo>
                <a:lnTo>
                  <a:pt x="2114041" y="1188403"/>
                </a:lnTo>
                <a:lnTo>
                  <a:pt x="2114047" y="1192213"/>
                </a:lnTo>
                <a:lnTo>
                  <a:pt x="2114036" y="1192213"/>
                </a:lnTo>
                <a:lnTo>
                  <a:pt x="2113343" y="1654759"/>
                </a:lnTo>
                <a:cubicBezTo>
                  <a:pt x="2113320" y="1670171"/>
                  <a:pt x="2110416" y="1686059"/>
                  <a:pt x="2105184" y="1701592"/>
                </a:cubicBezTo>
                <a:lnTo>
                  <a:pt x="2090638" y="1730989"/>
                </a:lnTo>
                <a:lnTo>
                  <a:pt x="2087888" y="1739990"/>
                </a:lnTo>
                <a:lnTo>
                  <a:pt x="2085012" y="1742359"/>
                </a:lnTo>
                <a:lnTo>
                  <a:pt x="2083060" y="1746302"/>
                </a:lnTo>
                <a:cubicBezTo>
                  <a:pt x="2082570" y="1747037"/>
                  <a:pt x="2082075" y="1747768"/>
                  <a:pt x="2081453" y="1748409"/>
                </a:cubicBezTo>
                <a:cubicBezTo>
                  <a:pt x="2062808" y="1777465"/>
                  <a:pt x="2036439" y="1801641"/>
                  <a:pt x="2007253" y="1813842"/>
                </a:cubicBezTo>
                <a:lnTo>
                  <a:pt x="2000596" y="1816625"/>
                </a:lnTo>
                <a:lnTo>
                  <a:pt x="1227350" y="2330617"/>
                </a:lnTo>
                <a:cubicBezTo>
                  <a:pt x="1179812" y="2362217"/>
                  <a:pt x="1117118" y="2377601"/>
                  <a:pt x="1054830" y="2376501"/>
                </a:cubicBezTo>
                <a:cubicBezTo>
                  <a:pt x="1053245" y="2376793"/>
                  <a:pt x="1051651" y="2376805"/>
                  <a:pt x="1050057" y="2376805"/>
                </a:cubicBezTo>
                <a:cubicBezTo>
                  <a:pt x="989345" y="2376805"/>
                  <a:pt x="928629" y="2361408"/>
                  <a:pt x="882307" y="2330617"/>
                </a:cubicBezTo>
                <a:lnTo>
                  <a:pt x="100827" y="1811152"/>
                </a:lnTo>
                <a:lnTo>
                  <a:pt x="94114" y="1805689"/>
                </a:lnTo>
                <a:lnTo>
                  <a:pt x="65741" y="1787446"/>
                </a:lnTo>
                <a:lnTo>
                  <a:pt x="33999" y="1750063"/>
                </a:lnTo>
                <a:lnTo>
                  <a:pt x="21767" y="1739990"/>
                </a:lnTo>
                <a:lnTo>
                  <a:pt x="11934" y="1707798"/>
                </a:lnTo>
                <a:lnTo>
                  <a:pt x="8863" y="1701592"/>
                </a:lnTo>
                <a:cubicBezTo>
                  <a:pt x="3631" y="1686059"/>
                  <a:pt x="727" y="1670171"/>
                  <a:pt x="704" y="1654759"/>
                </a:cubicBezTo>
                <a:lnTo>
                  <a:pt x="12" y="1192213"/>
                </a:lnTo>
                <a:lnTo>
                  <a:pt x="0" y="1192213"/>
                </a:lnTo>
                <a:lnTo>
                  <a:pt x="6" y="1188403"/>
                </a:lnTo>
                <a:lnTo>
                  <a:pt x="0" y="1184592"/>
                </a:lnTo>
                <a:lnTo>
                  <a:pt x="12" y="1184592"/>
                </a:lnTo>
                <a:lnTo>
                  <a:pt x="704" y="722046"/>
                </a:lnTo>
                <a:cubicBezTo>
                  <a:pt x="727" y="706634"/>
                  <a:pt x="3631" y="690746"/>
                  <a:pt x="8863" y="675213"/>
                </a:cubicBezTo>
                <a:lnTo>
                  <a:pt x="11934" y="669007"/>
                </a:lnTo>
                <a:lnTo>
                  <a:pt x="21767" y="636815"/>
                </a:lnTo>
                <a:lnTo>
                  <a:pt x="33999" y="626742"/>
                </a:lnTo>
                <a:lnTo>
                  <a:pt x="65741" y="589359"/>
                </a:lnTo>
                <a:lnTo>
                  <a:pt x="94114" y="571116"/>
                </a:lnTo>
                <a:lnTo>
                  <a:pt x="100827" y="565653"/>
                </a:lnTo>
                <a:lnTo>
                  <a:pt x="882307" y="46188"/>
                </a:lnTo>
                <a:cubicBezTo>
                  <a:pt x="928629" y="15397"/>
                  <a:pt x="989345" y="0"/>
                  <a:pt x="1050057" y="0"/>
                </a:cubicBezTo>
                <a:close/>
              </a:path>
            </a:pathLst>
          </a:custGeom>
          <a:blipFill dpi="0" rotWithShape="1">
            <a:blip r:embed="rId4" cstate="print">
              <a:grayscl/>
              <a:extLst>
                <a:ext uri="{28A0092B-C50C-407E-A947-70E740481C1C}">
                  <a14:useLocalDpi xmlns:a14="http://schemas.microsoft.com/office/drawing/2010/main" val="0"/>
                </a:ext>
              </a:extLst>
            </a:blip>
            <a:srcRect/>
            <a:stretch>
              <a:fillRect/>
            </a:stretch>
          </a:blipFill>
          <a:ln w="635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70">
              <a:solidFill>
                <a:schemeClr val="tx1"/>
              </a:solidFill>
              <a:ea typeface="微软雅黑" panose="020B0503020204020204" pitchFamily="34" charset="-122"/>
            </a:endParaRPr>
          </a:p>
        </p:txBody>
      </p:sp>
      <p:sp>
        <p:nvSpPr>
          <p:cNvPr id="2" name="文本框 1"/>
          <p:cNvSpPr txBox="1"/>
          <p:nvPr/>
        </p:nvSpPr>
        <p:spPr>
          <a:xfrm>
            <a:off x="5182930" y="551395"/>
            <a:ext cx="1826141" cy="584775"/>
          </a:xfrm>
          <a:prstGeom prst="rect">
            <a:avLst/>
          </a:prstGeom>
          <a:noFill/>
        </p:spPr>
        <p:txBody>
          <a:bodyPr wrap="none" rtlCol="0">
            <a:spAutoFit/>
          </a:bodyPr>
          <a:lstStyle/>
          <a:p>
            <a:pPr algn="ctr"/>
            <a:r>
              <a:rPr lang="zh-CN" altLang="en-US" sz="3200" b="1" dirty="0" smtClean="0">
                <a:latin typeface="微软雅黑" panose="020B0503020204020204" pitchFamily="34" charset="-122"/>
                <a:ea typeface="微软雅黑" panose="020B0503020204020204" pitchFamily="34" charset="-122"/>
              </a:rPr>
              <a:t>突出业绩</a:t>
            </a:r>
            <a:endParaRPr lang="zh-CN" altLang="en-US" sz="3200" b="1" dirty="0">
              <a:latin typeface="微软雅黑" panose="020B0503020204020204" pitchFamily="34" charset="-122"/>
              <a:ea typeface="微软雅黑" panose="020B0503020204020204" pitchFamily="34" charset="-122"/>
            </a:endParaRPr>
          </a:p>
        </p:txBody>
      </p:sp>
      <p:sp>
        <p:nvSpPr>
          <p:cNvPr id="3" name="KSO_Shape"/>
          <p:cNvSpPr/>
          <p:nvPr/>
        </p:nvSpPr>
        <p:spPr>
          <a:xfrm>
            <a:off x="2002733" y="2850521"/>
            <a:ext cx="3165614" cy="2012328"/>
          </a:xfrm>
          <a:custGeom>
            <a:avLst/>
            <a:gdLst>
              <a:gd name="connsiteX0" fmla="*/ 1720704 w 1721074"/>
              <a:gd name="connsiteY0" fmla="*/ 0 h 1180530"/>
              <a:gd name="connsiteX1" fmla="*/ 1721074 w 1721074"/>
              <a:gd name="connsiteY1" fmla="*/ 328961 h 1180530"/>
              <a:gd name="connsiteX2" fmla="*/ 1609393 w 1721074"/>
              <a:gd name="connsiteY2" fmla="*/ 253106 h 1180530"/>
              <a:gd name="connsiteX3" fmla="*/ 1153934 w 1721074"/>
              <a:gd name="connsiteY3" fmla="*/ 933995 h 1180530"/>
              <a:gd name="connsiteX4" fmla="*/ 899597 w 1721074"/>
              <a:gd name="connsiteY4" fmla="*/ 519521 h 1180530"/>
              <a:gd name="connsiteX5" fmla="*/ 532223 w 1721074"/>
              <a:gd name="connsiteY5" fmla="*/ 1009354 h 1180530"/>
              <a:gd name="connsiteX6" fmla="*/ 292016 w 1721074"/>
              <a:gd name="connsiteY6" fmla="*/ 792697 h 1180530"/>
              <a:gd name="connsiteX7" fmla="*/ 0 w 1721074"/>
              <a:gd name="connsiteY7" fmla="*/ 1180530 h 1180530"/>
              <a:gd name="connsiteX8" fmla="*/ 0 w 1721074"/>
              <a:gd name="connsiteY8" fmla="*/ 996382 h 1180530"/>
              <a:gd name="connsiteX9" fmla="*/ 277886 w 1721074"/>
              <a:gd name="connsiteY9" fmla="*/ 613720 h 1180530"/>
              <a:gd name="connsiteX10" fmla="*/ 503963 w 1721074"/>
              <a:gd name="connsiteY10" fmla="*/ 839796 h 1180530"/>
              <a:gd name="connsiteX11" fmla="*/ 923147 w 1721074"/>
              <a:gd name="connsiteY11" fmla="*/ 316994 h 1180530"/>
              <a:gd name="connsiteX12" fmla="*/ 1158644 w 1721074"/>
              <a:gd name="connsiteY12" fmla="*/ 731468 h 1180530"/>
              <a:gd name="connsiteX13" fmla="*/ 1529274 w 1721074"/>
              <a:gd name="connsiteY13" fmla="*/ 198688 h 1180530"/>
              <a:gd name="connsiteX14" fmla="*/ 1414772 w 1721074"/>
              <a:gd name="connsiteY14" fmla="*/ 120917 h 118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1074" h="1180530">
                <a:moveTo>
                  <a:pt x="1720704" y="0"/>
                </a:moveTo>
                <a:lnTo>
                  <a:pt x="1721074" y="328961"/>
                </a:lnTo>
                <a:lnTo>
                  <a:pt x="1609393" y="253106"/>
                </a:lnTo>
                <a:lnTo>
                  <a:pt x="1153934" y="933995"/>
                </a:lnTo>
                <a:lnTo>
                  <a:pt x="899597" y="519521"/>
                </a:lnTo>
                <a:lnTo>
                  <a:pt x="532223" y="1009354"/>
                </a:lnTo>
                <a:lnTo>
                  <a:pt x="292016" y="792697"/>
                </a:lnTo>
                <a:lnTo>
                  <a:pt x="0" y="1180530"/>
                </a:lnTo>
                <a:lnTo>
                  <a:pt x="0" y="996382"/>
                </a:lnTo>
                <a:lnTo>
                  <a:pt x="277886" y="613720"/>
                </a:lnTo>
                <a:lnTo>
                  <a:pt x="503963" y="839796"/>
                </a:lnTo>
                <a:lnTo>
                  <a:pt x="923147" y="316994"/>
                </a:lnTo>
                <a:lnTo>
                  <a:pt x="1158644" y="731468"/>
                </a:lnTo>
                <a:lnTo>
                  <a:pt x="1529274" y="198688"/>
                </a:lnTo>
                <a:lnTo>
                  <a:pt x="1414772" y="120917"/>
                </a:lnTo>
                <a:close/>
              </a:path>
            </a:pathLst>
          </a:custGeom>
          <a:solidFill>
            <a:schemeClr val="tx1">
              <a:lumMod val="50000"/>
              <a:lumOff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tx1"/>
              </a:solidFill>
            </a:endParaRPr>
          </a:p>
        </p:txBody>
      </p:sp>
      <p:sp>
        <p:nvSpPr>
          <p:cNvPr id="5" name="文本框 4"/>
          <p:cNvSpPr txBox="1"/>
          <p:nvPr/>
        </p:nvSpPr>
        <p:spPr>
          <a:xfrm>
            <a:off x="6003236" y="1563061"/>
            <a:ext cx="1369286" cy="400110"/>
          </a:xfrm>
          <a:prstGeom prst="rect">
            <a:avLst/>
          </a:prstGeom>
          <a:noFill/>
        </p:spPr>
        <p:txBody>
          <a:bodyPr vert="horz" wrap="none" rtlCol="0">
            <a:spAutoFit/>
          </a:bodyPr>
          <a:lstStyle/>
          <a:p>
            <a:r>
              <a:rPr lang="zh-CN" altLang="en-US" sz="2000" b="1" dirty="0" smtClean="0">
                <a:latin typeface="微软雅黑" panose="020B0503020204020204" pitchFamily="34" charset="-122"/>
                <a:ea typeface="微软雅黑" panose="020B0503020204020204" pitchFamily="34" charset="-122"/>
              </a:rPr>
              <a:t>工作业绩</a:t>
            </a:r>
            <a:r>
              <a:rPr lang="en-US" altLang="zh-CN" sz="2000" b="1" dirty="0" smtClean="0">
                <a:latin typeface="微软雅黑" panose="020B0503020204020204" pitchFamily="34" charset="-122"/>
                <a:ea typeface="微软雅黑" panose="020B0503020204020204" pitchFamily="34" charset="-122"/>
              </a:rPr>
              <a:t>1</a:t>
            </a:r>
            <a:endParaRPr lang="zh-CN" altLang="en-US" sz="2000" b="1" dirty="0">
              <a:latin typeface="微软雅黑" panose="020B0503020204020204" pitchFamily="34" charset="-122"/>
              <a:ea typeface="微软雅黑" panose="020B0503020204020204" pitchFamily="34" charset="-122"/>
            </a:endParaRPr>
          </a:p>
        </p:txBody>
      </p:sp>
      <p:sp>
        <p:nvSpPr>
          <p:cNvPr id="6" name="矩形 5"/>
          <p:cNvSpPr/>
          <p:nvPr/>
        </p:nvSpPr>
        <p:spPr>
          <a:xfrm>
            <a:off x="6096000" y="2013633"/>
            <a:ext cx="4704522" cy="79513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7950"/>
            <a:r>
              <a:rPr lang="zh-CN" altLang="en-US" sz="1400" dirty="0">
                <a:solidFill>
                  <a:schemeClr val="bg1"/>
                </a:solidFill>
                <a:latin typeface="微软雅黑" panose="020B0503020204020204" pitchFamily="34" charset="-122"/>
                <a:ea typeface="微软雅黑" panose="020B0503020204020204" pitchFamily="34" charset="-122"/>
              </a:rPr>
              <a:t>点击此处添加内容，点击此处添加内容，点击此处添加内容，点击此处添加内容</a:t>
            </a:r>
            <a:r>
              <a:rPr lang="zh-CN" altLang="en-US" sz="1400" dirty="0" smtClean="0">
                <a:solidFill>
                  <a:schemeClr val="bg1"/>
                </a:solidFill>
                <a:latin typeface="微软雅黑" panose="020B0503020204020204" pitchFamily="34" charset="-122"/>
                <a:ea typeface="微软雅黑" panose="020B0503020204020204" pitchFamily="34" charset="-122"/>
              </a:rPr>
              <a:t>。</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6003236" y="3146765"/>
            <a:ext cx="1369286" cy="400110"/>
          </a:xfrm>
          <a:prstGeom prst="rect">
            <a:avLst/>
          </a:prstGeom>
          <a:noFill/>
        </p:spPr>
        <p:txBody>
          <a:bodyPr vert="horz" wrap="none" rtlCol="0">
            <a:spAutoFit/>
          </a:bodyPr>
          <a:lstStyle/>
          <a:p>
            <a:r>
              <a:rPr lang="zh-CN" altLang="en-US" sz="2000" b="1" dirty="0" smtClean="0">
                <a:latin typeface="微软雅黑" panose="020B0503020204020204" pitchFamily="34" charset="-122"/>
                <a:ea typeface="微软雅黑" panose="020B0503020204020204" pitchFamily="34" charset="-122"/>
              </a:rPr>
              <a:t>工作业绩</a:t>
            </a:r>
            <a:r>
              <a:rPr lang="en-US" altLang="zh-CN" sz="2000" b="1" dirty="0" smtClean="0">
                <a:latin typeface="微软雅黑" panose="020B0503020204020204" pitchFamily="34" charset="-122"/>
                <a:ea typeface="微软雅黑" panose="020B0503020204020204" pitchFamily="34" charset="-122"/>
              </a:rPr>
              <a:t>2</a:t>
            </a:r>
            <a:endParaRPr lang="zh-CN" altLang="en-US" sz="2000" b="1" dirty="0">
              <a:latin typeface="微软雅黑" panose="020B0503020204020204" pitchFamily="34" charset="-122"/>
              <a:ea typeface="微软雅黑" panose="020B0503020204020204" pitchFamily="34" charset="-122"/>
            </a:endParaRPr>
          </a:p>
        </p:txBody>
      </p:sp>
      <p:sp>
        <p:nvSpPr>
          <p:cNvPr id="8" name="矩形 7"/>
          <p:cNvSpPr/>
          <p:nvPr/>
        </p:nvSpPr>
        <p:spPr>
          <a:xfrm>
            <a:off x="6096000" y="3597337"/>
            <a:ext cx="4704522" cy="79513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7950"/>
            <a:r>
              <a:rPr lang="zh-CN" altLang="en-US" sz="1400" dirty="0">
                <a:solidFill>
                  <a:schemeClr val="bg1"/>
                </a:solidFill>
                <a:latin typeface="微软雅黑" panose="020B0503020204020204" pitchFamily="34" charset="-122"/>
                <a:ea typeface="微软雅黑" panose="020B0503020204020204" pitchFamily="34" charset="-122"/>
              </a:rPr>
              <a:t>点击此处添加内容，点击此处添加内容，点击此处添加内容，点击此处添加内容</a:t>
            </a:r>
            <a:r>
              <a:rPr lang="zh-CN" altLang="en-US" sz="1400" dirty="0" smtClean="0">
                <a:solidFill>
                  <a:schemeClr val="bg1"/>
                </a:solidFill>
                <a:latin typeface="微软雅黑" panose="020B0503020204020204" pitchFamily="34" charset="-122"/>
                <a:ea typeface="微软雅黑" panose="020B0503020204020204" pitchFamily="34" charset="-122"/>
              </a:rPr>
              <a:t>。</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003236" y="4730400"/>
            <a:ext cx="1369286" cy="400110"/>
          </a:xfrm>
          <a:prstGeom prst="rect">
            <a:avLst/>
          </a:prstGeom>
          <a:noFill/>
        </p:spPr>
        <p:txBody>
          <a:bodyPr vert="horz" wrap="none" rtlCol="0">
            <a:spAutoFit/>
          </a:bodyPr>
          <a:lstStyle/>
          <a:p>
            <a:r>
              <a:rPr lang="zh-CN" altLang="en-US" sz="2000" b="1" dirty="0" smtClean="0">
                <a:latin typeface="微软雅黑" panose="020B0503020204020204" pitchFamily="34" charset="-122"/>
                <a:ea typeface="微软雅黑" panose="020B0503020204020204" pitchFamily="34" charset="-122"/>
              </a:rPr>
              <a:t>工作业绩</a:t>
            </a:r>
            <a:r>
              <a:rPr lang="en-US" altLang="zh-CN" sz="2000" b="1" dirty="0" smtClean="0">
                <a:latin typeface="微软雅黑" panose="020B0503020204020204" pitchFamily="34" charset="-122"/>
                <a:ea typeface="微软雅黑" panose="020B0503020204020204" pitchFamily="34" charset="-122"/>
              </a:rPr>
              <a:t>3</a:t>
            </a:r>
            <a:endParaRPr lang="zh-CN" altLang="en-US" sz="2000" b="1" dirty="0">
              <a:latin typeface="微软雅黑" panose="020B0503020204020204" pitchFamily="34" charset="-122"/>
              <a:ea typeface="微软雅黑" panose="020B0503020204020204" pitchFamily="34" charset="-122"/>
            </a:endParaRPr>
          </a:p>
        </p:txBody>
      </p:sp>
      <p:sp>
        <p:nvSpPr>
          <p:cNvPr id="10" name="矩形 9"/>
          <p:cNvSpPr/>
          <p:nvPr/>
        </p:nvSpPr>
        <p:spPr>
          <a:xfrm>
            <a:off x="6096000" y="5180972"/>
            <a:ext cx="4704522" cy="79513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7950"/>
            <a:r>
              <a:rPr lang="zh-CN" altLang="en-US" sz="1400" dirty="0">
                <a:solidFill>
                  <a:schemeClr val="bg1"/>
                </a:solidFill>
                <a:latin typeface="微软雅黑" panose="020B0503020204020204" pitchFamily="34" charset="-122"/>
                <a:ea typeface="微软雅黑" panose="020B0503020204020204" pitchFamily="34" charset="-122"/>
              </a:rPr>
              <a:t>点击此处添加内容，点击此处添加内容，点击此处添加内容，点击此处添加内容</a:t>
            </a:r>
            <a:r>
              <a:rPr lang="zh-CN" altLang="en-US" sz="1400" dirty="0" smtClean="0">
                <a:solidFill>
                  <a:schemeClr val="bg1"/>
                </a:solidFill>
                <a:latin typeface="微软雅黑" panose="020B0503020204020204" pitchFamily="34" charset="-122"/>
                <a:ea typeface="微软雅黑" panose="020B0503020204020204" pitchFamily="34" charset="-122"/>
              </a:rPr>
              <a:t>。</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12609095" y="6858000"/>
            <a:ext cx="234360" cy="372410"/>
          </a:xfrm>
          <a:prstGeom prst="rect">
            <a:avLst/>
          </a:prstGeom>
          <a:noFill/>
        </p:spPr>
        <p:txBody>
          <a:bodyPr wrap="none" rtlCol="0">
            <a:spAutoFit/>
          </a:bodyPr>
          <a:lstStyle/>
          <a:p>
            <a:pPr>
              <a:lnSpc>
                <a:spcPct val="130000"/>
              </a:lnSpc>
            </a:pPr>
            <a:r>
              <a:rPr lang="en-US" altLang="zh-CN" sz="1400" dirty="0" smtClean="0">
                <a:latin typeface="Arial" panose="020B0604020202020204" pitchFamily="34" charset="0"/>
                <a:ea typeface="微软雅黑" panose="020B0503020204020204" pitchFamily="34" charset="-122"/>
              </a:rPr>
              <a:t>.</a:t>
            </a:r>
            <a:endParaRPr lang="zh-CN" altLang="en-US" sz="1400" dirty="0" smtClean="0">
              <a:latin typeface="Arial" panose="020B060402020202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300" advClick="0" advTm="0">
        <p14:pa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0" nodeType="clickEffect">
                                  <p:stCondLst>
                                    <p:cond delay="1500"/>
                                  </p:stCondLst>
                                  <p:childTnLst>
                                    <p:animEffect transition="out" filter="fade">
                                      <p:cBhvr>
                                        <p:cTn id="38" dur="500"/>
                                        <p:tgtEl>
                                          <p:spTgt spid="11"/>
                                        </p:tgtEl>
                                      </p:cBhvr>
                                    </p:animEffect>
                                    <p:set>
                                      <p:cBhvr>
                                        <p:cTn id="39"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p:bldP spid="6" grpId="0" animBg="1"/>
      <p:bldP spid="7" grpId="0"/>
      <p:bldP spid="8" grpId="0" animBg="1"/>
      <p:bldP spid="9" grpId="0"/>
      <p:bldP spid="10"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KSO_Shape"/>
          <p:cNvSpPr/>
          <p:nvPr/>
        </p:nvSpPr>
        <p:spPr bwMode="auto">
          <a:xfrm>
            <a:off x="4459299" y="1793848"/>
            <a:ext cx="3273402" cy="3060631"/>
          </a:xfrm>
          <a:custGeom>
            <a:avLst/>
            <a:gdLst/>
            <a:ahLst/>
            <a:cxnLst/>
            <a:rect l="0" t="0" r="r" b="b"/>
            <a:pathLst>
              <a:path w="2238375" h="2093912">
                <a:moveTo>
                  <a:pt x="1193252" y="1157287"/>
                </a:moveTo>
                <a:lnTo>
                  <a:pt x="1210731" y="1180306"/>
                </a:lnTo>
                <a:lnTo>
                  <a:pt x="1227018" y="1203722"/>
                </a:lnTo>
                <a:lnTo>
                  <a:pt x="1242511" y="1226740"/>
                </a:lnTo>
                <a:lnTo>
                  <a:pt x="1256415" y="1249759"/>
                </a:lnTo>
                <a:lnTo>
                  <a:pt x="1269921" y="1272778"/>
                </a:lnTo>
                <a:lnTo>
                  <a:pt x="1281442" y="1295003"/>
                </a:lnTo>
                <a:lnTo>
                  <a:pt x="1292962" y="1317625"/>
                </a:lnTo>
                <a:lnTo>
                  <a:pt x="1302496" y="1340247"/>
                </a:lnTo>
                <a:lnTo>
                  <a:pt x="1311236" y="1362472"/>
                </a:lnTo>
                <a:lnTo>
                  <a:pt x="1319578" y="1384697"/>
                </a:lnTo>
                <a:lnTo>
                  <a:pt x="1326331" y="1406128"/>
                </a:lnTo>
                <a:lnTo>
                  <a:pt x="1332687" y="1427956"/>
                </a:lnTo>
                <a:lnTo>
                  <a:pt x="1337852" y="1449784"/>
                </a:lnTo>
                <a:lnTo>
                  <a:pt x="1342221" y="1471215"/>
                </a:lnTo>
                <a:lnTo>
                  <a:pt x="1345797" y="1491853"/>
                </a:lnTo>
                <a:lnTo>
                  <a:pt x="1348577" y="1512887"/>
                </a:lnTo>
                <a:lnTo>
                  <a:pt x="1350564" y="1533922"/>
                </a:lnTo>
                <a:lnTo>
                  <a:pt x="1352153" y="1554559"/>
                </a:lnTo>
                <a:lnTo>
                  <a:pt x="1352550" y="1574403"/>
                </a:lnTo>
                <a:lnTo>
                  <a:pt x="1352550" y="1594643"/>
                </a:lnTo>
                <a:lnTo>
                  <a:pt x="1351756" y="1614487"/>
                </a:lnTo>
                <a:lnTo>
                  <a:pt x="1350564" y="1633934"/>
                </a:lnTo>
                <a:lnTo>
                  <a:pt x="1348577" y="1652984"/>
                </a:lnTo>
                <a:lnTo>
                  <a:pt x="1346194" y="1672034"/>
                </a:lnTo>
                <a:lnTo>
                  <a:pt x="1343413" y="1690687"/>
                </a:lnTo>
                <a:lnTo>
                  <a:pt x="1339441" y="1708547"/>
                </a:lnTo>
                <a:lnTo>
                  <a:pt x="1335865" y="1726803"/>
                </a:lnTo>
                <a:lnTo>
                  <a:pt x="1331496" y="1744662"/>
                </a:lnTo>
                <a:lnTo>
                  <a:pt x="1326729" y="1761728"/>
                </a:lnTo>
                <a:lnTo>
                  <a:pt x="1321962" y="1778793"/>
                </a:lnTo>
                <a:lnTo>
                  <a:pt x="1316400" y="1795462"/>
                </a:lnTo>
                <a:lnTo>
                  <a:pt x="1310441" y="1811734"/>
                </a:lnTo>
                <a:lnTo>
                  <a:pt x="1304482" y="1827609"/>
                </a:lnTo>
                <a:lnTo>
                  <a:pt x="1298126" y="1843484"/>
                </a:lnTo>
                <a:lnTo>
                  <a:pt x="1291770" y="1858565"/>
                </a:lnTo>
                <a:lnTo>
                  <a:pt x="1284620" y="1873250"/>
                </a:lnTo>
                <a:lnTo>
                  <a:pt x="1277866" y="1887934"/>
                </a:lnTo>
                <a:lnTo>
                  <a:pt x="1270716" y="1901825"/>
                </a:lnTo>
                <a:lnTo>
                  <a:pt x="1263963" y="1915715"/>
                </a:lnTo>
                <a:lnTo>
                  <a:pt x="1256415" y="1928415"/>
                </a:lnTo>
                <a:lnTo>
                  <a:pt x="1249264" y="1941512"/>
                </a:lnTo>
                <a:lnTo>
                  <a:pt x="1241716" y="1953418"/>
                </a:lnTo>
                <a:lnTo>
                  <a:pt x="1227018" y="1976834"/>
                </a:lnTo>
                <a:lnTo>
                  <a:pt x="1213114" y="1998265"/>
                </a:lnTo>
                <a:lnTo>
                  <a:pt x="1199210" y="2017315"/>
                </a:lnTo>
                <a:lnTo>
                  <a:pt x="1186101" y="2034778"/>
                </a:lnTo>
                <a:lnTo>
                  <a:pt x="1173786" y="2049859"/>
                </a:lnTo>
                <a:lnTo>
                  <a:pt x="1163060" y="2063353"/>
                </a:lnTo>
                <a:lnTo>
                  <a:pt x="1153923" y="2074068"/>
                </a:lnTo>
                <a:lnTo>
                  <a:pt x="1140020" y="2088753"/>
                </a:lnTo>
                <a:lnTo>
                  <a:pt x="1135253" y="2093912"/>
                </a:lnTo>
                <a:lnTo>
                  <a:pt x="1119362" y="2079625"/>
                </a:lnTo>
                <a:lnTo>
                  <a:pt x="1103870" y="2065734"/>
                </a:lnTo>
                <a:lnTo>
                  <a:pt x="1089171" y="2051050"/>
                </a:lnTo>
                <a:lnTo>
                  <a:pt x="1075267" y="2036365"/>
                </a:lnTo>
                <a:lnTo>
                  <a:pt x="1062158" y="2020887"/>
                </a:lnTo>
                <a:lnTo>
                  <a:pt x="1050240" y="2005806"/>
                </a:lnTo>
                <a:lnTo>
                  <a:pt x="1038720" y="1989931"/>
                </a:lnTo>
                <a:lnTo>
                  <a:pt x="1027597" y="1974453"/>
                </a:lnTo>
                <a:lnTo>
                  <a:pt x="1017666" y="1958181"/>
                </a:lnTo>
                <a:lnTo>
                  <a:pt x="1008529" y="1942306"/>
                </a:lnTo>
                <a:lnTo>
                  <a:pt x="999392" y="1926034"/>
                </a:lnTo>
                <a:lnTo>
                  <a:pt x="991447" y="1909365"/>
                </a:lnTo>
                <a:lnTo>
                  <a:pt x="984296" y="1893093"/>
                </a:lnTo>
                <a:lnTo>
                  <a:pt x="977146" y="1876028"/>
                </a:lnTo>
                <a:lnTo>
                  <a:pt x="970790" y="1859359"/>
                </a:lnTo>
                <a:lnTo>
                  <a:pt x="965228" y="1842690"/>
                </a:lnTo>
                <a:lnTo>
                  <a:pt x="960064" y="1825625"/>
                </a:lnTo>
                <a:lnTo>
                  <a:pt x="955694" y="1808559"/>
                </a:lnTo>
                <a:lnTo>
                  <a:pt x="951324" y="1791493"/>
                </a:lnTo>
                <a:lnTo>
                  <a:pt x="947749" y="1774825"/>
                </a:lnTo>
                <a:lnTo>
                  <a:pt x="944571" y="1757759"/>
                </a:lnTo>
                <a:lnTo>
                  <a:pt x="941790" y="1740693"/>
                </a:lnTo>
                <a:lnTo>
                  <a:pt x="939804" y="1724025"/>
                </a:lnTo>
                <a:lnTo>
                  <a:pt x="938215" y="1706959"/>
                </a:lnTo>
                <a:lnTo>
                  <a:pt x="936626" y="1690290"/>
                </a:lnTo>
                <a:lnTo>
                  <a:pt x="935832" y="1673622"/>
                </a:lnTo>
                <a:lnTo>
                  <a:pt x="935037" y="1656953"/>
                </a:lnTo>
                <a:lnTo>
                  <a:pt x="935037" y="1640681"/>
                </a:lnTo>
                <a:lnTo>
                  <a:pt x="935037" y="1624409"/>
                </a:lnTo>
                <a:lnTo>
                  <a:pt x="935434" y="1608534"/>
                </a:lnTo>
                <a:lnTo>
                  <a:pt x="936229" y="1592262"/>
                </a:lnTo>
                <a:lnTo>
                  <a:pt x="937023" y="1576784"/>
                </a:lnTo>
                <a:lnTo>
                  <a:pt x="938215" y="1560909"/>
                </a:lnTo>
                <a:lnTo>
                  <a:pt x="939804" y="1545431"/>
                </a:lnTo>
                <a:lnTo>
                  <a:pt x="943379" y="1515665"/>
                </a:lnTo>
                <a:lnTo>
                  <a:pt x="947352" y="1487090"/>
                </a:lnTo>
                <a:lnTo>
                  <a:pt x="952913" y="1459706"/>
                </a:lnTo>
                <a:lnTo>
                  <a:pt x="958078" y="1433909"/>
                </a:lnTo>
                <a:lnTo>
                  <a:pt x="963639" y="1409700"/>
                </a:lnTo>
                <a:lnTo>
                  <a:pt x="969598" y="1386681"/>
                </a:lnTo>
                <a:lnTo>
                  <a:pt x="975160" y="1365647"/>
                </a:lnTo>
                <a:lnTo>
                  <a:pt x="981118" y="1346597"/>
                </a:lnTo>
                <a:lnTo>
                  <a:pt x="986680" y="1329928"/>
                </a:lnTo>
                <a:lnTo>
                  <a:pt x="991447" y="1315243"/>
                </a:lnTo>
                <a:lnTo>
                  <a:pt x="995817" y="1302940"/>
                </a:lnTo>
                <a:lnTo>
                  <a:pt x="1002173" y="1285875"/>
                </a:lnTo>
                <a:lnTo>
                  <a:pt x="1004556" y="1279922"/>
                </a:lnTo>
                <a:lnTo>
                  <a:pt x="1010515" y="1284684"/>
                </a:lnTo>
                <a:lnTo>
                  <a:pt x="1015679" y="1289447"/>
                </a:lnTo>
                <a:lnTo>
                  <a:pt x="1020446" y="1294606"/>
                </a:lnTo>
                <a:lnTo>
                  <a:pt x="1025611" y="1300162"/>
                </a:lnTo>
                <a:lnTo>
                  <a:pt x="1029980" y="1305718"/>
                </a:lnTo>
                <a:lnTo>
                  <a:pt x="1034748" y="1311275"/>
                </a:lnTo>
                <a:lnTo>
                  <a:pt x="1043884" y="1323578"/>
                </a:lnTo>
                <a:lnTo>
                  <a:pt x="1052227" y="1336675"/>
                </a:lnTo>
                <a:lnTo>
                  <a:pt x="1060172" y="1350168"/>
                </a:lnTo>
                <a:lnTo>
                  <a:pt x="1068117" y="1364456"/>
                </a:lnTo>
                <a:lnTo>
                  <a:pt x="1075267" y="1378743"/>
                </a:lnTo>
                <a:lnTo>
                  <a:pt x="1081623" y="1394222"/>
                </a:lnTo>
                <a:lnTo>
                  <a:pt x="1087582" y="1409700"/>
                </a:lnTo>
                <a:lnTo>
                  <a:pt x="1093938" y="1425178"/>
                </a:lnTo>
                <a:lnTo>
                  <a:pt x="1099103" y="1441053"/>
                </a:lnTo>
                <a:lnTo>
                  <a:pt x="1103870" y="1456928"/>
                </a:lnTo>
                <a:lnTo>
                  <a:pt x="1108637" y="1472803"/>
                </a:lnTo>
                <a:lnTo>
                  <a:pt x="1112609" y="1488281"/>
                </a:lnTo>
                <a:lnTo>
                  <a:pt x="1116582" y="1504156"/>
                </a:lnTo>
                <a:lnTo>
                  <a:pt x="1120554" y="1518840"/>
                </a:lnTo>
                <a:lnTo>
                  <a:pt x="1123335" y="1533922"/>
                </a:lnTo>
                <a:lnTo>
                  <a:pt x="1128897" y="1562497"/>
                </a:lnTo>
                <a:lnTo>
                  <a:pt x="1133266" y="1588293"/>
                </a:lnTo>
                <a:lnTo>
                  <a:pt x="1136444" y="1610915"/>
                </a:lnTo>
                <a:lnTo>
                  <a:pt x="1138828" y="1629568"/>
                </a:lnTo>
                <a:lnTo>
                  <a:pt x="1140417" y="1643856"/>
                </a:lnTo>
                <a:lnTo>
                  <a:pt x="1141609" y="1656159"/>
                </a:lnTo>
                <a:lnTo>
                  <a:pt x="1147170" y="1646237"/>
                </a:lnTo>
                <a:lnTo>
                  <a:pt x="1151937" y="1636712"/>
                </a:lnTo>
                <a:lnTo>
                  <a:pt x="1156307" y="1626393"/>
                </a:lnTo>
                <a:lnTo>
                  <a:pt x="1160677" y="1616472"/>
                </a:lnTo>
                <a:lnTo>
                  <a:pt x="1165047" y="1606550"/>
                </a:lnTo>
                <a:lnTo>
                  <a:pt x="1169019" y="1595834"/>
                </a:lnTo>
                <a:lnTo>
                  <a:pt x="1176567" y="1574800"/>
                </a:lnTo>
                <a:lnTo>
                  <a:pt x="1182923" y="1554162"/>
                </a:lnTo>
                <a:lnTo>
                  <a:pt x="1188087" y="1533128"/>
                </a:lnTo>
                <a:lnTo>
                  <a:pt x="1193252" y="1511697"/>
                </a:lnTo>
                <a:lnTo>
                  <a:pt x="1197224" y="1490265"/>
                </a:lnTo>
                <a:lnTo>
                  <a:pt x="1200402" y="1469628"/>
                </a:lnTo>
                <a:lnTo>
                  <a:pt x="1203580" y="1448593"/>
                </a:lnTo>
                <a:lnTo>
                  <a:pt x="1205964" y="1427559"/>
                </a:lnTo>
                <a:lnTo>
                  <a:pt x="1207553" y="1406922"/>
                </a:lnTo>
                <a:lnTo>
                  <a:pt x="1208744" y="1387078"/>
                </a:lnTo>
                <a:lnTo>
                  <a:pt x="1209539" y="1366837"/>
                </a:lnTo>
                <a:lnTo>
                  <a:pt x="1209936" y="1347390"/>
                </a:lnTo>
                <a:lnTo>
                  <a:pt x="1209936" y="1329134"/>
                </a:lnTo>
                <a:lnTo>
                  <a:pt x="1209539" y="1310481"/>
                </a:lnTo>
                <a:lnTo>
                  <a:pt x="1208744" y="1293018"/>
                </a:lnTo>
                <a:lnTo>
                  <a:pt x="1207950" y="1276350"/>
                </a:lnTo>
                <a:lnTo>
                  <a:pt x="1206758" y="1260475"/>
                </a:lnTo>
                <a:lnTo>
                  <a:pt x="1203977" y="1231106"/>
                </a:lnTo>
                <a:lnTo>
                  <a:pt x="1200799" y="1206103"/>
                </a:lnTo>
                <a:lnTo>
                  <a:pt x="1198019" y="1185862"/>
                </a:lnTo>
                <a:lnTo>
                  <a:pt x="1195635" y="1170384"/>
                </a:lnTo>
                <a:lnTo>
                  <a:pt x="1193252" y="1157287"/>
                </a:lnTo>
                <a:close/>
                <a:moveTo>
                  <a:pt x="678687" y="949325"/>
                </a:moveTo>
                <a:lnTo>
                  <a:pt x="696516" y="949325"/>
                </a:lnTo>
                <a:lnTo>
                  <a:pt x="712760" y="949325"/>
                </a:lnTo>
                <a:lnTo>
                  <a:pt x="725835" y="949722"/>
                </a:lnTo>
                <a:lnTo>
                  <a:pt x="744456" y="950515"/>
                </a:lnTo>
                <a:lnTo>
                  <a:pt x="750795" y="950911"/>
                </a:lnTo>
                <a:lnTo>
                  <a:pt x="748022" y="957256"/>
                </a:lnTo>
                <a:lnTo>
                  <a:pt x="744852" y="963600"/>
                </a:lnTo>
                <a:lnTo>
                  <a:pt x="741683" y="969945"/>
                </a:lnTo>
                <a:lnTo>
                  <a:pt x="738117" y="976289"/>
                </a:lnTo>
                <a:lnTo>
                  <a:pt x="734155" y="982237"/>
                </a:lnTo>
                <a:lnTo>
                  <a:pt x="729400" y="988185"/>
                </a:lnTo>
                <a:lnTo>
                  <a:pt x="720684" y="1000477"/>
                </a:lnTo>
                <a:lnTo>
                  <a:pt x="710779" y="1012373"/>
                </a:lnTo>
                <a:lnTo>
                  <a:pt x="699686" y="1024269"/>
                </a:lnTo>
                <a:lnTo>
                  <a:pt x="688592" y="1035371"/>
                </a:lnTo>
                <a:lnTo>
                  <a:pt x="676706" y="1046870"/>
                </a:lnTo>
                <a:lnTo>
                  <a:pt x="663632" y="1057577"/>
                </a:lnTo>
                <a:lnTo>
                  <a:pt x="650953" y="1067886"/>
                </a:lnTo>
                <a:lnTo>
                  <a:pt x="637086" y="1078196"/>
                </a:lnTo>
                <a:lnTo>
                  <a:pt x="623616" y="1087713"/>
                </a:lnTo>
                <a:lnTo>
                  <a:pt x="609749" y="1097229"/>
                </a:lnTo>
                <a:lnTo>
                  <a:pt x="595882" y="1106746"/>
                </a:lnTo>
                <a:lnTo>
                  <a:pt x="581619" y="1115469"/>
                </a:lnTo>
                <a:lnTo>
                  <a:pt x="568148" y="1123400"/>
                </a:lnTo>
                <a:lnTo>
                  <a:pt x="554281" y="1131727"/>
                </a:lnTo>
                <a:lnTo>
                  <a:pt x="540810" y="1139261"/>
                </a:lnTo>
                <a:lnTo>
                  <a:pt x="515057" y="1152743"/>
                </a:lnTo>
                <a:lnTo>
                  <a:pt x="491285" y="1165035"/>
                </a:lnTo>
                <a:lnTo>
                  <a:pt x="469891" y="1174948"/>
                </a:lnTo>
                <a:lnTo>
                  <a:pt x="452854" y="1182879"/>
                </a:lnTo>
                <a:lnTo>
                  <a:pt x="438987" y="1189223"/>
                </a:lnTo>
                <a:lnTo>
                  <a:pt x="427498" y="1193981"/>
                </a:lnTo>
                <a:lnTo>
                  <a:pt x="438591" y="1195567"/>
                </a:lnTo>
                <a:lnTo>
                  <a:pt x="449685" y="1197153"/>
                </a:lnTo>
                <a:lnTo>
                  <a:pt x="461174" y="1198343"/>
                </a:lnTo>
                <a:lnTo>
                  <a:pt x="472268" y="1199136"/>
                </a:lnTo>
                <a:lnTo>
                  <a:pt x="494455" y="1200326"/>
                </a:lnTo>
                <a:lnTo>
                  <a:pt x="517038" y="1200722"/>
                </a:lnTo>
                <a:lnTo>
                  <a:pt x="539622" y="1200326"/>
                </a:lnTo>
                <a:lnTo>
                  <a:pt x="561412" y="1199136"/>
                </a:lnTo>
                <a:lnTo>
                  <a:pt x="583996" y="1197153"/>
                </a:lnTo>
                <a:lnTo>
                  <a:pt x="605787" y="1194378"/>
                </a:lnTo>
                <a:lnTo>
                  <a:pt x="627578" y="1191206"/>
                </a:lnTo>
                <a:lnTo>
                  <a:pt x="648972" y="1187240"/>
                </a:lnTo>
                <a:lnTo>
                  <a:pt x="669575" y="1182482"/>
                </a:lnTo>
                <a:lnTo>
                  <a:pt x="690177" y="1177724"/>
                </a:lnTo>
                <a:lnTo>
                  <a:pt x="710383" y="1172569"/>
                </a:lnTo>
                <a:lnTo>
                  <a:pt x="729400" y="1167414"/>
                </a:lnTo>
                <a:lnTo>
                  <a:pt x="748418" y="1161863"/>
                </a:lnTo>
                <a:lnTo>
                  <a:pt x="767039" y="1155518"/>
                </a:lnTo>
                <a:lnTo>
                  <a:pt x="784472" y="1149570"/>
                </a:lnTo>
                <a:lnTo>
                  <a:pt x="801112" y="1143623"/>
                </a:lnTo>
                <a:lnTo>
                  <a:pt x="817356" y="1137675"/>
                </a:lnTo>
                <a:lnTo>
                  <a:pt x="832412" y="1131727"/>
                </a:lnTo>
                <a:lnTo>
                  <a:pt x="860146" y="1120228"/>
                </a:lnTo>
                <a:lnTo>
                  <a:pt x="883521" y="1109521"/>
                </a:lnTo>
                <a:lnTo>
                  <a:pt x="902935" y="1100798"/>
                </a:lnTo>
                <a:lnTo>
                  <a:pt x="916802" y="1093264"/>
                </a:lnTo>
                <a:lnTo>
                  <a:pt x="928688" y="1087316"/>
                </a:lnTo>
                <a:lnTo>
                  <a:pt x="911255" y="1111108"/>
                </a:lnTo>
                <a:lnTo>
                  <a:pt x="893823" y="1133313"/>
                </a:lnTo>
                <a:lnTo>
                  <a:pt x="876390" y="1154329"/>
                </a:lnTo>
                <a:lnTo>
                  <a:pt x="858165" y="1174948"/>
                </a:lnTo>
                <a:lnTo>
                  <a:pt x="839940" y="1193981"/>
                </a:lnTo>
                <a:lnTo>
                  <a:pt x="822111" y="1211825"/>
                </a:lnTo>
                <a:lnTo>
                  <a:pt x="803093" y="1229272"/>
                </a:lnTo>
                <a:lnTo>
                  <a:pt x="784472" y="1245530"/>
                </a:lnTo>
                <a:lnTo>
                  <a:pt x="765851" y="1260597"/>
                </a:lnTo>
                <a:lnTo>
                  <a:pt x="746833" y="1274872"/>
                </a:lnTo>
                <a:lnTo>
                  <a:pt x="727419" y="1287958"/>
                </a:lnTo>
                <a:lnTo>
                  <a:pt x="708402" y="1300647"/>
                </a:lnTo>
                <a:lnTo>
                  <a:pt x="688988" y="1311749"/>
                </a:lnTo>
                <a:lnTo>
                  <a:pt x="669575" y="1322455"/>
                </a:lnTo>
                <a:lnTo>
                  <a:pt x="650161" y="1332369"/>
                </a:lnTo>
                <a:lnTo>
                  <a:pt x="630747" y="1341489"/>
                </a:lnTo>
                <a:lnTo>
                  <a:pt x="610937" y="1349419"/>
                </a:lnTo>
                <a:lnTo>
                  <a:pt x="591920" y="1357350"/>
                </a:lnTo>
                <a:lnTo>
                  <a:pt x="572110" y="1364091"/>
                </a:lnTo>
                <a:lnTo>
                  <a:pt x="552696" y="1370038"/>
                </a:lnTo>
                <a:lnTo>
                  <a:pt x="532886" y="1375590"/>
                </a:lnTo>
                <a:lnTo>
                  <a:pt x="513869" y="1380745"/>
                </a:lnTo>
                <a:lnTo>
                  <a:pt x="494851" y="1384710"/>
                </a:lnTo>
                <a:lnTo>
                  <a:pt x="475438" y="1388279"/>
                </a:lnTo>
                <a:lnTo>
                  <a:pt x="456816" y="1391451"/>
                </a:lnTo>
                <a:lnTo>
                  <a:pt x="437799" y="1393830"/>
                </a:lnTo>
                <a:lnTo>
                  <a:pt x="418781" y="1395813"/>
                </a:lnTo>
                <a:lnTo>
                  <a:pt x="400556" y="1397002"/>
                </a:lnTo>
                <a:lnTo>
                  <a:pt x="381935" y="1398192"/>
                </a:lnTo>
                <a:lnTo>
                  <a:pt x="363710" y="1398588"/>
                </a:lnTo>
                <a:lnTo>
                  <a:pt x="346277" y="1398588"/>
                </a:lnTo>
                <a:lnTo>
                  <a:pt x="328448" y="1398192"/>
                </a:lnTo>
                <a:lnTo>
                  <a:pt x="311015" y="1397399"/>
                </a:lnTo>
                <a:lnTo>
                  <a:pt x="293979" y="1396606"/>
                </a:lnTo>
                <a:lnTo>
                  <a:pt x="276942" y="1395020"/>
                </a:lnTo>
                <a:lnTo>
                  <a:pt x="260698" y="1393433"/>
                </a:lnTo>
                <a:lnTo>
                  <a:pt x="244454" y="1391451"/>
                </a:lnTo>
                <a:lnTo>
                  <a:pt x="228606" y="1389468"/>
                </a:lnTo>
                <a:lnTo>
                  <a:pt x="213551" y="1387089"/>
                </a:lnTo>
                <a:lnTo>
                  <a:pt x="198099" y="1384313"/>
                </a:lnTo>
                <a:lnTo>
                  <a:pt x="183836" y="1381538"/>
                </a:lnTo>
                <a:lnTo>
                  <a:pt x="169573" y="1378365"/>
                </a:lnTo>
                <a:lnTo>
                  <a:pt x="142235" y="1372021"/>
                </a:lnTo>
                <a:lnTo>
                  <a:pt x="117275" y="1365280"/>
                </a:lnTo>
                <a:lnTo>
                  <a:pt x="94295" y="1358539"/>
                </a:lnTo>
                <a:lnTo>
                  <a:pt x="73297" y="1351798"/>
                </a:lnTo>
                <a:lnTo>
                  <a:pt x="54675" y="1345454"/>
                </a:lnTo>
                <a:lnTo>
                  <a:pt x="38827" y="1339506"/>
                </a:lnTo>
                <a:lnTo>
                  <a:pt x="25357" y="1333955"/>
                </a:lnTo>
                <a:lnTo>
                  <a:pt x="6339" y="1326024"/>
                </a:lnTo>
                <a:lnTo>
                  <a:pt x="0" y="1322852"/>
                </a:lnTo>
                <a:lnTo>
                  <a:pt x="9113" y="1303819"/>
                </a:lnTo>
                <a:lnTo>
                  <a:pt x="18225" y="1284786"/>
                </a:lnTo>
                <a:lnTo>
                  <a:pt x="27734" y="1266942"/>
                </a:lnTo>
                <a:lnTo>
                  <a:pt x="38035" y="1249891"/>
                </a:lnTo>
                <a:lnTo>
                  <a:pt x="48732" y="1232841"/>
                </a:lnTo>
                <a:lnTo>
                  <a:pt x="59430" y="1216980"/>
                </a:lnTo>
                <a:lnTo>
                  <a:pt x="71316" y="1201119"/>
                </a:lnTo>
                <a:lnTo>
                  <a:pt x="83202" y="1186447"/>
                </a:lnTo>
                <a:lnTo>
                  <a:pt x="95880" y="1172172"/>
                </a:lnTo>
                <a:lnTo>
                  <a:pt x="108558" y="1158691"/>
                </a:lnTo>
                <a:lnTo>
                  <a:pt x="122029" y="1145209"/>
                </a:lnTo>
                <a:lnTo>
                  <a:pt x="135104" y="1132916"/>
                </a:lnTo>
                <a:lnTo>
                  <a:pt x="149367" y="1120624"/>
                </a:lnTo>
                <a:lnTo>
                  <a:pt x="163234" y="1109125"/>
                </a:lnTo>
                <a:lnTo>
                  <a:pt x="177893" y="1098022"/>
                </a:lnTo>
                <a:lnTo>
                  <a:pt x="192156" y="1087713"/>
                </a:lnTo>
                <a:lnTo>
                  <a:pt x="207212" y="1077799"/>
                </a:lnTo>
                <a:lnTo>
                  <a:pt x="222267" y="1067886"/>
                </a:lnTo>
                <a:lnTo>
                  <a:pt x="237719" y="1059163"/>
                </a:lnTo>
                <a:lnTo>
                  <a:pt x="252774" y="1050836"/>
                </a:lnTo>
                <a:lnTo>
                  <a:pt x="268622" y="1042112"/>
                </a:lnTo>
                <a:lnTo>
                  <a:pt x="283678" y="1034578"/>
                </a:lnTo>
                <a:lnTo>
                  <a:pt x="299922" y="1027441"/>
                </a:lnTo>
                <a:lnTo>
                  <a:pt x="315770" y="1020700"/>
                </a:lnTo>
                <a:lnTo>
                  <a:pt x="331222" y="1013959"/>
                </a:lnTo>
                <a:lnTo>
                  <a:pt x="347466" y="1008011"/>
                </a:lnTo>
                <a:lnTo>
                  <a:pt x="363314" y="1002460"/>
                </a:lnTo>
                <a:lnTo>
                  <a:pt x="379161" y="997305"/>
                </a:lnTo>
                <a:lnTo>
                  <a:pt x="394613" y="992546"/>
                </a:lnTo>
                <a:lnTo>
                  <a:pt x="410857" y="987392"/>
                </a:lnTo>
                <a:lnTo>
                  <a:pt x="426705" y="983426"/>
                </a:lnTo>
                <a:lnTo>
                  <a:pt x="441761" y="979461"/>
                </a:lnTo>
                <a:lnTo>
                  <a:pt x="457609" y="975892"/>
                </a:lnTo>
                <a:lnTo>
                  <a:pt x="472664" y="972324"/>
                </a:lnTo>
                <a:lnTo>
                  <a:pt x="502775" y="966772"/>
                </a:lnTo>
                <a:lnTo>
                  <a:pt x="531698" y="962014"/>
                </a:lnTo>
                <a:lnTo>
                  <a:pt x="559828" y="957652"/>
                </a:lnTo>
                <a:lnTo>
                  <a:pt x="586769" y="954877"/>
                </a:lnTo>
                <a:lnTo>
                  <a:pt x="612126" y="952497"/>
                </a:lnTo>
                <a:lnTo>
                  <a:pt x="636294" y="950911"/>
                </a:lnTo>
                <a:lnTo>
                  <a:pt x="658481" y="949722"/>
                </a:lnTo>
                <a:lnTo>
                  <a:pt x="678687" y="949325"/>
                </a:lnTo>
                <a:close/>
                <a:moveTo>
                  <a:pt x="1603324" y="885825"/>
                </a:moveTo>
                <a:lnTo>
                  <a:pt x="1627168" y="885825"/>
                </a:lnTo>
                <a:lnTo>
                  <a:pt x="1650218" y="887014"/>
                </a:lnTo>
                <a:lnTo>
                  <a:pt x="1672472" y="888997"/>
                </a:lnTo>
                <a:lnTo>
                  <a:pt x="1694727" y="891376"/>
                </a:lnTo>
                <a:lnTo>
                  <a:pt x="1716584" y="894549"/>
                </a:lnTo>
                <a:lnTo>
                  <a:pt x="1738044" y="898117"/>
                </a:lnTo>
                <a:lnTo>
                  <a:pt x="1758709" y="902876"/>
                </a:lnTo>
                <a:lnTo>
                  <a:pt x="1778977" y="908031"/>
                </a:lnTo>
                <a:lnTo>
                  <a:pt x="1798847" y="913979"/>
                </a:lnTo>
                <a:lnTo>
                  <a:pt x="1818717" y="919927"/>
                </a:lnTo>
                <a:lnTo>
                  <a:pt x="1837395" y="926668"/>
                </a:lnTo>
                <a:lnTo>
                  <a:pt x="1856073" y="934203"/>
                </a:lnTo>
                <a:lnTo>
                  <a:pt x="1874353" y="941737"/>
                </a:lnTo>
                <a:lnTo>
                  <a:pt x="1891839" y="949668"/>
                </a:lnTo>
                <a:lnTo>
                  <a:pt x="1908928" y="957996"/>
                </a:lnTo>
                <a:lnTo>
                  <a:pt x="1926016" y="967116"/>
                </a:lnTo>
                <a:lnTo>
                  <a:pt x="1942309" y="976236"/>
                </a:lnTo>
                <a:lnTo>
                  <a:pt x="1958206" y="985357"/>
                </a:lnTo>
                <a:lnTo>
                  <a:pt x="1973307" y="995667"/>
                </a:lnTo>
                <a:lnTo>
                  <a:pt x="1988806" y="1005580"/>
                </a:lnTo>
                <a:lnTo>
                  <a:pt x="2003112" y="1015494"/>
                </a:lnTo>
                <a:lnTo>
                  <a:pt x="2017419" y="1026200"/>
                </a:lnTo>
                <a:lnTo>
                  <a:pt x="2030930" y="1036510"/>
                </a:lnTo>
                <a:lnTo>
                  <a:pt x="2044045" y="1047614"/>
                </a:lnTo>
                <a:lnTo>
                  <a:pt x="2056762" y="1057924"/>
                </a:lnTo>
                <a:lnTo>
                  <a:pt x="2069478" y="1068630"/>
                </a:lnTo>
                <a:lnTo>
                  <a:pt x="2081003" y="1079733"/>
                </a:lnTo>
                <a:lnTo>
                  <a:pt x="2092925" y="1090440"/>
                </a:lnTo>
                <a:lnTo>
                  <a:pt x="2103655" y="1101543"/>
                </a:lnTo>
                <a:lnTo>
                  <a:pt x="2113988" y="1112250"/>
                </a:lnTo>
                <a:lnTo>
                  <a:pt x="2124718" y="1122956"/>
                </a:lnTo>
                <a:lnTo>
                  <a:pt x="2134255" y="1133663"/>
                </a:lnTo>
                <a:lnTo>
                  <a:pt x="2152536" y="1153886"/>
                </a:lnTo>
                <a:lnTo>
                  <a:pt x="2168432" y="1174110"/>
                </a:lnTo>
                <a:lnTo>
                  <a:pt x="2183533" y="1192747"/>
                </a:lnTo>
                <a:lnTo>
                  <a:pt x="2195853" y="1210195"/>
                </a:lnTo>
                <a:lnTo>
                  <a:pt x="2207378" y="1226057"/>
                </a:lnTo>
                <a:lnTo>
                  <a:pt x="2216915" y="1240332"/>
                </a:lnTo>
                <a:lnTo>
                  <a:pt x="2224466" y="1252228"/>
                </a:lnTo>
                <a:lnTo>
                  <a:pt x="2234798" y="1269676"/>
                </a:lnTo>
                <a:lnTo>
                  <a:pt x="2238375" y="1275624"/>
                </a:lnTo>
                <a:lnTo>
                  <a:pt x="2219300" y="1286331"/>
                </a:lnTo>
                <a:lnTo>
                  <a:pt x="2200622" y="1296244"/>
                </a:lnTo>
                <a:lnTo>
                  <a:pt x="2182341" y="1305365"/>
                </a:lnTo>
                <a:lnTo>
                  <a:pt x="2163266" y="1313295"/>
                </a:lnTo>
                <a:lnTo>
                  <a:pt x="2144190" y="1320830"/>
                </a:lnTo>
                <a:lnTo>
                  <a:pt x="2125910" y="1327571"/>
                </a:lnTo>
                <a:lnTo>
                  <a:pt x="2106834" y="1333519"/>
                </a:lnTo>
                <a:lnTo>
                  <a:pt x="2088156" y="1338277"/>
                </a:lnTo>
                <a:lnTo>
                  <a:pt x="2069876" y="1342639"/>
                </a:lnTo>
                <a:lnTo>
                  <a:pt x="2050801" y="1346605"/>
                </a:lnTo>
                <a:lnTo>
                  <a:pt x="2032123" y="1349381"/>
                </a:lnTo>
                <a:lnTo>
                  <a:pt x="2013842" y="1352156"/>
                </a:lnTo>
                <a:lnTo>
                  <a:pt x="1995164" y="1354139"/>
                </a:lnTo>
                <a:lnTo>
                  <a:pt x="1976884" y="1355329"/>
                </a:lnTo>
                <a:lnTo>
                  <a:pt x="1958603" y="1355725"/>
                </a:lnTo>
                <a:lnTo>
                  <a:pt x="1940322" y="1355725"/>
                </a:lnTo>
                <a:lnTo>
                  <a:pt x="1922042" y="1355329"/>
                </a:lnTo>
                <a:lnTo>
                  <a:pt x="1904556" y="1354536"/>
                </a:lnTo>
                <a:lnTo>
                  <a:pt x="1886276" y="1352949"/>
                </a:lnTo>
                <a:lnTo>
                  <a:pt x="1868790" y="1350570"/>
                </a:lnTo>
                <a:lnTo>
                  <a:pt x="1851304" y="1348191"/>
                </a:lnTo>
                <a:lnTo>
                  <a:pt x="1833818" y="1345812"/>
                </a:lnTo>
                <a:lnTo>
                  <a:pt x="1817127" y="1342639"/>
                </a:lnTo>
                <a:lnTo>
                  <a:pt x="1799642" y="1339071"/>
                </a:lnTo>
                <a:lnTo>
                  <a:pt x="1782951" y="1335105"/>
                </a:lnTo>
                <a:lnTo>
                  <a:pt x="1766657" y="1331140"/>
                </a:lnTo>
                <a:lnTo>
                  <a:pt x="1749966" y="1326381"/>
                </a:lnTo>
                <a:lnTo>
                  <a:pt x="1734070" y="1321226"/>
                </a:lnTo>
                <a:lnTo>
                  <a:pt x="1718174" y="1316071"/>
                </a:lnTo>
                <a:lnTo>
                  <a:pt x="1703073" y="1310916"/>
                </a:lnTo>
                <a:lnTo>
                  <a:pt x="1687574" y="1305365"/>
                </a:lnTo>
                <a:lnTo>
                  <a:pt x="1672075" y="1299813"/>
                </a:lnTo>
                <a:lnTo>
                  <a:pt x="1657769" y="1293468"/>
                </a:lnTo>
                <a:lnTo>
                  <a:pt x="1643065" y="1287520"/>
                </a:lnTo>
                <a:lnTo>
                  <a:pt x="1615246" y="1275228"/>
                </a:lnTo>
                <a:lnTo>
                  <a:pt x="1588620" y="1262142"/>
                </a:lnTo>
                <a:lnTo>
                  <a:pt x="1563584" y="1249452"/>
                </a:lnTo>
                <a:lnTo>
                  <a:pt x="1540137" y="1235970"/>
                </a:lnTo>
                <a:lnTo>
                  <a:pt x="1517883" y="1223281"/>
                </a:lnTo>
                <a:lnTo>
                  <a:pt x="1497218" y="1210592"/>
                </a:lnTo>
                <a:lnTo>
                  <a:pt x="1478540" y="1199092"/>
                </a:lnTo>
                <a:lnTo>
                  <a:pt x="1462246" y="1187989"/>
                </a:lnTo>
                <a:lnTo>
                  <a:pt x="1447145" y="1177679"/>
                </a:lnTo>
                <a:lnTo>
                  <a:pt x="1434825" y="1168558"/>
                </a:lnTo>
                <a:lnTo>
                  <a:pt x="1423698" y="1160628"/>
                </a:lnTo>
                <a:lnTo>
                  <a:pt x="1409391" y="1149128"/>
                </a:lnTo>
                <a:lnTo>
                  <a:pt x="1404623" y="1145162"/>
                </a:lnTo>
                <a:lnTo>
                  <a:pt x="1410584" y="1141594"/>
                </a:lnTo>
                <a:lnTo>
                  <a:pt x="1416942" y="1138421"/>
                </a:lnTo>
                <a:lnTo>
                  <a:pt x="1423300" y="1135249"/>
                </a:lnTo>
                <a:lnTo>
                  <a:pt x="1430454" y="1132473"/>
                </a:lnTo>
                <a:lnTo>
                  <a:pt x="1444363" y="1126525"/>
                </a:lnTo>
                <a:lnTo>
                  <a:pt x="1459067" y="1122163"/>
                </a:lnTo>
                <a:lnTo>
                  <a:pt x="1474168" y="1118198"/>
                </a:lnTo>
                <a:lnTo>
                  <a:pt x="1490064" y="1115025"/>
                </a:lnTo>
                <a:lnTo>
                  <a:pt x="1505960" y="1112646"/>
                </a:lnTo>
                <a:lnTo>
                  <a:pt x="1522651" y="1110663"/>
                </a:lnTo>
                <a:lnTo>
                  <a:pt x="1539740" y="1109077"/>
                </a:lnTo>
                <a:lnTo>
                  <a:pt x="1556431" y="1108284"/>
                </a:lnTo>
                <a:lnTo>
                  <a:pt x="1573519" y="1107491"/>
                </a:lnTo>
                <a:lnTo>
                  <a:pt x="1590210" y="1107491"/>
                </a:lnTo>
                <a:lnTo>
                  <a:pt x="1607298" y="1107888"/>
                </a:lnTo>
                <a:lnTo>
                  <a:pt x="1624387" y="1108284"/>
                </a:lnTo>
                <a:lnTo>
                  <a:pt x="1640680" y="1109474"/>
                </a:lnTo>
                <a:lnTo>
                  <a:pt x="1657371" y="1110663"/>
                </a:lnTo>
                <a:lnTo>
                  <a:pt x="1672870" y="1111853"/>
                </a:lnTo>
                <a:lnTo>
                  <a:pt x="1688369" y="1113439"/>
                </a:lnTo>
                <a:lnTo>
                  <a:pt x="1717776" y="1117008"/>
                </a:lnTo>
                <a:lnTo>
                  <a:pt x="1744402" y="1120974"/>
                </a:lnTo>
                <a:lnTo>
                  <a:pt x="1767452" y="1124939"/>
                </a:lnTo>
                <a:lnTo>
                  <a:pt x="1786527" y="1128904"/>
                </a:lnTo>
                <a:lnTo>
                  <a:pt x="1800834" y="1131680"/>
                </a:lnTo>
                <a:lnTo>
                  <a:pt x="1813153" y="1134456"/>
                </a:lnTo>
                <a:lnTo>
                  <a:pt x="1805205" y="1126129"/>
                </a:lnTo>
                <a:lnTo>
                  <a:pt x="1797257" y="1118594"/>
                </a:lnTo>
                <a:lnTo>
                  <a:pt x="1788912" y="1111457"/>
                </a:lnTo>
                <a:lnTo>
                  <a:pt x="1780169" y="1104319"/>
                </a:lnTo>
                <a:lnTo>
                  <a:pt x="1763080" y="1090440"/>
                </a:lnTo>
                <a:lnTo>
                  <a:pt x="1744800" y="1077354"/>
                </a:lnTo>
                <a:lnTo>
                  <a:pt x="1726122" y="1064665"/>
                </a:lnTo>
                <a:lnTo>
                  <a:pt x="1707841" y="1053165"/>
                </a:lnTo>
                <a:lnTo>
                  <a:pt x="1688369" y="1042062"/>
                </a:lnTo>
                <a:lnTo>
                  <a:pt x="1668896" y="1031752"/>
                </a:lnTo>
                <a:lnTo>
                  <a:pt x="1649820" y="1022235"/>
                </a:lnTo>
                <a:lnTo>
                  <a:pt x="1629950" y="1012718"/>
                </a:lnTo>
                <a:lnTo>
                  <a:pt x="1610080" y="1004391"/>
                </a:lnTo>
                <a:lnTo>
                  <a:pt x="1590607" y="996460"/>
                </a:lnTo>
                <a:lnTo>
                  <a:pt x="1571532" y="989322"/>
                </a:lnTo>
                <a:lnTo>
                  <a:pt x="1552457" y="982184"/>
                </a:lnTo>
                <a:lnTo>
                  <a:pt x="1533381" y="975840"/>
                </a:lnTo>
                <a:lnTo>
                  <a:pt x="1515101" y="970288"/>
                </a:lnTo>
                <a:lnTo>
                  <a:pt x="1497218" y="965133"/>
                </a:lnTo>
                <a:lnTo>
                  <a:pt x="1480129" y="960375"/>
                </a:lnTo>
                <a:lnTo>
                  <a:pt x="1463438" y="955616"/>
                </a:lnTo>
                <a:lnTo>
                  <a:pt x="1447542" y="952047"/>
                </a:lnTo>
                <a:lnTo>
                  <a:pt x="1418134" y="945306"/>
                </a:lnTo>
                <a:lnTo>
                  <a:pt x="1392700" y="940547"/>
                </a:lnTo>
                <a:lnTo>
                  <a:pt x="1372035" y="936978"/>
                </a:lnTo>
                <a:lnTo>
                  <a:pt x="1356139" y="934599"/>
                </a:lnTo>
                <a:lnTo>
                  <a:pt x="1343025" y="933013"/>
                </a:lnTo>
                <a:lnTo>
                  <a:pt x="1371241" y="923496"/>
                </a:lnTo>
                <a:lnTo>
                  <a:pt x="1398661" y="915169"/>
                </a:lnTo>
                <a:lnTo>
                  <a:pt x="1426082" y="908428"/>
                </a:lnTo>
                <a:lnTo>
                  <a:pt x="1452708" y="902083"/>
                </a:lnTo>
                <a:lnTo>
                  <a:pt x="1478540" y="896928"/>
                </a:lnTo>
                <a:lnTo>
                  <a:pt x="1504371" y="892962"/>
                </a:lnTo>
                <a:lnTo>
                  <a:pt x="1529805" y="889790"/>
                </a:lnTo>
                <a:lnTo>
                  <a:pt x="1554841" y="887807"/>
                </a:lnTo>
                <a:lnTo>
                  <a:pt x="1579480" y="886221"/>
                </a:lnTo>
                <a:lnTo>
                  <a:pt x="1603324" y="885825"/>
                </a:lnTo>
                <a:close/>
                <a:moveTo>
                  <a:pt x="399645" y="28575"/>
                </a:moveTo>
                <a:lnTo>
                  <a:pt x="420652" y="30558"/>
                </a:lnTo>
                <a:lnTo>
                  <a:pt x="442055" y="33335"/>
                </a:lnTo>
                <a:lnTo>
                  <a:pt x="462665" y="36905"/>
                </a:lnTo>
                <a:lnTo>
                  <a:pt x="482879" y="41268"/>
                </a:lnTo>
                <a:lnTo>
                  <a:pt x="501904" y="45632"/>
                </a:lnTo>
                <a:lnTo>
                  <a:pt x="521325" y="51185"/>
                </a:lnTo>
                <a:lnTo>
                  <a:pt x="539953" y="57135"/>
                </a:lnTo>
                <a:lnTo>
                  <a:pt x="558186" y="63482"/>
                </a:lnTo>
                <a:lnTo>
                  <a:pt x="576021" y="71019"/>
                </a:lnTo>
                <a:lnTo>
                  <a:pt x="593461" y="78556"/>
                </a:lnTo>
                <a:lnTo>
                  <a:pt x="610108" y="86489"/>
                </a:lnTo>
                <a:lnTo>
                  <a:pt x="626754" y="95613"/>
                </a:lnTo>
                <a:lnTo>
                  <a:pt x="642608" y="104737"/>
                </a:lnTo>
                <a:lnTo>
                  <a:pt x="658066" y="114257"/>
                </a:lnTo>
                <a:lnTo>
                  <a:pt x="673127" y="124174"/>
                </a:lnTo>
                <a:lnTo>
                  <a:pt x="688189" y="134487"/>
                </a:lnTo>
                <a:lnTo>
                  <a:pt x="702061" y="145197"/>
                </a:lnTo>
                <a:lnTo>
                  <a:pt x="716330" y="156304"/>
                </a:lnTo>
                <a:lnTo>
                  <a:pt x="729409" y="167808"/>
                </a:lnTo>
                <a:lnTo>
                  <a:pt x="742885" y="179708"/>
                </a:lnTo>
                <a:lnTo>
                  <a:pt x="755568" y="191212"/>
                </a:lnTo>
                <a:lnTo>
                  <a:pt x="767855" y="203509"/>
                </a:lnTo>
                <a:lnTo>
                  <a:pt x="779746" y="216202"/>
                </a:lnTo>
                <a:lnTo>
                  <a:pt x="791636" y="228499"/>
                </a:lnTo>
                <a:lnTo>
                  <a:pt x="802338" y="241590"/>
                </a:lnTo>
                <a:lnTo>
                  <a:pt x="813039" y="254283"/>
                </a:lnTo>
                <a:lnTo>
                  <a:pt x="823741" y="267374"/>
                </a:lnTo>
                <a:lnTo>
                  <a:pt x="833649" y="280464"/>
                </a:lnTo>
                <a:lnTo>
                  <a:pt x="843558" y="293554"/>
                </a:lnTo>
                <a:lnTo>
                  <a:pt x="853070" y="306645"/>
                </a:lnTo>
                <a:lnTo>
                  <a:pt x="861790" y="320132"/>
                </a:lnTo>
                <a:lnTo>
                  <a:pt x="870906" y="333222"/>
                </a:lnTo>
                <a:lnTo>
                  <a:pt x="878833" y="346709"/>
                </a:lnTo>
                <a:lnTo>
                  <a:pt x="886760" y="359799"/>
                </a:lnTo>
                <a:lnTo>
                  <a:pt x="902218" y="385980"/>
                </a:lnTo>
                <a:lnTo>
                  <a:pt x="915694" y="411764"/>
                </a:lnTo>
                <a:lnTo>
                  <a:pt x="928377" y="436754"/>
                </a:lnTo>
                <a:lnTo>
                  <a:pt x="939475" y="460951"/>
                </a:lnTo>
                <a:lnTo>
                  <a:pt x="949384" y="483562"/>
                </a:lnTo>
                <a:lnTo>
                  <a:pt x="958500" y="505379"/>
                </a:lnTo>
                <a:lnTo>
                  <a:pt x="966427" y="525610"/>
                </a:lnTo>
                <a:lnTo>
                  <a:pt x="972768" y="544650"/>
                </a:lnTo>
                <a:lnTo>
                  <a:pt x="978714" y="560914"/>
                </a:lnTo>
                <a:lnTo>
                  <a:pt x="983866" y="575987"/>
                </a:lnTo>
                <a:lnTo>
                  <a:pt x="987433" y="588284"/>
                </a:lnTo>
                <a:lnTo>
                  <a:pt x="992190" y="605738"/>
                </a:lnTo>
                <a:lnTo>
                  <a:pt x="993775" y="612085"/>
                </a:lnTo>
                <a:lnTo>
                  <a:pt x="987037" y="611292"/>
                </a:lnTo>
                <a:lnTo>
                  <a:pt x="979506" y="610498"/>
                </a:lnTo>
                <a:lnTo>
                  <a:pt x="972372" y="609308"/>
                </a:lnTo>
                <a:lnTo>
                  <a:pt x="965238" y="607722"/>
                </a:lnTo>
                <a:lnTo>
                  <a:pt x="950573" y="604151"/>
                </a:lnTo>
                <a:lnTo>
                  <a:pt x="936304" y="599391"/>
                </a:lnTo>
                <a:lnTo>
                  <a:pt x="921243" y="593441"/>
                </a:lnTo>
                <a:lnTo>
                  <a:pt x="906974" y="587094"/>
                </a:lnTo>
                <a:lnTo>
                  <a:pt x="891913" y="579954"/>
                </a:lnTo>
                <a:lnTo>
                  <a:pt x="877644" y="572417"/>
                </a:lnTo>
                <a:lnTo>
                  <a:pt x="862979" y="563691"/>
                </a:lnTo>
                <a:lnTo>
                  <a:pt x="849107" y="554964"/>
                </a:lnTo>
                <a:lnTo>
                  <a:pt x="834838" y="545840"/>
                </a:lnTo>
                <a:lnTo>
                  <a:pt x="821362" y="535923"/>
                </a:lnTo>
                <a:lnTo>
                  <a:pt x="807490" y="526006"/>
                </a:lnTo>
                <a:lnTo>
                  <a:pt x="794411" y="516089"/>
                </a:lnTo>
                <a:lnTo>
                  <a:pt x="781331" y="505379"/>
                </a:lnTo>
                <a:lnTo>
                  <a:pt x="769044" y="495066"/>
                </a:lnTo>
                <a:lnTo>
                  <a:pt x="756757" y="485149"/>
                </a:lnTo>
                <a:lnTo>
                  <a:pt x="745659" y="474438"/>
                </a:lnTo>
                <a:lnTo>
                  <a:pt x="723860" y="454605"/>
                </a:lnTo>
                <a:lnTo>
                  <a:pt x="705232" y="436754"/>
                </a:lnTo>
                <a:lnTo>
                  <a:pt x="688981" y="420094"/>
                </a:lnTo>
                <a:lnTo>
                  <a:pt x="675902" y="406607"/>
                </a:lnTo>
                <a:lnTo>
                  <a:pt x="665597" y="395500"/>
                </a:lnTo>
                <a:lnTo>
                  <a:pt x="657670" y="386376"/>
                </a:lnTo>
                <a:lnTo>
                  <a:pt x="659255" y="397087"/>
                </a:lnTo>
                <a:lnTo>
                  <a:pt x="661237" y="408194"/>
                </a:lnTo>
                <a:lnTo>
                  <a:pt x="663615" y="418904"/>
                </a:lnTo>
                <a:lnTo>
                  <a:pt x="665993" y="430011"/>
                </a:lnTo>
                <a:lnTo>
                  <a:pt x="668767" y="440324"/>
                </a:lnTo>
                <a:lnTo>
                  <a:pt x="671542" y="450638"/>
                </a:lnTo>
                <a:lnTo>
                  <a:pt x="678676" y="471662"/>
                </a:lnTo>
                <a:lnTo>
                  <a:pt x="685810" y="492686"/>
                </a:lnTo>
                <a:lnTo>
                  <a:pt x="693738" y="512916"/>
                </a:lnTo>
                <a:lnTo>
                  <a:pt x="702457" y="532750"/>
                </a:lnTo>
                <a:lnTo>
                  <a:pt x="712366" y="552187"/>
                </a:lnTo>
                <a:lnTo>
                  <a:pt x="721878" y="571624"/>
                </a:lnTo>
                <a:lnTo>
                  <a:pt x="732580" y="589871"/>
                </a:lnTo>
                <a:lnTo>
                  <a:pt x="743281" y="608118"/>
                </a:lnTo>
                <a:lnTo>
                  <a:pt x="753983" y="625969"/>
                </a:lnTo>
                <a:lnTo>
                  <a:pt x="765477" y="642629"/>
                </a:lnTo>
                <a:lnTo>
                  <a:pt x="776575" y="659289"/>
                </a:lnTo>
                <a:lnTo>
                  <a:pt x="788069" y="674760"/>
                </a:lnTo>
                <a:lnTo>
                  <a:pt x="799167" y="690230"/>
                </a:lnTo>
                <a:lnTo>
                  <a:pt x="810265" y="704510"/>
                </a:lnTo>
                <a:lnTo>
                  <a:pt x="821759" y="718394"/>
                </a:lnTo>
                <a:lnTo>
                  <a:pt x="832460" y="731484"/>
                </a:lnTo>
                <a:lnTo>
                  <a:pt x="843162" y="743781"/>
                </a:lnTo>
                <a:lnTo>
                  <a:pt x="862583" y="765995"/>
                </a:lnTo>
                <a:lnTo>
                  <a:pt x="880022" y="784242"/>
                </a:lnTo>
                <a:lnTo>
                  <a:pt x="894687" y="799316"/>
                </a:lnTo>
                <a:lnTo>
                  <a:pt x="906182" y="810026"/>
                </a:lnTo>
                <a:lnTo>
                  <a:pt x="915694" y="819150"/>
                </a:lnTo>
                <a:lnTo>
                  <a:pt x="887553" y="810423"/>
                </a:lnTo>
                <a:lnTo>
                  <a:pt x="860205" y="801299"/>
                </a:lnTo>
                <a:lnTo>
                  <a:pt x="834046" y="791382"/>
                </a:lnTo>
                <a:lnTo>
                  <a:pt x="808679" y="781069"/>
                </a:lnTo>
                <a:lnTo>
                  <a:pt x="784502" y="770359"/>
                </a:lnTo>
                <a:lnTo>
                  <a:pt x="761513" y="758458"/>
                </a:lnTo>
                <a:lnTo>
                  <a:pt x="738921" y="746558"/>
                </a:lnTo>
                <a:lnTo>
                  <a:pt x="717519" y="734261"/>
                </a:lnTo>
                <a:lnTo>
                  <a:pt x="696908" y="721171"/>
                </a:lnTo>
                <a:lnTo>
                  <a:pt x="677487" y="707684"/>
                </a:lnTo>
                <a:lnTo>
                  <a:pt x="658462" y="694197"/>
                </a:lnTo>
                <a:lnTo>
                  <a:pt x="640230" y="680313"/>
                </a:lnTo>
                <a:lnTo>
                  <a:pt x="623583" y="666033"/>
                </a:lnTo>
                <a:lnTo>
                  <a:pt x="606937" y="650959"/>
                </a:lnTo>
                <a:lnTo>
                  <a:pt x="591083" y="635886"/>
                </a:lnTo>
                <a:lnTo>
                  <a:pt x="576418" y="620415"/>
                </a:lnTo>
                <a:lnTo>
                  <a:pt x="562149" y="605341"/>
                </a:lnTo>
                <a:lnTo>
                  <a:pt x="549069" y="589078"/>
                </a:lnTo>
                <a:lnTo>
                  <a:pt x="536386" y="573607"/>
                </a:lnTo>
                <a:lnTo>
                  <a:pt x="524496" y="556947"/>
                </a:lnTo>
                <a:lnTo>
                  <a:pt x="513398" y="541080"/>
                </a:lnTo>
                <a:lnTo>
                  <a:pt x="502300" y="524420"/>
                </a:lnTo>
                <a:lnTo>
                  <a:pt x="492391" y="507363"/>
                </a:lnTo>
                <a:lnTo>
                  <a:pt x="483275" y="491099"/>
                </a:lnTo>
                <a:lnTo>
                  <a:pt x="474159" y="474042"/>
                </a:lnTo>
                <a:lnTo>
                  <a:pt x="465836" y="457778"/>
                </a:lnTo>
                <a:lnTo>
                  <a:pt x="458305" y="440721"/>
                </a:lnTo>
                <a:lnTo>
                  <a:pt x="451171" y="423664"/>
                </a:lnTo>
                <a:lnTo>
                  <a:pt x="444433" y="407004"/>
                </a:lnTo>
                <a:lnTo>
                  <a:pt x="438488" y="390343"/>
                </a:lnTo>
                <a:lnTo>
                  <a:pt x="432939" y="374079"/>
                </a:lnTo>
                <a:lnTo>
                  <a:pt x="427786" y="357419"/>
                </a:lnTo>
                <a:lnTo>
                  <a:pt x="423030" y="340759"/>
                </a:lnTo>
                <a:lnTo>
                  <a:pt x="418670" y="324892"/>
                </a:lnTo>
                <a:lnTo>
                  <a:pt x="414707" y="308628"/>
                </a:lnTo>
                <a:lnTo>
                  <a:pt x="411536" y="292761"/>
                </a:lnTo>
                <a:lnTo>
                  <a:pt x="408365" y="277291"/>
                </a:lnTo>
                <a:lnTo>
                  <a:pt x="405591" y="261820"/>
                </a:lnTo>
                <a:lnTo>
                  <a:pt x="403212" y="246746"/>
                </a:lnTo>
                <a:lnTo>
                  <a:pt x="401231" y="231673"/>
                </a:lnTo>
                <a:lnTo>
                  <a:pt x="399645" y="217392"/>
                </a:lnTo>
                <a:lnTo>
                  <a:pt x="398060" y="203112"/>
                </a:lnTo>
                <a:lnTo>
                  <a:pt x="395682" y="176138"/>
                </a:lnTo>
                <a:lnTo>
                  <a:pt x="394096" y="150751"/>
                </a:lnTo>
                <a:lnTo>
                  <a:pt x="393700" y="127347"/>
                </a:lnTo>
                <a:lnTo>
                  <a:pt x="393700" y="105530"/>
                </a:lnTo>
                <a:lnTo>
                  <a:pt x="394493" y="86093"/>
                </a:lnTo>
                <a:lnTo>
                  <a:pt x="395285" y="69829"/>
                </a:lnTo>
                <a:lnTo>
                  <a:pt x="396474" y="55152"/>
                </a:lnTo>
                <a:lnTo>
                  <a:pt x="398853" y="35318"/>
                </a:lnTo>
                <a:lnTo>
                  <a:pt x="399645" y="28575"/>
                </a:lnTo>
                <a:close/>
                <a:moveTo>
                  <a:pt x="1782366" y="0"/>
                </a:moveTo>
                <a:lnTo>
                  <a:pt x="1787526" y="20648"/>
                </a:lnTo>
                <a:lnTo>
                  <a:pt x="1791097" y="41297"/>
                </a:lnTo>
                <a:lnTo>
                  <a:pt x="1794272" y="61152"/>
                </a:lnTo>
                <a:lnTo>
                  <a:pt x="1796257" y="81006"/>
                </a:lnTo>
                <a:lnTo>
                  <a:pt x="1797844" y="100861"/>
                </a:lnTo>
                <a:lnTo>
                  <a:pt x="1798638" y="119921"/>
                </a:lnTo>
                <a:lnTo>
                  <a:pt x="1798241" y="139378"/>
                </a:lnTo>
                <a:lnTo>
                  <a:pt x="1797447" y="158439"/>
                </a:lnTo>
                <a:lnTo>
                  <a:pt x="1796257" y="177499"/>
                </a:lnTo>
                <a:lnTo>
                  <a:pt x="1793876" y="195765"/>
                </a:lnTo>
                <a:lnTo>
                  <a:pt x="1791494" y="214031"/>
                </a:lnTo>
                <a:lnTo>
                  <a:pt x="1787922" y="231900"/>
                </a:lnTo>
                <a:lnTo>
                  <a:pt x="1783557" y="249769"/>
                </a:lnTo>
                <a:lnTo>
                  <a:pt x="1779191" y="267241"/>
                </a:lnTo>
                <a:lnTo>
                  <a:pt x="1774429" y="284316"/>
                </a:lnTo>
                <a:lnTo>
                  <a:pt x="1768872" y="301391"/>
                </a:lnTo>
                <a:lnTo>
                  <a:pt x="1762919" y="318069"/>
                </a:lnTo>
                <a:lnTo>
                  <a:pt x="1756172" y="334349"/>
                </a:lnTo>
                <a:lnTo>
                  <a:pt x="1749425" y="350630"/>
                </a:lnTo>
                <a:lnTo>
                  <a:pt x="1741885" y="366117"/>
                </a:lnTo>
                <a:lnTo>
                  <a:pt x="1734344" y="381603"/>
                </a:lnTo>
                <a:lnTo>
                  <a:pt x="1726010" y="396693"/>
                </a:lnTo>
                <a:lnTo>
                  <a:pt x="1717675" y="411782"/>
                </a:lnTo>
                <a:lnTo>
                  <a:pt x="1709341" y="426474"/>
                </a:lnTo>
                <a:lnTo>
                  <a:pt x="1699816" y="440770"/>
                </a:lnTo>
                <a:lnTo>
                  <a:pt x="1691085" y="454668"/>
                </a:lnTo>
                <a:lnTo>
                  <a:pt x="1681560" y="468566"/>
                </a:lnTo>
                <a:lnTo>
                  <a:pt x="1671638" y="482067"/>
                </a:lnTo>
                <a:lnTo>
                  <a:pt x="1661716" y="495171"/>
                </a:lnTo>
                <a:lnTo>
                  <a:pt x="1652191" y="507878"/>
                </a:lnTo>
                <a:lnTo>
                  <a:pt x="1641475" y="520585"/>
                </a:lnTo>
                <a:lnTo>
                  <a:pt x="1631554" y="532497"/>
                </a:lnTo>
                <a:lnTo>
                  <a:pt x="1621235" y="544807"/>
                </a:lnTo>
                <a:lnTo>
                  <a:pt x="1610916" y="555926"/>
                </a:lnTo>
                <a:lnTo>
                  <a:pt x="1589882" y="578163"/>
                </a:lnTo>
                <a:lnTo>
                  <a:pt x="1569244" y="598811"/>
                </a:lnTo>
                <a:lnTo>
                  <a:pt x="1548607" y="617872"/>
                </a:lnTo>
                <a:lnTo>
                  <a:pt x="1528763" y="636138"/>
                </a:lnTo>
                <a:lnTo>
                  <a:pt x="1509713" y="652418"/>
                </a:lnTo>
                <a:lnTo>
                  <a:pt x="1491060" y="667508"/>
                </a:lnTo>
                <a:lnTo>
                  <a:pt x="1473597" y="681406"/>
                </a:lnTo>
                <a:lnTo>
                  <a:pt x="1457722" y="693319"/>
                </a:lnTo>
                <a:lnTo>
                  <a:pt x="1443038" y="703643"/>
                </a:lnTo>
                <a:lnTo>
                  <a:pt x="1430338" y="712776"/>
                </a:lnTo>
                <a:lnTo>
                  <a:pt x="1419225" y="720321"/>
                </a:lnTo>
                <a:lnTo>
                  <a:pt x="1403747" y="729851"/>
                </a:lnTo>
                <a:lnTo>
                  <a:pt x="1398588" y="733425"/>
                </a:lnTo>
                <a:lnTo>
                  <a:pt x="1396603" y="726674"/>
                </a:lnTo>
                <a:lnTo>
                  <a:pt x="1395413" y="719924"/>
                </a:lnTo>
                <a:lnTo>
                  <a:pt x="1394222" y="712776"/>
                </a:lnTo>
                <a:lnTo>
                  <a:pt x="1393428" y="705231"/>
                </a:lnTo>
                <a:lnTo>
                  <a:pt x="1393031" y="698084"/>
                </a:lnTo>
                <a:lnTo>
                  <a:pt x="1392635" y="690936"/>
                </a:lnTo>
                <a:lnTo>
                  <a:pt x="1392635" y="675847"/>
                </a:lnTo>
                <a:lnTo>
                  <a:pt x="1393825" y="660360"/>
                </a:lnTo>
                <a:lnTo>
                  <a:pt x="1395413" y="644874"/>
                </a:lnTo>
                <a:lnTo>
                  <a:pt x="1398191" y="628990"/>
                </a:lnTo>
                <a:lnTo>
                  <a:pt x="1401366" y="613107"/>
                </a:lnTo>
                <a:lnTo>
                  <a:pt x="1404938" y="597223"/>
                </a:lnTo>
                <a:lnTo>
                  <a:pt x="1409303" y="580942"/>
                </a:lnTo>
                <a:lnTo>
                  <a:pt x="1413669" y="565059"/>
                </a:lnTo>
                <a:lnTo>
                  <a:pt x="1418828" y="549175"/>
                </a:lnTo>
                <a:lnTo>
                  <a:pt x="1424385" y="533291"/>
                </a:lnTo>
                <a:lnTo>
                  <a:pt x="1430338" y="518202"/>
                </a:lnTo>
                <a:lnTo>
                  <a:pt x="1436291" y="502716"/>
                </a:lnTo>
                <a:lnTo>
                  <a:pt x="1442641" y="488420"/>
                </a:lnTo>
                <a:lnTo>
                  <a:pt x="1448594" y="473728"/>
                </a:lnTo>
                <a:lnTo>
                  <a:pt x="1455341" y="460227"/>
                </a:lnTo>
                <a:lnTo>
                  <a:pt x="1467644" y="434019"/>
                </a:lnTo>
                <a:lnTo>
                  <a:pt x="1479550" y="410591"/>
                </a:lnTo>
                <a:lnTo>
                  <a:pt x="1490663" y="390339"/>
                </a:lnTo>
                <a:lnTo>
                  <a:pt x="1499791" y="373661"/>
                </a:lnTo>
                <a:lnTo>
                  <a:pt x="1507332" y="361352"/>
                </a:lnTo>
                <a:lnTo>
                  <a:pt x="1514078" y="350630"/>
                </a:lnTo>
                <a:lnTo>
                  <a:pt x="1503760" y="355792"/>
                </a:lnTo>
                <a:lnTo>
                  <a:pt x="1493838" y="360954"/>
                </a:lnTo>
                <a:lnTo>
                  <a:pt x="1484313" y="366117"/>
                </a:lnTo>
                <a:lnTo>
                  <a:pt x="1474391" y="371676"/>
                </a:lnTo>
                <a:lnTo>
                  <a:pt x="1455738" y="383986"/>
                </a:lnTo>
                <a:lnTo>
                  <a:pt x="1437085" y="396295"/>
                </a:lnTo>
                <a:lnTo>
                  <a:pt x="1419225" y="409797"/>
                </a:lnTo>
                <a:lnTo>
                  <a:pt x="1402160" y="423298"/>
                </a:lnTo>
                <a:lnTo>
                  <a:pt x="1385491" y="437990"/>
                </a:lnTo>
                <a:lnTo>
                  <a:pt x="1369219" y="452682"/>
                </a:lnTo>
                <a:lnTo>
                  <a:pt x="1353741" y="467772"/>
                </a:lnTo>
                <a:lnTo>
                  <a:pt x="1338660" y="483258"/>
                </a:lnTo>
                <a:lnTo>
                  <a:pt x="1324372" y="498745"/>
                </a:lnTo>
                <a:lnTo>
                  <a:pt x="1310481" y="514628"/>
                </a:lnTo>
                <a:lnTo>
                  <a:pt x="1297781" y="530115"/>
                </a:lnTo>
                <a:lnTo>
                  <a:pt x="1285081" y="545998"/>
                </a:lnTo>
                <a:lnTo>
                  <a:pt x="1273175" y="561088"/>
                </a:lnTo>
                <a:lnTo>
                  <a:pt x="1262063" y="576574"/>
                </a:lnTo>
                <a:lnTo>
                  <a:pt x="1251347" y="591267"/>
                </a:lnTo>
                <a:lnTo>
                  <a:pt x="1241425" y="605959"/>
                </a:lnTo>
                <a:lnTo>
                  <a:pt x="1232297" y="619857"/>
                </a:lnTo>
                <a:lnTo>
                  <a:pt x="1223169" y="633755"/>
                </a:lnTo>
                <a:lnTo>
                  <a:pt x="1208088" y="659169"/>
                </a:lnTo>
                <a:lnTo>
                  <a:pt x="1194991" y="681009"/>
                </a:lnTo>
                <a:lnTo>
                  <a:pt x="1185069" y="699275"/>
                </a:lnTo>
                <a:lnTo>
                  <a:pt x="1178322" y="713173"/>
                </a:lnTo>
                <a:lnTo>
                  <a:pt x="1171972" y="724689"/>
                </a:lnTo>
                <a:lnTo>
                  <a:pt x="1171575" y="696098"/>
                </a:lnTo>
                <a:lnTo>
                  <a:pt x="1172369" y="667905"/>
                </a:lnTo>
                <a:lnTo>
                  <a:pt x="1173956" y="640506"/>
                </a:lnTo>
                <a:lnTo>
                  <a:pt x="1176734" y="613504"/>
                </a:lnTo>
                <a:lnTo>
                  <a:pt x="1179513" y="587693"/>
                </a:lnTo>
                <a:lnTo>
                  <a:pt x="1183481" y="562279"/>
                </a:lnTo>
                <a:lnTo>
                  <a:pt x="1188244" y="537659"/>
                </a:lnTo>
                <a:lnTo>
                  <a:pt x="1193800" y="514231"/>
                </a:lnTo>
                <a:lnTo>
                  <a:pt x="1199753" y="491200"/>
                </a:lnTo>
                <a:lnTo>
                  <a:pt x="1206897" y="468566"/>
                </a:lnTo>
                <a:lnTo>
                  <a:pt x="1214438" y="446726"/>
                </a:lnTo>
                <a:lnTo>
                  <a:pt x="1222375" y="425680"/>
                </a:lnTo>
                <a:lnTo>
                  <a:pt x="1231503" y="405429"/>
                </a:lnTo>
                <a:lnTo>
                  <a:pt x="1240631" y="385574"/>
                </a:lnTo>
                <a:lnTo>
                  <a:pt x="1250156" y="366117"/>
                </a:lnTo>
                <a:lnTo>
                  <a:pt x="1260872" y="347850"/>
                </a:lnTo>
                <a:lnTo>
                  <a:pt x="1271588" y="329584"/>
                </a:lnTo>
                <a:lnTo>
                  <a:pt x="1282700" y="312112"/>
                </a:lnTo>
                <a:lnTo>
                  <a:pt x="1294606" y="295832"/>
                </a:lnTo>
                <a:lnTo>
                  <a:pt x="1306513" y="279551"/>
                </a:lnTo>
                <a:lnTo>
                  <a:pt x="1319213" y="264065"/>
                </a:lnTo>
                <a:lnTo>
                  <a:pt x="1331913" y="248975"/>
                </a:lnTo>
                <a:lnTo>
                  <a:pt x="1345010" y="234680"/>
                </a:lnTo>
                <a:lnTo>
                  <a:pt x="1358106" y="220385"/>
                </a:lnTo>
                <a:lnTo>
                  <a:pt x="1371997" y="207281"/>
                </a:lnTo>
                <a:lnTo>
                  <a:pt x="1385491" y="194177"/>
                </a:lnTo>
                <a:lnTo>
                  <a:pt x="1399778" y="182264"/>
                </a:lnTo>
                <a:lnTo>
                  <a:pt x="1413669" y="169954"/>
                </a:lnTo>
                <a:lnTo>
                  <a:pt x="1428353" y="158836"/>
                </a:lnTo>
                <a:lnTo>
                  <a:pt x="1442244" y="147717"/>
                </a:lnTo>
                <a:lnTo>
                  <a:pt x="1456928" y="137790"/>
                </a:lnTo>
                <a:lnTo>
                  <a:pt x="1471216" y="127863"/>
                </a:lnTo>
                <a:lnTo>
                  <a:pt x="1485900" y="118333"/>
                </a:lnTo>
                <a:lnTo>
                  <a:pt x="1500188" y="109199"/>
                </a:lnTo>
                <a:lnTo>
                  <a:pt x="1514872" y="100861"/>
                </a:lnTo>
                <a:lnTo>
                  <a:pt x="1529160" y="92919"/>
                </a:lnTo>
                <a:lnTo>
                  <a:pt x="1543447" y="84977"/>
                </a:lnTo>
                <a:lnTo>
                  <a:pt x="1557338" y="77829"/>
                </a:lnTo>
                <a:lnTo>
                  <a:pt x="1571625" y="71079"/>
                </a:lnTo>
                <a:lnTo>
                  <a:pt x="1585119" y="64328"/>
                </a:lnTo>
                <a:lnTo>
                  <a:pt x="1599010" y="57975"/>
                </a:lnTo>
                <a:lnTo>
                  <a:pt x="1612107" y="52416"/>
                </a:lnTo>
                <a:lnTo>
                  <a:pt x="1637904" y="42091"/>
                </a:lnTo>
                <a:lnTo>
                  <a:pt x="1662113" y="32958"/>
                </a:lnTo>
                <a:lnTo>
                  <a:pt x="1685132" y="25414"/>
                </a:lnTo>
                <a:lnTo>
                  <a:pt x="1706166" y="18663"/>
                </a:lnTo>
                <a:lnTo>
                  <a:pt x="1724819" y="13501"/>
                </a:lnTo>
                <a:lnTo>
                  <a:pt x="1741488" y="9133"/>
                </a:lnTo>
                <a:lnTo>
                  <a:pt x="1755379" y="5162"/>
                </a:lnTo>
                <a:lnTo>
                  <a:pt x="1775619" y="1191"/>
                </a:lnTo>
                <a:lnTo>
                  <a:pt x="1782366" y="0"/>
                </a:lnTo>
                <a:close/>
              </a:path>
            </a:pathLst>
          </a:custGeom>
          <a:solidFill>
            <a:schemeClr val="bg1">
              <a:lumMod val="75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accent5">
                  <a:lumMod val="75000"/>
                </a:schemeClr>
              </a:solidFill>
            </a:endParaRPr>
          </a:p>
        </p:txBody>
      </p:sp>
      <p:sp>
        <p:nvSpPr>
          <p:cNvPr id="2" name="文本框 1"/>
          <p:cNvSpPr txBox="1"/>
          <p:nvPr/>
        </p:nvSpPr>
        <p:spPr>
          <a:xfrm>
            <a:off x="5388114" y="631605"/>
            <a:ext cx="1415773" cy="584775"/>
          </a:xfrm>
          <a:prstGeom prst="rect">
            <a:avLst/>
          </a:prstGeom>
          <a:noFill/>
        </p:spPr>
        <p:txBody>
          <a:bodyPr wrap="none" rtlCol="0">
            <a:spAutoFit/>
          </a:bodyPr>
          <a:lstStyle/>
          <a:p>
            <a:pPr algn="ctr"/>
            <a:r>
              <a:rPr lang="zh-CN" altLang="en-US" sz="3200" b="1" dirty="0" smtClean="0">
                <a:solidFill>
                  <a:schemeClr val="accent5">
                    <a:lumMod val="75000"/>
                  </a:schemeClr>
                </a:solidFill>
                <a:latin typeface="微软雅黑" panose="020B0503020204020204" pitchFamily="34" charset="-122"/>
                <a:ea typeface="微软雅黑" panose="020B0503020204020204" pitchFamily="34" charset="-122"/>
              </a:rPr>
              <a:t>领导力</a:t>
            </a:r>
            <a:endParaRPr lang="zh-CN" altLang="en-US" sz="3200" b="1"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3" name="KSO_Shape"/>
          <p:cNvSpPr/>
          <p:nvPr/>
        </p:nvSpPr>
        <p:spPr bwMode="auto">
          <a:xfrm>
            <a:off x="4798115" y="2110641"/>
            <a:ext cx="2595770" cy="2427045"/>
          </a:xfrm>
          <a:custGeom>
            <a:avLst/>
            <a:gdLst/>
            <a:ahLst/>
            <a:cxnLst/>
            <a:rect l="0" t="0" r="r" b="b"/>
            <a:pathLst>
              <a:path w="2238375" h="2093912">
                <a:moveTo>
                  <a:pt x="1193252" y="1157287"/>
                </a:moveTo>
                <a:lnTo>
                  <a:pt x="1210731" y="1180306"/>
                </a:lnTo>
                <a:lnTo>
                  <a:pt x="1227018" y="1203722"/>
                </a:lnTo>
                <a:lnTo>
                  <a:pt x="1242511" y="1226740"/>
                </a:lnTo>
                <a:lnTo>
                  <a:pt x="1256415" y="1249759"/>
                </a:lnTo>
                <a:lnTo>
                  <a:pt x="1269921" y="1272778"/>
                </a:lnTo>
                <a:lnTo>
                  <a:pt x="1281442" y="1295003"/>
                </a:lnTo>
                <a:lnTo>
                  <a:pt x="1292962" y="1317625"/>
                </a:lnTo>
                <a:lnTo>
                  <a:pt x="1302496" y="1340247"/>
                </a:lnTo>
                <a:lnTo>
                  <a:pt x="1311236" y="1362472"/>
                </a:lnTo>
                <a:lnTo>
                  <a:pt x="1319578" y="1384697"/>
                </a:lnTo>
                <a:lnTo>
                  <a:pt x="1326331" y="1406128"/>
                </a:lnTo>
                <a:lnTo>
                  <a:pt x="1332687" y="1427956"/>
                </a:lnTo>
                <a:lnTo>
                  <a:pt x="1337852" y="1449784"/>
                </a:lnTo>
                <a:lnTo>
                  <a:pt x="1342221" y="1471215"/>
                </a:lnTo>
                <a:lnTo>
                  <a:pt x="1345797" y="1491853"/>
                </a:lnTo>
                <a:lnTo>
                  <a:pt x="1348577" y="1512887"/>
                </a:lnTo>
                <a:lnTo>
                  <a:pt x="1350564" y="1533922"/>
                </a:lnTo>
                <a:lnTo>
                  <a:pt x="1352153" y="1554559"/>
                </a:lnTo>
                <a:lnTo>
                  <a:pt x="1352550" y="1574403"/>
                </a:lnTo>
                <a:lnTo>
                  <a:pt x="1352550" y="1594643"/>
                </a:lnTo>
                <a:lnTo>
                  <a:pt x="1351756" y="1614487"/>
                </a:lnTo>
                <a:lnTo>
                  <a:pt x="1350564" y="1633934"/>
                </a:lnTo>
                <a:lnTo>
                  <a:pt x="1348577" y="1652984"/>
                </a:lnTo>
                <a:lnTo>
                  <a:pt x="1346194" y="1672034"/>
                </a:lnTo>
                <a:lnTo>
                  <a:pt x="1343413" y="1690687"/>
                </a:lnTo>
                <a:lnTo>
                  <a:pt x="1339441" y="1708547"/>
                </a:lnTo>
                <a:lnTo>
                  <a:pt x="1335865" y="1726803"/>
                </a:lnTo>
                <a:lnTo>
                  <a:pt x="1331496" y="1744662"/>
                </a:lnTo>
                <a:lnTo>
                  <a:pt x="1326729" y="1761728"/>
                </a:lnTo>
                <a:lnTo>
                  <a:pt x="1321962" y="1778793"/>
                </a:lnTo>
                <a:lnTo>
                  <a:pt x="1316400" y="1795462"/>
                </a:lnTo>
                <a:lnTo>
                  <a:pt x="1310441" y="1811734"/>
                </a:lnTo>
                <a:lnTo>
                  <a:pt x="1304482" y="1827609"/>
                </a:lnTo>
                <a:lnTo>
                  <a:pt x="1298126" y="1843484"/>
                </a:lnTo>
                <a:lnTo>
                  <a:pt x="1291770" y="1858565"/>
                </a:lnTo>
                <a:lnTo>
                  <a:pt x="1284620" y="1873250"/>
                </a:lnTo>
                <a:lnTo>
                  <a:pt x="1277866" y="1887934"/>
                </a:lnTo>
                <a:lnTo>
                  <a:pt x="1270716" y="1901825"/>
                </a:lnTo>
                <a:lnTo>
                  <a:pt x="1263963" y="1915715"/>
                </a:lnTo>
                <a:lnTo>
                  <a:pt x="1256415" y="1928415"/>
                </a:lnTo>
                <a:lnTo>
                  <a:pt x="1249264" y="1941512"/>
                </a:lnTo>
                <a:lnTo>
                  <a:pt x="1241716" y="1953418"/>
                </a:lnTo>
                <a:lnTo>
                  <a:pt x="1227018" y="1976834"/>
                </a:lnTo>
                <a:lnTo>
                  <a:pt x="1213114" y="1998265"/>
                </a:lnTo>
                <a:lnTo>
                  <a:pt x="1199210" y="2017315"/>
                </a:lnTo>
                <a:lnTo>
                  <a:pt x="1186101" y="2034778"/>
                </a:lnTo>
                <a:lnTo>
                  <a:pt x="1173786" y="2049859"/>
                </a:lnTo>
                <a:lnTo>
                  <a:pt x="1163060" y="2063353"/>
                </a:lnTo>
                <a:lnTo>
                  <a:pt x="1153923" y="2074068"/>
                </a:lnTo>
                <a:lnTo>
                  <a:pt x="1140020" y="2088753"/>
                </a:lnTo>
                <a:lnTo>
                  <a:pt x="1135253" y="2093912"/>
                </a:lnTo>
                <a:lnTo>
                  <a:pt x="1119362" y="2079625"/>
                </a:lnTo>
                <a:lnTo>
                  <a:pt x="1103870" y="2065734"/>
                </a:lnTo>
                <a:lnTo>
                  <a:pt x="1089171" y="2051050"/>
                </a:lnTo>
                <a:lnTo>
                  <a:pt x="1075267" y="2036365"/>
                </a:lnTo>
                <a:lnTo>
                  <a:pt x="1062158" y="2020887"/>
                </a:lnTo>
                <a:lnTo>
                  <a:pt x="1050240" y="2005806"/>
                </a:lnTo>
                <a:lnTo>
                  <a:pt x="1038720" y="1989931"/>
                </a:lnTo>
                <a:lnTo>
                  <a:pt x="1027597" y="1974453"/>
                </a:lnTo>
                <a:lnTo>
                  <a:pt x="1017666" y="1958181"/>
                </a:lnTo>
                <a:lnTo>
                  <a:pt x="1008529" y="1942306"/>
                </a:lnTo>
                <a:lnTo>
                  <a:pt x="999392" y="1926034"/>
                </a:lnTo>
                <a:lnTo>
                  <a:pt x="991447" y="1909365"/>
                </a:lnTo>
                <a:lnTo>
                  <a:pt x="984296" y="1893093"/>
                </a:lnTo>
                <a:lnTo>
                  <a:pt x="977146" y="1876028"/>
                </a:lnTo>
                <a:lnTo>
                  <a:pt x="970790" y="1859359"/>
                </a:lnTo>
                <a:lnTo>
                  <a:pt x="965228" y="1842690"/>
                </a:lnTo>
                <a:lnTo>
                  <a:pt x="960064" y="1825625"/>
                </a:lnTo>
                <a:lnTo>
                  <a:pt x="955694" y="1808559"/>
                </a:lnTo>
                <a:lnTo>
                  <a:pt x="951324" y="1791493"/>
                </a:lnTo>
                <a:lnTo>
                  <a:pt x="947749" y="1774825"/>
                </a:lnTo>
                <a:lnTo>
                  <a:pt x="944571" y="1757759"/>
                </a:lnTo>
                <a:lnTo>
                  <a:pt x="941790" y="1740693"/>
                </a:lnTo>
                <a:lnTo>
                  <a:pt x="939804" y="1724025"/>
                </a:lnTo>
                <a:lnTo>
                  <a:pt x="938215" y="1706959"/>
                </a:lnTo>
                <a:lnTo>
                  <a:pt x="936626" y="1690290"/>
                </a:lnTo>
                <a:lnTo>
                  <a:pt x="935832" y="1673622"/>
                </a:lnTo>
                <a:lnTo>
                  <a:pt x="935037" y="1656953"/>
                </a:lnTo>
                <a:lnTo>
                  <a:pt x="935037" y="1640681"/>
                </a:lnTo>
                <a:lnTo>
                  <a:pt x="935037" y="1624409"/>
                </a:lnTo>
                <a:lnTo>
                  <a:pt x="935434" y="1608534"/>
                </a:lnTo>
                <a:lnTo>
                  <a:pt x="936229" y="1592262"/>
                </a:lnTo>
                <a:lnTo>
                  <a:pt x="937023" y="1576784"/>
                </a:lnTo>
                <a:lnTo>
                  <a:pt x="938215" y="1560909"/>
                </a:lnTo>
                <a:lnTo>
                  <a:pt x="939804" y="1545431"/>
                </a:lnTo>
                <a:lnTo>
                  <a:pt x="943379" y="1515665"/>
                </a:lnTo>
                <a:lnTo>
                  <a:pt x="947352" y="1487090"/>
                </a:lnTo>
                <a:lnTo>
                  <a:pt x="952913" y="1459706"/>
                </a:lnTo>
                <a:lnTo>
                  <a:pt x="958078" y="1433909"/>
                </a:lnTo>
                <a:lnTo>
                  <a:pt x="963639" y="1409700"/>
                </a:lnTo>
                <a:lnTo>
                  <a:pt x="969598" y="1386681"/>
                </a:lnTo>
                <a:lnTo>
                  <a:pt x="975160" y="1365647"/>
                </a:lnTo>
                <a:lnTo>
                  <a:pt x="981118" y="1346597"/>
                </a:lnTo>
                <a:lnTo>
                  <a:pt x="986680" y="1329928"/>
                </a:lnTo>
                <a:lnTo>
                  <a:pt x="991447" y="1315243"/>
                </a:lnTo>
                <a:lnTo>
                  <a:pt x="995817" y="1302940"/>
                </a:lnTo>
                <a:lnTo>
                  <a:pt x="1002173" y="1285875"/>
                </a:lnTo>
                <a:lnTo>
                  <a:pt x="1004556" y="1279922"/>
                </a:lnTo>
                <a:lnTo>
                  <a:pt x="1010515" y="1284684"/>
                </a:lnTo>
                <a:lnTo>
                  <a:pt x="1015679" y="1289447"/>
                </a:lnTo>
                <a:lnTo>
                  <a:pt x="1020446" y="1294606"/>
                </a:lnTo>
                <a:lnTo>
                  <a:pt x="1025611" y="1300162"/>
                </a:lnTo>
                <a:lnTo>
                  <a:pt x="1029980" y="1305718"/>
                </a:lnTo>
                <a:lnTo>
                  <a:pt x="1034748" y="1311275"/>
                </a:lnTo>
                <a:lnTo>
                  <a:pt x="1043884" y="1323578"/>
                </a:lnTo>
                <a:lnTo>
                  <a:pt x="1052227" y="1336675"/>
                </a:lnTo>
                <a:lnTo>
                  <a:pt x="1060172" y="1350168"/>
                </a:lnTo>
                <a:lnTo>
                  <a:pt x="1068117" y="1364456"/>
                </a:lnTo>
                <a:lnTo>
                  <a:pt x="1075267" y="1378743"/>
                </a:lnTo>
                <a:lnTo>
                  <a:pt x="1081623" y="1394222"/>
                </a:lnTo>
                <a:lnTo>
                  <a:pt x="1087582" y="1409700"/>
                </a:lnTo>
                <a:lnTo>
                  <a:pt x="1093938" y="1425178"/>
                </a:lnTo>
                <a:lnTo>
                  <a:pt x="1099103" y="1441053"/>
                </a:lnTo>
                <a:lnTo>
                  <a:pt x="1103870" y="1456928"/>
                </a:lnTo>
                <a:lnTo>
                  <a:pt x="1108637" y="1472803"/>
                </a:lnTo>
                <a:lnTo>
                  <a:pt x="1112609" y="1488281"/>
                </a:lnTo>
                <a:lnTo>
                  <a:pt x="1116582" y="1504156"/>
                </a:lnTo>
                <a:lnTo>
                  <a:pt x="1120554" y="1518840"/>
                </a:lnTo>
                <a:lnTo>
                  <a:pt x="1123335" y="1533922"/>
                </a:lnTo>
                <a:lnTo>
                  <a:pt x="1128897" y="1562497"/>
                </a:lnTo>
                <a:lnTo>
                  <a:pt x="1133266" y="1588293"/>
                </a:lnTo>
                <a:lnTo>
                  <a:pt x="1136444" y="1610915"/>
                </a:lnTo>
                <a:lnTo>
                  <a:pt x="1138828" y="1629568"/>
                </a:lnTo>
                <a:lnTo>
                  <a:pt x="1140417" y="1643856"/>
                </a:lnTo>
                <a:lnTo>
                  <a:pt x="1141609" y="1656159"/>
                </a:lnTo>
                <a:lnTo>
                  <a:pt x="1147170" y="1646237"/>
                </a:lnTo>
                <a:lnTo>
                  <a:pt x="1151937" y="1636712"/>
                </a:lnTo>
                <a:lnTo>
                  <a:pt x="1156307" y="1626393"/>
                </a:lnTo>
                <a:lnTo>
                  <a:pt x="1160677" y="1616472"/>
                </a:lnTo>
                <a:lnTo>
                  <a:pt x="1165047" y="1606550"/>
                </a:lnTo>
                <a:lnTo>
                  <a:pt x="1169019" y="1595834"/>
                </a:lnTo>
                <a:lnTo>
                  <a:pt x="1176567" y="1574800"/>
                </a:lnTo>
                <a:lnTo>
                  <a:pt x="1182923" y="1554162"/>
                </a:lnTo>
                <a:lnTo>
                  <a:pt x="1188087" y="1533128"/>
                </a:lnTo>
                <a:lnTo>
                  <a:pt x="1193252" y="1511697"/>
                </a:lnTo>
                <a:lnTo>
                  <a:pt x="1197224" y="1490265"/>
                </a:lnTo>
                <a:lnTo>
                  <a:pt x="1200402" y="1469628"/>
                </a:lnTo>
                <a:lnTo>
                  <a:pt x="1203580" y="1448593"/>
                </a:lnTo>
                <a:lnTo>
                  <a:pt x="1205964" y="1427559"/>
                </a:lnTo>
                <a:lnTo>
                  <a:pt x="1207553" y="1406922"/>
                </a:lnTo>
                <a:lnTo>
                  <a:pt x="1208744" y="1387078"/>
                </a:lnTo>
                <a:lnTo>
                  <a:pt x="1209539" y="1366837"/>
                </a:lnTo>
                <a:lnTo>
                  <a:pt x="1209936" y="1347390"/>
                </a:lnTo>
                <a:lnTo>
                  <a:pt x="1209936" y="1329134"/>
                </a:lnTo>
                <a:lnTo>
                  <a:pt x="1209539" y="1310481"/>
                </a:lnTo>
                <a:lnTo>
                  <a:pt x="1208744" y="1293018"/>
                </a:lnTo>
                <a:lnTo>
                  <a:pt x="1207950" y="1276350"/>
                </a:lnTo>
                <a:lnTo>
                  <a:pt x="1206758" y="1260475"/>
                </a:lnTo>
                <a:lnTo>
                  <a:pt x="1203977" y="1231106"/>
                </a:lnTo>
                <a:lnTo>
                  <a:pt x="1200799" y="1206103"/>
                </a:lnTo>
                <a:lnTo>
                  <a:pt x="1198019" y="1185862"/>
                </a:lnTo>
                <a:lnTo>
                  <a:pt x="1195635" y="1170384"/>
                </a:lnTo>
                <a:lnTo>
                  <a:pt x="1193252" y="1157287"/>
                </a:lnTo>
                <a:close/>
                <a:moveTo>
                  <a:pt x="678687" y="949325"/>
                </a:moveTo>
                <a:lnTo>
                  <a:pt x="696516" y="949325"/>
                </a:lnTo>
                <a:lnTo>
                  <a:pt x="712760" y="949325"/>
                </a:lnTo>
                <a:lnTo>
                  <a:pt x="725835" y="949722"/>
                </a:lnTo>
                <a:lnTo>
                  <a:pt x="744456" y="950515"/>
                </a:lnTo>
                <a:lnTo>
                  <a:pt x="750795" y="950911"/>
                </a:lnTo>
                <a:lnTo>
                  <a:pt x="748022" y="957256"/>
                </a:lnTo>
                <a:lnTo>
                  <a:pt x="744852" y="963600"/>
                </a:lnTo>
                <a:lnTo>
                  <a:pt x="741683" y="969945"/>
                </a:lnTo>
                <a:lnTo>
                  <a:pt x="738117" y="976289"/>
                </a:lnTo>
                <a:lnTo>
                  <a:pt x="734155" y="982237"/>
                </a:lnTo>
                <a:lnTo>
                  <a:pt x="729400" y="988185"/>
                </a:lnTo>
                <a:lnTo>
                  <a:pt x="720684" y="1000477"/>
                </a:lnTo>
                <a:lnTo>
                  <a:pt x="710779" y="1012373"/>
                </a:lnTo>
                <a:lnTo>
                  <a:pt x="699686" y="1024269"/>
                </a:lnTo>
                <a:lnTo>
                  <a:pt x="688592" y="1035371"/>
                </a:lnTo>
                <a:lnTo>
                  <a:pt x="676706" y="1046870"/>
                </a:lnTo>
                <a:lnTo>
                  <a:pt x="663632" y="1057577"/>
                </a:lnTo>
                <a:lnTo>
                  <a:pt x="650953" y="1067886"/>
                </a:lnTo>
                <a:lnTo>
                  <a:pt x="637086" y="1078196"/>
                </a:lnTo>
                <a:lnTo>
                  <a:pt x="623616" y="1087713"/>
                </a:lnTo>
                <a:lnTo>
                  <a:pt x="609749" y="1097229"/>
                </a:lnTo>
                <a:lnTo>
                  <a:pt x="595882" y="1106746"/>
                </a:lnTo>
                <a:lnTo>
                  <a:pt x="581619" y="1115469"/>
                </a:lnTo>
                <a:lnTo>
                  <a:pt x="568148" y="1123400"/>
                </a:lnTo>
                <a:lnTo>
                  <a:pt x="554281" y="1131727"/>
                </a:lnTo>
                <a:lnTo>
                  <a:pt x="540810" y="1139261"/>
                </a:lnTo>
                <a:lnTo>
                  <a:pt x="515057" y="1152743"/>
                </a:lnTo>
                <a:lnTo>
                  <a:pt x="491285" y="1165035"/>
                </a:lnTo>
                <a:lnTo>
                  <a:pt x="469891" y="1174948"/>
                </a:lnTo>
                <a:lnTo>
                  <a:pt x="452854" y="1182879"/>
                </a:lnTo>
                <a:lnTo>
                  <a:pt x="438987" y="1189223"/>
                </a:lnTo>
                <a:lnTo>
                  <a:pt x="427498" y="1193981"/>
                </a:lnTo>
                <a:lnTo>
                  <a:pt x="438591" y="1195567"/>
                </a:lnTo>
                <a:lnTo>
                  <a:pt x="449685" y="1197153"/>
                </a:lnTo>
                <a:lnTo>
                  <a:pt x="461174" y="1198343"/>
                </a:lnTo>
                <a:lnTo>
                  <a:pt x="472268" y="1199136"/>
                </a:lnTo>
                <a:lnTo>
                  <a:pt x="494455" y="1200326"/>
                </a:lnTo>
                <a:lnTo>
                  <a:pt x="517038" y="1200722"/>
                </a:lnTo>
                <a:lnTo>
                  <a:pt x="539622" y="1200326"/>
                </a:lnTo>
                <a:lnTo>
                  <a:pt x="561412" y="1199136"/>
                </a:lnTo>
                <a:lnTo>
                  <a:pt x="583996" y="1197153"/>
                </a:lnTo>
                <a:lnTo>
                  <a:pt x="605787" y="1194378"/>
                </a:lnTo>
                <a:lnTo>
                  <a:pt x="627578" y="1191206"/>
                </a:lnTo>
                <a:lnTo>
                  <a:pt x="648972" y="1187240"/>
                </a:lnTo>
                <a:lnTo>
                  <a:pt x="669575" y="1182482"/>
                </a:lnTo>
                <a:lnTo>
                  <a:pt x="690177" y="1177724"/>
                </a:lnTo>
                <a:lnTo>
                  <a:pt x="710383" y="1172569"/>
                </a:lnTo>
                <a:lnTo>
                  <a:pt x="729400" y="1167414"/>
                </a:lnTo>
                <a:lnTo>
                  <a:pt x="748418" y="1161863"/>
                </a:lnTo>
                <a:lnTo>
                  <a:pt x="767039" y="1155518"/>
                </a:lnTo>
                <a:lnTo>
                  <a:pt x="784472" y="1149570"/>
                </a:lnTo>
                <a:lnTo>
                  <a:pt x="801112" y="1143623"/>
                </a:lnTo>
                <a:lnTo>
                  <a:pt x="817356" y="1137675"/>
                </a:lnTo>
                <a:lnTo>
                  <a:pt x="832412" y="1131727"/>
                </a:lnTo>
                <a:lnTo>
                  <a:pt x="860146" y="1120228"/>
                </a:lnTo>
                <a:lnTo>
                  <a:pt x="883521" y="1109521"/>
                </a:lnTo>
                <a:lnTo>
                  <a:pt x="902935" y="1100798"/>
                </a:lnTo>
                <a:lnTo>
                  <a:pt x="916802" y="1093264"/>
                </a:lnTo>
                <a:lnTo>
                  <a:pt x="928688" y="1087316"/>
                </a:lnTo>
                <a:lnTo>
                  <a:pt x="911255" y="1111108"/>
                </a:lnTo>
                <a:lnTo>
                  <a:pt x="893823" y="1133313"/>
                </a:lnTo>
                <a:lnTo>
                  <a:pt x="876390" y="1154329"/>
                </a:lnTo>
                <a:lnTo>
                  <a:pt x="858165" y="1174948"/>
                </a:lnTo>
                <a:lnTo>
                  <a:pt x="839940" y="1193981"/>
                </a:lnTo>
                <a:lnTo>
                  <a:pt x="822111" y="1211825"/>
                </a:lnTo>
                <a:lnTo>
                  <a:pt x="803093" y="1229272"/>
                </a:lnTo>
                <a:lnTo>
                  <a:pt x="784472" y="1245530"/>
                </a:lnTo>
                <a:lnTo>
                  <a:pt x="765851" y="1260597"/>
                </a:lnTo>
                <a:lnTo>
                  <a:pt x="746833" y="1274872"/>
                </a:lnTo>
                <a:lnTo>
                  <a:pt x="727419" y="1287958"/>
                </a:lnTo>
                <a:lnTo>
                  <a:pt x="708402" y="1300647"/>
                </a:lnTo>
                <a:lnTo>
                  <a:pt x="688988" y="1311749"/>
                </a:lnTo>
                <a:lnTo>
                  <a:pt x="669575" y="1322455"/>
                </a:lnTo>
                <a:lnTo>
                  <a:pt x="650161" y="1332369"/>
                </a:lnTo>
                <a:lnTo>
                  <a:pt x="630747" y="1341489"/>
                </a:lnTo>
                <a:lnTo>
                  <a:pt x="610937" y="1349419"/>
                </a:lnTo>
                <a:lnTo>
                  <a:pt x="591920" y="1357350"/>
                </a:lnTo>
                <a:lnTo>
                  <a:pt x="572110" y="1364091"/>
                </a:lnTo>
                <a:lnTo>
                  <a:pt x="552696" y="1370038"/>
                </a:lnTo>
                <a:lnTo>
                  <a:pt x="532886" y="1375590"/>
                </a:lnTo>
                <a:lnTo>
                  <a:pt x="513869" y="1380745"/>
                </a:lnTo>
                <a:lnTo>
                  <a:pt x="494851" y="1384710"/>
                </a:lnTo>
                <a:lnTo>
                  <a:pt x="475438" y="1388279"/>
                </a:lnTo>
                <a:lnTo>
                  <a:pt x="456816" y="1391451"/>
                </a:lnTo>
                <a:lnTo>
                  <a:pt x="437799" y="1393830"/>
                </a:lnTo>
                <a:lnTo>
                  <a:pt x="418781" y="1395813"/>
                </a:lnTo>
                <a:lnTo>
                  <a:pt x="400556" y="1397002"/>
                </a:lnTo>
                <a:lnTo>
                  <a:pt x="381935" y="1398192"/>
                </a:lnTo>
                <a:lnTo>
                  <a:pt x="363710" y="1398588"/>
                </a:lnTo>
                <a:lnTo>
                  <a:pt x="346277" y="1398588"/>
                </a:lnTo>
                <a:lnTo>
                  <a:pt x="328448" y="1398192"/>
                </a:lnTo>
                <a:lnTo>
                  <a:pt x="311015" y="1397399"/>
                </a:lnTo>
                <a:lnTo>
                  <a:pt x="293979" y="1396606"/>
                </a:lnTo>
                <a:lnTo>
                  <a:pt x="276942" y="1395020"/>
                </a:lnTo>
                <a:lnTo>
                  <a:pt x="260698" y="1393433"/>
                </a:lnTo>
                <a:lnTo>
                  <a:pt x="244454" y="1391451"/>
                </a:lnTo>
                <a:lnTo>
                  <a:pt x="228606" y="1389468"/>
                </a:lnTo>
                <a:lnTo>
                  <a:pt x="213551" y="1387089"/>
                </a:lnTo>
                <a:lnTo>
                  <a:pt x="198099" y="1384313"/>
                </a:lnTo>
                <a:lnTo>
                  <a:pt x="183836" y="1381538"/>
                </a:lnTo>
                <a:lnTo>
                  <a:pt x="169573" y="1378365"/>
                </a:lnTo>
                <a:lnTo>
                  <a:pt x="142235" y="1372021"/>
                </a:lnTo>
                <a:lnTo>
                  <a:pt x="117275" y="1365280"/>
                </a:lnTo>
                <a:lnTo>
                  <a:pt x="94295" y="1358539"/>
                </a:lnTo>
                <a:lnTo>
                  <a:pt x="73297" y="1351798"/>
                </a:lnTo>
                <a:lnTo>
                  <a:pt x="54675" y="1345454"/>
                </a:lnTo>
                <a:lnTo>
                  <a:pt x="38827" y="1339506"/>
                </a:lnTo>
                <a:lnTo>
                  <a:pt x="25357" y="1333955"/>
                </a:lnTo>
                <a:lnTo>
                  <a:pt x="6339" y="1326024"/>
                </a:lnTo>
                <a:lnTo>
                  <a:pt x="0" y="1322852"/>
                </a:lnTo>
                <a:lnTo>
                  <a:pt x="9113" y="1303819"/>
                </a:lnTo>
                <a:lnTo>
                  <a:pt x="18225" y="1284786"/>
                </a:lnTo>
                <a:lnTo>
                  <a:pt x="27734" y="1266942"/>
                </a:lnTo>
                <a:lnTo>
                  <a:pt x="38035" y="1249891"/>
                </a:lnTo>
                <a:lnTo>
                  <a:pt x="48732" y="1232841"/>
                </a:lnTo>
                <a:lnTo>
                  <a:pt x="59430" y="1216980"/>
                </a:lnTo>
                <a:lnTo>
                  <a:pt x="71316" y="1201119"/>
                </a:lnTo>
                <a:lnTo>
                  <a:pt x="83202" y="1186447"/>
                </a:lnTo>
                <a:lnTo>
                  <a:pt x="95880" y="1172172"/>
                </a:lnTo>
                <a:lnTo>
                  <a:pt x="108558" y="1158691"/>
                </a:lnTo>
                <a:lnTo>
                  <a:pt x="122029" y="1145209"/>
                </a:lnTo>
                <a:lnTo>
                  <a:pt x="135104" y="1132916"/>
                </a:lnTo>
                <a:lnTo>
                  <a:pt x="149367" y="1120624"/>
                </a:lnTo>
                <a:lnTo>
                  <a:pt x="163234" y="1109125"/>
                </a:lnTo>
                <a:lnTo>
                  <a:pt x="177893" y="1098022"/>
                </a:lnTo>
                <a:lnTo>
                  <a:pt x="192156" y="1087713"/>
                </a:lnTo>
                <a:lnTo>
                  <a:pt x="207212" y="1077799"/>
                </a:lnTo>
                <a:lnTo>
                  <a:pt x="222267" y="1067886"/>
                </a:lnTo>
                <a:lnTo>
                  <a:pt x="237719" y="1059163"/>
                </a:lnTo>
                <a:lnTo>
                  <a:pt x="252774" y="1050836"/>
                </a:lnTo>
                <a:lnTo>
                  <a:pt x="268622" y="1042112"/>
                </a:lnTo>
                <a:lnTo>
                  <a:pt x="283678" y="1034578"/>
                </a:lnTo>
                <a:lnTo>
                  <a:pt x="299922" y="1027441"/>
                </a:lnTo>
                <a:lnTo>
                  <a:pt x="315770" y="1020700"/>
                </a:lnTo>
                <a:lnTo>
                  <a:pt x="331222" y="1013959"/>
                </a:lnTo>
                <a:lnTo>
                  <a:pt x="347466" y="1008011"/>
                </a:lnTo>
                <a:lnTo>
                  <a:pt x="363314" y="1002460"/>
                </a:lnTo>
                <a:lnTo>
                  <a:pt x="379161" y="997305"/>
                </a:lnTo>
                <a:lnTo>
                  <a:pt x="394613" y="992546"/>
                </a:lnTo>
                <a:lnTo>
                  <a:pt x="410857" y="987392"/>
                </a:lnTo>
                <a:lnTo>
                  <a:pt x="426705" y="983426"/>
                </a:lnTo>
                <a:lnTo>
                  <a:pt x="441761" y="979461"/>
                </a:lnTo>
                <a:lnTo>
                  <a:pt x="457609" y="975892"/>
                </a:lnTo>
                <a:lnTo>
                  <a:pt x="472664" y="972324"/>
                </a:lnTo>
                <a:lnTo>
                  <a:pt x="502775" y="966772"/>
                </a:lnTo>
                <a:lnTo>
                  <a:pt x="531698" y="962014"/>
                </a:lnTo>
                <a:lnTo>
                  <a:pt x="559828" y="957652"/>
                </a:lnTo>
                <a:lnTo>
                  <a:pt x="586769" y="954877"/>
                </a:lnTo>
                <a:lnTo>
                  <a:pt x="612126" y="952497"/>
                </a:lnTo>
                <a:lnTo>
                  <a:pt x="636294" y="950911"/>
                </a:lnTo>
                <a:lnTo>
                  <a:pt x="658481" y="949722"/>
                </a:lnTo>
                <a:lnTo>
                  <a:pt x="678687" y="949325"/>
                </a:lnTo>
                <a:close/>
                <a:moveTo>
                  <a:pt x="1603324" y="885825"/>
                </a:moveTo>
                <a:lnTo>
                  <a:pt x="1627168" y="885825"/>
                </a:lnTo>
                <a:lnTo>
                  <a:pt x="1650218" y="887014"/>
                </a:lnTo>
                <a:lnTo>
                  <a:pt x="1672472" y="888997"/>
                </a:lnTo>
                <a:lnTo>
                  <a:pt x="1694727" y="891376"/>
                </a:lnTo>
                <a:lnTo>
                  <a:pt x="1716584" y="894549"/>
                </a:lnTo>
                <a:lnTo>
                  <a:pt x="1738044" y="898117"/>
                </a:lnTo>
                <a:lnTo>
                  <a:pt x="1758709" y="902876"/>
                </a:lnTo>
                <a:lnTo>
                  <a:pt x="1778977" y="908031"/>
                </a:lnTo>
                <a:lnTo>
                  <a:pt x="1798847" y="913979"/>
                </a:lnTo>
                <a:lnTo>
                  <a:pt x="1818717" y="919927"/>
                </a:lnTo>
                <a:lnTo>
                  <a:pt x="1837395" y="926668"/>
                </a:lnTo>
                <a:lnTo>
                  <a:pt x="1856073" y="934203"/>
                </a:lnTo>
                <a:lnTo>
                  <a:pt x="1874353" y="941737"/>
                </a:lnTo>
                <a:lnTo>
                  <a:pt x="1891839" y="949668"/>
                </a:lnTo>
                <a:lnTo>
                  <a:pt x="1908928" y="957996"/>
                </a:lnTo>
                <a:lnTo>
                  <a:pt x="1926016" y="967116"/>
                </a:lnTo>
                <a:lnTo>
                  <a:pt x="1942309" y="976236"/>
                </a:lnTo>
                <a:lnTo>
                  <a:pt x="1958206" y="985357"/>
                </a:lnTo>
                <a:lnTo>
                  <a:pt x="1973307" y="995667"/>
                </a:lnTo>
                <a:lnTo>
                  <a:pt x="1988806" y="1005580"/>
                </a:lnTo>
                <a:lnTo>
                  <a:pt x="2003112" y="1015494"/>
                </a:lnTo>
                <a:lnTo>
                  <a:pt x="2017419" y="1026200"/>
                </a:lnTo>
                <a:lnTo>
                  <a:pt x="2030930" y="1036510"/>
                </a:lnTo>
                <a:lnTo>
                  <a:pt x="2044045" y="1047614"/>
                </a:lnTo>
                <a:lnTo>
                  <a:pt x="2056762" y="1057924"/>
                </a:lnTo>
                <a:lnTo>
                  <a:pt x="2069478" y="1068630"/>
                </a:lnTo>
                <a:lnTo>
                  <a:pt x="2081003" y="1079733"/>
                </a:lnTo>
                <a:lnTo>
                  <a:pt x="2092925" y="1090440"/>
                </a:lnTo>
                <a:lnTo>
                  <a:pt x="2103655" y="1101543"/>
                </a:lnTo>
                <a:lnTo>
                  <a:pt x="2113988" y="1112250"/>
                </a:lnTo>
                <a:lnTo>
                  <a:pt x="2124718" y="1122956"/>
                </a:lnTo>
                <a:lnTo>
                  <a:pt x="2134255" y="1133663"/>
                </a:lnTo>
                <a:lnTo>
                  <a:pt x="2152536" y="1153886"/>
                </a:lnTo>
                <a:lnTo>
                  <a:pt x="2168432" y="1174110"/>
                </a:lnTo>
                <a:lnTo>
                  <a:pt x="2183533" y="1192747"/>
                </a:lnTo>
                <a:lnTo>
                  <a:pt x="2195853" y="1210195"/>
                </a:lnTo>
                <a:lnTo>
                  <a:pt x="2207378" y="1226057"/>
                </a:lnTo>
                <a:lnTo>
                  <a:pt x="2216915" y="1240332"/>
                </a:lnTo>
                <a:lnTo>
                  <a:pt x="2224466" y="1252228"/>
                </a:lnTo>
                <a:lnTo>
                  <a:pt x="2234798" y="1269676"/>
                </a:lnTo>
                <a:lnTo>
                  <a:pt x="2238375" y="1275624"/>
                </a:lnTo>
                <a:lnTo>
                  <a:pt x="2219300" y="1286331"/>
                </a:lnTo>
                <a:lnTo>
                  <a:pt x="2200622" y="1296244"/>
                </a:lnTo>
                <a:lnTo>
                  <a:pt x="2182341" y="1305365"/>
                </a:lnTo>
                <a:lnTo>
                  <a:pt x="2163266" y="1313295"/>
                </a:lnTo>
                <a:lnTo>
                  <a:pt x="2144190" y="1320830"/>
                </a:lnTo>
                <a:lnTo>
                  <a:pt x="2125910" y="1327571"/>
                </a:lnTo>
                <a:lnTo>
                  <a:pt x="2106834" y="1333519"/>
                </a:lnTo>
                <a:lnTo>
                  <a:pt x="2088156" y="1338277"/>
                </a:lnTo>
                <a:lnTo>
                  <a:pt x="2069876" y="1342639"/>
                </a:lnTo>
                <a:lnTo>
                  <a:pt x="2050801" y="1346605"/>
                </a:lnTo>
                <a:lnTo>
                  <a:pt x="2032123" y="1349381"/>
                </a:lnTo>
                <a:lnTo>
                  <a:pt x="2013842" y="1352156"/>
                </a:lnTo>
                <a:lnTo>
                  <a:pt x="1995164" y="1354139"/>
                </a:lnTo>
                <a:lnTo>
                  <a:pt x="1976884" y="1355329"/>
                </a:lnTo>
                <a:lnTo>
                  <a:pt x="1958603" y="1355725"/>
                </a:lnTo>
                <a:lnTo>
                  <a:pt x="1940322" y="1355725"/>
                </a:lnTo>
                <a:lnTo>
                  <a:pt x="1922042" y="1355329"/>
                </a:lnTo>
                <a:lnTo>
                  <a:pt x="1904556" y="1354536"/>
                </a:lnTo>
                <a:lnTo>
                  <a:pt x="1886276" y="1352949"/>
                </a:lnTo>
                <a:lnTo>
                  <a:pt x="1868790" y="1350570"/>
                </a:lnTo>
                <a:lnTo>
                  <a:pt x="1851304" y="1348191"/>
                </a:lnTo>
                <a:lnTo>
                  <a:pt x="1833818" y="1345812"/>
                </a:lnTo>
                <a:lnTo>
                  <a:pt x="1817127" y="1342639"/>
                </a:lnTo>
                <a:lnTo>
                  <a:pt x="1799642" y="1339071"/>
                </a:lnTo>
                <a:lnTo>
                  <a:pt x="1782951" y="1335105"/>
                </a:lnTo>
                <a:lnTo>
                  <a:pt x="1766657" y="1331140"/>
                </a:lnTo>
                <a:lnTo>
                  <a:pt x="1749966" y="1326381"/>
                </a:lnTo>
                <a:lnTo>
                  <a:pt x="1734070" y="1321226"/>
                </a:lnTo>
                <a:lnTo>
                  <a:pt x="1718174" y="1316071"/>
                </a:lnTo>
                <a:lnTo>
                  <a:pt x="1703073" y="1310916"/>
                </a:lnTo>
                <a:lnTo>
                  <a:pt x="1687574" y="1305365"/>
                </a:lnTo>
                <a:lnTo>
                  <a:pt x="1672075" y="1299813"/>
                </a:lnTo>
                <a:lnTo>
                  <a:pt x="1657769" y="1293468"/>
                </a:lnTo>
                <a:lnTo>
                  <a:pt x="1643065" y="1287520"/>
                </a:lnTo>
                <a:lnTo>
                  <a:pt x="1615246" y="1275228"/>
                </a:lnTo>
                <a:lnTo>
                  <a:pt x="1588620" y="1262142"/>
                </a:lnTo>
                <a:lnTo>
                  <a:pt x="1563584" y="1249452"/>
                </a:lnTo>
                <a:lnTo>
                  <a:pt x="1540137" y="1235970"/>
                </a:lnTo>
                <a:lnTo>
                  <a:pt x="1517883" y="1223281"/>
                </a:lnTo>
                <a:lnTo>
                  <a:pt x="1497218" y="1210592"/>
                </a:lnTo>
                <a:lnTo>
                  <a:pt x="1478540" y="1199092"/>
                </a:lnTo>
                <a:lnTo>
                  <a:pt x="1462246" y="1187989"/>
                </a:lnTo>
                <a:lnTo>
                  <a:pt x="1447145" y="1177679"/>
                </a:lnTo>
                <a:lnTo>
                  <a:pt x="1434825" y="1168558"/>
                </a:lnTo>
                <a:lnTo>
                  <a:pt x="1423698" y="1160628"/>
                </a:lnTo>
                <a:lnTo>
                  <a:pt x="1409391" y="1149128"/>
                </a:lnTo>
                <a:lnTo>
                  <a:pt x="1404623" y="1145162"/>
                </a:lnTo>
                <a:lnTo>
                  <a:pt x="1410584" y="1141594"/>
                </a:lnTo>
                <a:lnTo>
                  <a:pt x="1416942" y="1138421"/>
                </a:lnTo>
                <a:lnTo>
                  <a:pt x="1423300" y="1135249"/>
                </a:lnTo>
                <a:lnTo>
                  <a:pt x="1430454" y="1132473"/>
                </a:lnTo>
                <a:lnTo>
                  <a:pt x="1444363" y="1126525"/>
                </a:lnTo>
                <a:lnTo>
                  <a:pt x="1459067" y="1122163"/>
                </a:lnTo>
                <a:lnTo>
                  <a:pt x="1474168" y="1118198"/>
                </a:lnTo>
                <a:lnTo>
                  <a:pt x="1490064" y="1115025"/>
                </a:lnTo>
                <a:lnTo>
                  <a:pt x="1505960" y="1112646"/>
                </a:lnTo>
                <a:lnTo>
                  <a:pt x="1522651" y="1110663"/>
                </a:lnTo>
                <a:lnTo>
                  <a:pt x="1539740" y="1109077"/>
                </a:lnTo>
                <a:lnTo>
                  <a:pt x="1556431" y="1108284"/>
                </a:lnTo>
                <a:lnTo>
                  <a:pt x="1573519" y="1107491"/>
                </a:lnTo>
                <a:lnTo>
                  <a:pt x="1590210" y="1107491"/>
                </a:lnTo>
                <a:lnTo>
                  <a:pt x="1607298" y="1107888"/>
                </a:lnTo>
                <a:lnTo>
                  <a:pt x="1624387" y="1108284"/>
                </a:lnTo>
                <a:lnTo>
                  <a:pt x="1640680" y="1109474"/>
                </a:lnTo>
                <a:lnTo>
                  <a:pt x="1657371" y="1110663"/>
                </a:lnTo>
                <a:lnTo>
                  <a:pt x="1672870" y="1111853"/>
                </a:lnTo>
                <a:lnTo>
                  <a:pt x="1688369" y="1113439"/>
                </a:lnTo>
                <a:lnTo>
                  <a:pt x="1717776" y="1117008"/>
                </a:lnTo>
                <a:lnTo>
                  <a:pt x="1744402" y="1120974"/>
                </a:lnTo>
                <a:lnTo>
                  <a:pt x="1767452" y="1124939"/>
                </a:lnTo>
                <a:lnTo>
                  <a:pt x="1786527" y="1128904"/>
                </a:lnTo>
                <a:lnTo>
                  <a:pt x="1800834" y="1131680"/>
                </a:lnTo>
                <a:lnTo>
                  <a:pt x="1813153" y="1134456"/>
                </a:lnTo>
                <a:lnTo>
                  <a:pt x="1805205" y="1126129"/>
                </a:lnTo>
                <a:lnTo>
                  <a:pt x="1797257" y="1118594"/>
                </a:lnTo>
                <a:lnTo>
                  <a:pt x="1788912" y="1111457"/>
                </a:lnTo>
                <a:lnTo>
                  <a:pt x="1780169" y="1104319"/>
                </a:lnTo>
                <a:lnTo>
                  <a:pt x="1763080" y="1090440"/>
                </a:lnTo>
                <a:lnTo>
                  <a:pt x="1744800" y="1077354"/>
                </a:lnTo>
                <a:lnTo>
                  <a:pt x="1726122" y="1064665"/>
                </a:lnTo>
                <a:lnTo>
                  <a:pt x="1707841" y="1053165"/>
                </a:lnTo>
                <a:lnTo>
                  <a:pt x="1688369" y="1042062"/>
                </a:lnTo>
                <a:lnTo>
                  <a:pt x="1668896" y="1031752"/>
                </a:lnTo>
                <a:lnTo>
                  <a:pt x="1649820" y="1022235"/>
                </a:lnTo>
                <a:lnTo>
                  <a:pt x="1629950" y="1012718"/>
                </a:lnTo>
                <a:lnTo>
                  <a:pt x="1610080" y="1004391"/>
                </a:lnTo>
                <a:lnTo>
                  <a:pt x="1590607" y="996460"/>
                </a:lnTo>
                <a:lnTo>
                  <a:pt x="1571532" y="989322"/>
                </a:lnTo>
                <a:lnTo>
                  <a:pt x="1552457" y="982184"/>
                </a:lnTo>
                <a:lnTo>
                  <a:pt x="1533381" y="975840"/>
                </a:lnTo>
                <a:lnTo>
                  <a:pt x="1515101" y="970288"/>
                </a:lnTo>
                <a:lnTo>
                  <a:pt x="1497218" y="965133"/>
                </a:lnTo>
                <a:lnTo>
                  <a:pt x="1480129" y="960375"/>
                </a:lnTo>
                <a:lnTo>
                  <a:pt x="1463438" y="955616"/>
                </a:lnTo>
                <a:lnTo>
                  <a:pt x="1447542" y="952047"/>
                </a:lnTo>
                <a:lnTo>
                  <a:pt x="1418134" y="945306"/>
                </a:lnTo>
                <a:lnTo>
                  <a:pt x="1392700" y="940547"/>
                </a:lnTo>
                <a:lnTo>
                  <a:pt x="1372035" y="936978"/>
                </a:lnTo>
                <a:lnTo>
                  <a:pt x="1356139" y="934599"/>
                </a:lnTo>
                <a:lnTo>
                  <a:pt x="1343025" y="933013"/>
                </a:lnTo>
                <a:lnTo>
                  <a:pt x="1371241" y="923496"/>
                </a:lnTo>
                <a:lnTo>
                  <a:pt x="1398661" y="915169"/>
                </a:lnTo>
                <a:lnTo>
                  <a:pt x="1426082" y="908428"/>
                </a:lnTo>
                <a:lnTo>
                  <a:pt x="1452708" y="902083"/>
                </a:lnTo>
                <a:lnTo>
                  <a:pt x="1478540" y="896928"/>
                </a:lnTo>
                <a:lnTo>
                  <a:pt x="1504371" y="892962"/>
                </a:lnTo>
                <a:lnTo>
                  <a:pt x="1529805" y="889790"/>
                </a:lnTo>
                <a:lnTo>
                  <a:pt x="1554841" y="887807"/>
                </a:lnTo>
                <a:lnTo>
                  <a:pt x="1579480" y="886221"/>
                </a:lnTo>
                <a:lnTo>
                  <a:pt x="1603324" y="885825"/>
                </a:lnTo>
                <a:close/>
                <a:moveTo>
                  <a:pt x="399645" y="28575"/>
                </a:moveTo>
                <a:lnTo>
                  <a:pt x="420652" y="30558"/>
                </a:lnTo>
                <a:lnTo>
                  <a:pt x="442055" y="33335"/>
                </a:lnTo>
                <a:lnTo>
                  <a:pt x="462665" y="36905"/>
                </a:lnTo>
                <a:lnTo>
                  <a:pt x="482879" y="41268"/>
                </a:lnTo>
                <a:lnTo>
                  <a:pt x="501904" y="45632"/>
                </a:lnTo>
                <a:lnTo>
                  <a:pt x="521325" y="51185"/>
                </a:lnTo>
                <a:lnTo>
                  <a:pt x="539953" y="57135"/>
                </a:lnTo>
                <a:lnTo>
                  <a:pt x="558186" y="63482"/>
                </a:lnTo>
                <a:lnTo>
                  <a:pt x="576021" y="71019"/>
                </a:lnTo>
                <a:lnTo>
                  <a:pt x="593461" y="78556"/>
                </a:lnTo>
                <a:lnTo>
                  <a:pt x="610108" y="86489"/>
                </a:lnTo>
                <a:lnTo>
                  <a:pt x="626754" y="95613"/>
                </a:lnTo>
                <a:lnTo>
                  <a:pt x="642608" y="104737"/>
                </a:lnTo>
                <a:lnTo>
                  <a:pt x="658066" y="114257"/>
                </a:lnTo>
                <a:lnTo>
                  <a:pt x="673127" y="124174"/>
                </a:lnTo>
                <a:lnTo>
                  <a:pt x="688189" y="134487"/>
                </a:lnTo>
                <a:lnTo>
                  <a:pt x="702061" y="145197"/>
                </a:lnTo>
                <a:lnTo>
                  <a:pt x="716330" y="156304"/>
                </a:lnTo>
                <a:lnTo>
                  <a:pt x="729409" y="167808"/>
                </a:lnTo>
                <a:lnTo>
                  <a:pt x="742885" y="179708"/>
                </a:lnTo>
                <a:lnTo>
                  <a:pt x="755568" y="191212"/>
                </a:lnTo>
                <a:lnTo>
                  <a:pt x="767855" y="203509"/>
                </a:lnTo>
                <a:lnTo>
                  <a:pt x="779746" y="216202"/>
                </a:lnTo>
                <a:lnTo>
                  <a:pt x="791636" y="228499"/>
                </a:lnTo>
                <a:lnTo>
                  <a:pt x="802338" y="241590"/>
                </a:lnTo>
                <a:lnTo>
                  <a:pt x="813039" y="254283"/>
                </a:lnTo>
                <a:lnTo>
                  <a:pt x="823741" y="267374"/>
                </a:lnTo>
                <a:lnTo>
                  <a:pt x="833649" y="280464"/>
                </a:lnTo>
                <a:lnTo>
                  <a:pt x="843558" y="293554"/>
                </a:lnTo>
                <a:lnTo>
                  <a:pt x="853070" y="306645"/>
                </a:lnTo>
                <a:lnTo>
                  <a:pt x="861790" y="320132"/>
                </a:lnTo>
                <a:lnTo>
                  <a:pt x="870906" y="333222"/>
                </a:lnTo>
                <a:lnTo>
                  <a:pt x="878833" y="346709"/>
                </a:lnTo>
                <a:lnTo>
                  <a:pt x="886760" y="359799"/>
                </a:lnTo>
                <a:lnTo>
                  <a:pt x="902218" y="385980"/>
                </a:lnTo>
                <a:lnTo>
                  <a:pt x="915694" y="411764"/>
                </a:lnTo>
                <a:lnTo>
                  <a:pt x="928377" y="436754"/>
                </a:lnTo>
                <a:lnTo>
                  <a:pt x="939475" y="460951"/>
                </a:lnTo>
                <a:lnTo>
                  <a:pt x="949384" y="483562"/>
                </a:lnTo>
                <a:lnTo>
                  <a:pt x="958500" y="505379"/>
                </a:lnTo>
                <a:lnTo>
                  <a:pt x="966427" y="525610"/>
                </a:lnTo>
                <a:lnTo>
                  <a:pt x="972768" y="544650"/>
                </a:lnTo>
                <a:lnTo>
                  <a:pt x="978714" y="560914"/>
                </a:lnTo>
                <a:lnTo>
                  <a:pt x="983866" y="575987"/>
                </a:lnTo>
                <a:lnTo>
                  <a:pt x="987433" y="588284"/>
                </a:lnTo>
                <a:lnTo>
                  <a:pt x="992190" y="605738"/>
                </a:lnTo>
                <a:lnTo>
                  <a:pt x="993775" y="612085"/>
                </a:lnTo>
                <a:lnTo>
                  <a:pt x="987037" y="611292"/>
                </a:lnTo>
                <a:lnTo>
                  <a:pt x="979506" y="610498"/>
                </a:lnTo>
                <a:lnTo>
                  <a:pt x="972372" y="609308"/>
                </a:lnTo>
                <a:lnTo>
                  <a:pt x="965238" y="607722"/>
                </a:lnTo>
                <a:lnTo>
                  <a:pt x="950573" y="604151"/>
                </a:lnTo>
                <a:lnTo>
                  <a:pt x="936304" y="599391"/>
                </a:lnTo>
                <a:lnTo>
                  <a:pt x="921243" y="593441"/>
                </a:lnTo>
                <a:lnTo>
                  <a:pt x="906974" y="587094"/>
                </a:lnTo>
                <a:lnTo>
                  <a:pt x="891913" y="579954"/>
                </a:lnTo>
                <a:lnTo>
                  <a:pt x="877644" y="572417"/>
                </a:lnTo>
                <a:lnTo>
                  <a:pt x="862979" y="563691"/>
                </a:lnTo>
                <a:lnTo>
                  <a:pt x="849107" y="554964"/>
                </a:lnTo>
                <a:lnTo>
                  <a:pt x="834838" y="545840"/>
                </a:lnTo>
                <a:lnTo>
                  <a:pt x="821362" y="535923"/>
                </a:lnTo>
                <a:lnTo>
                  <a:pt x="807490" y="526006"/>
                </a:lnTo>
                <a:lnTo>
                  <a:pt x="794411" y="516089"/>
                </a:lnTo>
                <a:lnTo>
                  <a:pt x="781331" y="505379"/>
                </a:lnTo>
                <a:lnTo>
                  <a:pt x="769044" y="495066"/>
                </a:lnTo>
                <a:lnTo>
                  <a:pt x="756757" y="485149"/>
                </a:lnTo>
                <a:lnTo>
                  <a:pt x="745659" y="474438"/>
                </a:lnTo>
                <a:lnTo>
                  <a:pt x="723860" y="454605"/>
                </a:lnTo>
                <a:lnTo>
                  <a:pt x="705232" y="436754"/>
                </a:lnTo>
                <a:lnTo>
                  <a:pt x="688981" y="420094"/>
                </a:lnTo>
                <a:lnTo>
                  <a:pt x="675902" y="406607"/>
                </a:lnTo>
                <a:lnTo>
                  <a:pt x="665597" y="395500"/>
                </a:lnTo>
                <a:lnTo>
                  <a:pt x="657670" y="386376"/>
                </a:lnTo>
                <a:lnTo>
                  <a:pt x="659255" y="397087"/>
                </a:lnTo>
                <a:lnTo>
                  <a:pt x="661237" y="408194"/>
                </a:lnTo>
                <a:lnTo>
                  <a:pt x="663615" y="418904"/>
                </a:lnTo>
                <a:lnTo>
                  <a:pt x="665993" y="430011"/>
                </a:lnTo>
                <a:lnTo>
                  <a:pt x="668767" y="440324"/>
                </a:lnTo>
                <a:lnTo>
                  <a:pt x="671542" y="450638"/>
                </a:lnTo>
                <a:lnTo>
                  <a:pt x="678676" y="471662"/>
                </a:lnTo>
                <a:lnTo>
                  <a:pt x="685810" y="492686"/>
                </a:lnTo>
                <a:lnTo>
                  <a:pt x="693738" y="512916"/>
                </a:lnTo>
                <a:lnTo>
                  <a:pt x="702457" y="532750"/>
                </a:lnTo>
                <a:lnTo>
                  <a:pt x="712366" y="552187"/>
                </a:lnTo>
                <a:lnTo>
                  <a:pt x="721878" y="571624"/>
                </a:lnTo>
                <a:lnTo>
                  <a:pt x="732580" y="589871"/>
                </a:lnTo>
                <a:lnTo>
                  <a:pt x="743281" y="608118"/>
                </a:lnTo>
                <a:lnTo>
                  <a:pt x="753983" y="625969"/>
                </a:lnTo>
                <a:lnTo>
                  <a:pt x="765477" y="642629"/>
                </a:lnTo>
                <a:lnTo>
                  <a:pt x="776575" y="659289"/>
                </a:lnTo>
                <a:lnTo>
                  <a:pt x="788069" y="674760"/>
                </a:lnTo>
                <a:lnTo>
                  <a:pt x="799167" y="690230"/>
                </a:lnTo>
                <a:lnTo>
                  <a:pt x="810265" y="704510"/>
                </a:lnTo>
                <a:lnTo>
                  <a:pt x="821759" y="718394"/>
                </a:lnTo>
                <a:lnTo>
                  <a:pt x="832460" y="731484"/>
                </a:lnTo>
                <a:lnTo>
                  <a:pt x="843162" y="743781"/>
                </a:lnTo>
                <a:lnTo>
                  <a:pt x="862583" y="765995"/>
                </a:lnTo>
                <a:lnTo>
                  <a:pt x="880022" y="784242"/>
                </a:lnTo>
                <a:lnTo>
                  <a:pt x="894687" y="799316"/>
                </a:lnTo>
                <a:lnTo>
                  <a:pt x="906182" y="810026"/>
                </a:lnTo>
                <a:lnTo>
                  <a:pt x="915694" y="819150"/>
                </a:lnTo>
                <a:lnTo>
                  <a:pt x="887553" y="810423"/>
                </a:lnTo>
                <a:lnTo>
                  <a:pt x="860205" y="801299"/>
                </a:lnTo>
                <a:lnTo>
                  <a:pt x="834046" y="791382"/>
                </a:lnTo>
                <a:lnTo>
                  <a:pt x="808679" y="781069"/>
                </a:lnTo>
                <a:lnTo>
                  <a:pt x="784502" y="770359"/>
                </a:lnTo>
                <a:lnTo>
                  <a:pt x="761513" y="758458"/>
                </a:lnTo>
                <a:lnTo>
                  <a:pt x="738921" y="746558"/>
                </a:lnTo>
                <a:lnTo>
                  <a:pt x="717519" y="734261"/>
                </a:lnTo>
                <a:lnTo>
                  <a:pt x="696908" y="721171"/>
                </a:lnTo>
                <a:lnTo>
                  <a:pt x="677487" y="707684"/>
                </a:lnTo>
                <a:lnTo>
                  <a:pt x="658462" y="694197"/>
                </a:lnTo>
                <a:lnTo>
                  <a:pt x="640230" y="680313"/>
                </a:lnTo>
                <a:lnTo>
                  <a:pt x="623583" y="666033"/>
                </a:lnTo>
                <a:lnTo>
                  <a:pt x="606937" y="650959"/>
                </a:lnTo>
                <a:lnTo>
                  <a:pt x="591083" y="635886"/>
                </a:lnTo>
                <a:lnTo>
                  <a:pt x="576418" y="620415"/>
                </a:lnTo>
                <a:lnTo>
                  <a:pt x="562149" y="605341"/>
                </a:lnTo>
                <a:lnTo>
                  <a:pt x="549069" y="589078"/>
                </a:lnTo>
                <a:lnTo>
                  <a:pt x="536386" y="573607"/>
                </a:lnTo>
                <a:lnTo>
                  <a:pt x="524496" y="556947"/>
                </a:lnTo>
                <a:lnTo>
                  <a:pt x="513398" y="541080"/>
                </a:lnTo>
                <a:lnTo>
                  <a:pt x="502300" y="524420"/>
                </a:lnTo>
                <a:lnTo>
                  <a:pt x="492391" y="507363"/>
                </a:lnTo>
                <a:lnTo>
                  <a:pt x="483275" y="491099"/>
                </a:lnTo>
                <a:lnTo>
                  <a:pt x="474159" y="474042"/>
                </a:lnTo>
                <a:lnTo>
                  <a:pt x="465836" y="457778"/>
                </a:lnTo>
                <a:lnTo>
                  <a:pt x="458305" y="440721"/>
                </a:lnTo>
                <a:lnTo>
                  <a:pt x="451171" y="423664"/>
                </a:lnTo>
                <a:lnTo>
                  <a:pt x="444433" y="407004"/>
                </a:lnTo>
                <a:lnTo>
                  <a:pt x="438488" y="390343"/>
                </a:lnTo>
                <a:lnTo>
                  <a:pt x="432939" y="374079"/>
                </a:lnTo>
                <a:lnTo>
                  <a:pt x="427786" y="357419"/>
                </a:lnTo>
                <a:lnTo>
                  <a:pt x="423030" y="340759"/>
                </a:lnTo>
                <a:lnTo>
                  <a:pt x="418670" y="324892"/>
                </a:lnTo>
                <a:lnTo>
                  <a:pt x="414707" y="308628"/>
                </a:lnTo>
                <a:lnTo>
                  <a:pt x="411536" y="292761"/>
                </a:lnTo>
                <a:lnTo>
                  <a:pt x="408365" y="277291"/>
                </a:lnTo>
                <a:lnTo>
                  <a:pt x="405591" y="261820"/>
                </a:lnTo>
                <a:lnTo>
                  <a:pt x="403212" y="246746"/>
                </a:lnTo>
                <a:lnTo>
                  <a:pt x="401231" y="231673"/>
                </a:lnTo>
                <a:lnTo>
                  <a:pt x="399645" y="217392"/>
                </a:lnTo>
                <a:lnTo>
                  <a:pt x="398060" y="203112"/>
                </a:lnTo>
                <a:lnTo>
                  <a:pt x="395682" y="176138"/>
                </a:lnTo>
                <a:lnTo>
                  <a:pt x="394096" y="150751"/>
                </a:lnTo>
                <a:lnTo>
                  <a:pt x="393700" y="127347"/>
                </a:lnTo>
                <a:lnTo>
                  <a:pt x="393700" y="105530"/>
                </a:lnTo>
                <a:lnTo>
                  <a:pt x="394493" y="86093"/>
                </a:lnTo>
                <a:lnTo>
                  <a:pt x="395285" y="69829"/>
                </a:lnTo>
                <a:lnTo>
                  <a:pt x="396474" y="55152"/>
                </a:lnTo>
                <a:lnTo>
                  <a:pt x="398853" y="35318"/>
                </a:lnTo>
                <a:lnTo>
                  <a:pt x="399645" y="28575"/>
                </a:lnTo>
                <a:close/>
                <a:moveTo>
                  <a:pt x="1782366" y="0"/>
                </a:moveTo>
                <a:lnTo>
                  <a:pt x="1787526" y="20648"/>
                </a:lnTo>
                <a:lnTo>
                  <a:pt x="1791097" y="41297"/>
                </a:lnTo>
                <a:lnTo>
                  <a:pt x="1794272" y="61152"/>
                </a:lnTo>
                <a:lnTo>
                  <a:pt x="1796257" y="81006"/>
                </a:lnTo>
                <a:lnTo>
                  <a:pt x="1797844" y="100861"/>
                </a:lnTo>
                <a:lnTo>
                  <a:pt x="1798638" y="119921"/>
                </a:lnTo>
                <a:lnTo>
                  <a:pt x="1798241" y="139378"/>
                </a:lnTo>
                <a:lnTo>
                  <a:pt x="1797447" y="158439"/>
                </a:lnTo>
                <a:lnTo>
                  <a:pt x="1796257" y="177499"/>
                </a:lnTo>
                <a:lnTo>
                  <a:pt x="1793876" y="195765"/>
                </a:lnTo>
                <a:lnTo>
                  <a:pt x="1791494" y="214031"/>
                </a:lnTo>
                <a:lnTo>
                  <a:pt x="1787922" y="231900"/>
                </a:lnTo>
                <a:lnTo>
                  <a:pt x="1783557" y="249769"/>
                </a:lnTo>
                <a:lnTo>
                  <a:pt x="1779191" y="267241"/>
                </a:lnTo>
                <a:lnTo>
                  <a:pt x="1774429" y="284316"/>
                </a:lnTo>
                <a:lnTo>
                  <a:pt x="1768872" y="301391"/>
                </a:lnTo>
                <a:lnTo>
                  <a:pt x="1762919" y="318069"/>
                </a:lnTo>
                <a:lnTo>
                  <a:pt x="1756172" y="334349"/>
                </a:lnTo>
                <a:lnTo>
                  <a:pt x="1749425" y="350630"/>
                </a:lnTo>
                <a:lnTo>
                  <a:pt x="1741885" y="366117"/>
                </a:lnTo>
                <a:lnTo>
                  <a:pt x="1734344" y="381603"/>
                </a:lnTo>
                <a:lnTo>
                  <a:pt x="1726010" y="396693"/>
                </a:lnTo>
                <a:lnTo>
                  <a:pt x="1717675" y="411782"/>
                </a:lnTo>
                <a:lnTo>
                  <a:pt x="1709341" y="426474"/>
                </a:lnTo>
                <a:lnTo>
                  <a:pt x="1699816" y="440770"/>
                </a:lnTo>
                <a:lnTo>
                  <a:pt x="1691085" y="454668"/>
                </a:lnTo>
                <a:lnTo>
                  <a:pt x="1681560" y="468566"/>
                </a:lnTo>
                <a:lnTo>
                  <a:pt x="1671638" y="482067"/>
                </a:lnTo>
                <a:lnTo>
                  <a:pt x="1661716" y="495171"/>
                </a:lnTo>
                <a:lnTo>
                  <a:pt x="1652191" y="507878"/>
                </a:lnTo>
                <a:lnTo>
                  <a:pt x="1641475" y="520585"/>
                </a:lnTo>
                <a:lnTo>
                  <a:pt x="1631554" y="532497"/>
                </a:lnTo>
                <a:lnTo>
                  <a:pt x="1621235" y="544807"/>
                </a:lnTo>
                <a:lnTo>
                  <a:pt x="1610916" y="555926"/>
                </a:lnTo>
                <a:lnTo>
                  <a:pt x="1589882" y="578163"/>
                </a:lnTo>
                <a:lnTo>
                  <a:pt x="1569244" y="598811"/>
                </a:lnTo>
                <a:lnTo>
                  <a:pt x="1548607" y="617872"/>
                </a:lnTo>
                <a:lnTo>
                  <a:pt x="1528763" y="636138"/>
                </a:lnTo>
                <a:lnTo>
                  <a:pt x="1509713" y="652418"/>
                </a:lnTo>
                <a:lnTo>
                  <a:pt x="1491060" y="667508"/>
                </a:lnTo>
                <a:lnTo>
                  <a:pt x="1473597" y="681406"/>
                </a:lnTo>
                <a:lnTo>
                  <a:pt x="1457722" y="693319"/>
                </a:lnTo>
                <a:lnTo>
                  <a:pt x="1443038" y="703643"/>
                </a:lnTo>
                <a:lnTo>
                  <a:pt x="1430338" y="712776"/>
                </a:lnTo>
                <a:lnTo>
                  <a:pt x="1419225" y="720321"/>
                </a:lnTo>
                <a:lnTo>
                  <a:pt x="1403747" y="729851"/>
                </a:lnTo>
                <a:lnTo>
                  <a:pt x="1398588" y="733425"/>
                </a:lnTo>
                <a:lnTo>
                  <a:pt x="1396603" y="726674"/>
                </a:lnTo>
                <a:lnTo>
                  <a:pt x="1395413" y="719924"/>
                </a:lnTo>
                <a:lnTo>
                  <a:pt x="1394222" y="712776"/>
                </a:lnTo>
                <a:lnTo>
                  <a:pt x="1393428" y="705231"/>
                </a:lnTo>
                <a:lnTo>
                  <a:pt x="1393031" y="698084"/>
                </a:lnTo>
                <a:lnTo>
                  <a:pt x="1392635" y="690936"/>
                </a:lnTo>
                <a:lnTo>
                  <a:pt x="1392635" y="675847"/>
                </a:lnTo>
                <a:lnTo>
                  <a:pt x="1393825" y="660360"/>
                </a:lnTo>
                <a:lnTo>
                  <a:pt x="1395413" y="644874"/>
                </a:lnTo>
                <a:lnTo>
                  <a:pt x="1398191" y="628990"/>
                </a:lnTo>
                <a:lnTo>
                  <a:pt x="1401366" y="613107"/>
                </a:lnTo>
                <a:lnTo>
                  <a:pt x="1404938" y="597223"/>
                </a:lnTo>
                <a:lnTo>
                  <a:pt x="1409303" y="580942"/>
                </a:lnTo>
                <a:lnTo>
                  <a:pt x="1413669" y="565059"/>
                </a:lnTo>
                <a:lnTo>
                  <a:pt x="1418828" y="549175"/>
                </a:lnTo>
                <a:lnTo>
                  <a:pt x="1424385" y="533291"/>
                </a:lnTo>
                <a:lnTo>
                  <a:pt x="1430338" y="518202"/>
                </a:lnTo>
                <a:lnTo>
                  <a:pt x="1436291" y="502716"/>
                </a:lnTo>
                <a:lnTo>
                  <a:pt x="1442641" y="488420"/>
                </a:lnTo>
                <a:lnTo>
                  <a:pt x="1448594" y="473728"/>
                </a:lnTo>
                <a:lnTo>
                  <a:pt x="1455341" y="460227"/>
                </a:lnTo>
                <a:lnTo>
                  <a:pt x="1467644" y="434019"/>
                </a:lnTo>
                <a:lnTo>
                  <a:pt x="1479550" y="410591"/>
                </a:lnTo>
                <a:lnTo>
                  <a:pt x="1490663" y="390339"/>
                </a:lnTo>
                <a:lnTo>
                  <a:pt x="1499791" y="373661"/>
                </a:lnTo>
                <a:lnTo>
                  <a:pt x="1507332" y="361352"/>
                </a:lnTo>
                <a:lnTo>
                  <a:pt x="1514078" y="350630"/>
                </a:lnTo>
                <a:lnTo>
                  <a:pt x="1503760" y="355792"/>
                </a:lnTo>
                <a:lnTo>
                  <a:pt x="1493838" y="360954"/>
                </a:lnTo>
                <a:lnTo>
                  <a:pt x="1484313" y="366117"/>
                </a:lnTo>
                <a:lnTo>
                  <a:pt x="1474391" y="371676"/>
                </a:lnTo>
                <a:lnTo>
                  <a:pt x="1455738" y="383986"/>
                </a:lnTo>
                <a:lnTo>
                  <a:pt x="1437085" y="396295"/>
                </a:lnTo>
                <a:lnTo>
                  <a:pt x="1419225" y="409797"/>
                </a:lnTo>
                <a:lnTo>
                  <a:pt x="1402160" y="423298"/>
                </a:lnTo>
                <a:lnTo>
                  <a:pt x="1385491" y="437990"/>
                </a:lnTo>
                <a:lnTo>
                  <a:pt x="1369219" y="452682"/>
                </a:lnTo>
                <a:lnTo>
                  <a:pt x="1353741" y="467772"/>
                </a:lnTo>
                <a:lnTo>
                  <a:pt x="1338660" y="483258"/>
                </a:lnTo>
                <a:lnTo>
                  <a:pt x="1324372" y="498745"/>
                </a:lnTo>
                <a:lnTo>
                  <a:pt x="1310481" y="514628"/>
                </a:lnTo>
                <a:lnTo>
                  <a:pt x="1297781" y="530115"/>
                </a:lnTo>
                <a:lnTo>
                  <a:pt x="1285081" y="545998"/>
                </a:lnTo>
                <a:lnTo>
                  <a:pt x="1273175" y="561088"/>
                </a:lnTo>
                <a:lnTo>
                  <a:pt x="1262063" y="576574"/>
                </a:lnTo>
                <a:lnTo>
                  <a:pt x="1251347" y="591267"/>
                </a:lnTo>
                <a:lnTo>
                  <a:pt x="1241425" y="605959"/>
                </a:lnTo>
                <a:lnTo>
                  <a:pt x="1232297" y="619857"/>
                </a:lnTo>
                <a:lnTo>
                  <a:pt x="1223169" y="633755"/>
                </a:lnTo>
                <a:lnTo>
                  <a:pt x="1208088" y="659169"/>
                </a:lnTo>
                <a:lnTo>
                  <a:pt x="1194991" y="681009"/>
                </a:lnTo>
                <a:lnTo>
                  <a:pt x="1185069" y="699275"/>
                </a:lnTo>
                <a:lnTo>
                  <a:pt x="1178322" y="713173"/>
                </a:lnTo>
                <a:lnTo>
                  <a:pt x="1171972" y="724689"/>
                </a:lnTo>
                <a:lnTo>
                  <a:pt x="1171575" y="696098"/>
                </a:lnTo>
                <a:lnTo>
                  <a:pt x="1172369" y="667905"/>
                </a:lnTo>
                <a:lnTo>
                  <a:pt x="1173956" y="640506"/>
                </a:lnTo>
                <a:lnTo>
                  <a:pt x="1176734" y="613504"/>
                </a:lnTo>
                <a:lnTo>
                  <a:pt x="1179513" y="587693"/>
                </a:lnTo>
                <a:lnTo>
                  <a:pt x="1183481" y="562279"/>
                </a:lnTo>
                <a:lnTo>
                  <a:pt x="1188244" y="537659"/>
                </a:lnTo>
                <a:lnTo>
                  <a:pt x="1193800" y="514231"/>
                </a:lnTo>
                <a:lnTo>
                  <a:pt x="1199753" y="491200"/>
                </a:lnTo>
                <a:lnTo>
                  <a:pt x="1206897" y="468566"/>
                </a:lnTo>
                <a:lnTo>
                  <a:pt x="1214438" y="446726"/>
                </a:lnTo>
                <a:lnTo>
                  <a:pt x="1222375" y="425680"/>
                </a:lnTo>
                <a:lnTo>
                  <a:pt x="1231503" y="405429"/>
                </a:lnTo>
                <a:lnTo>
                  <a:pt x="1240631" y="385574"/>
                </a:lnTo>
                <a:lnTo>
                  <a:pt x="1250156" y="366117"/>
                </a:lnTo>
                <a:lnTo>
                  <a:pt x="1260872" y="347850"/>
                </a:lnTo>
                <a:lnTo>
                  <a:pt x="1271588" y="329584"/>
                </a:lnTo>
                <a:lnTo>
                  <a:pt x="1282700" y="312112"/>
                </a:lnTo>
                <a:lnTo>
                  <a:pt x="1294606" y="295832"/>
                </a:lnTo>
                <a:lnTo>
                  <a:pt x="1306513" y="279551"/>
                </a:lnTo>
                <a:lnTo>
                  <a:pt x="1319213" y="264065"/>
                </a:lnTo>
                <a:lnTo>
                  <a:pt x="1331913" y="248975"/>
                </a:lnTo>
                <a:lnTo>
                  <a:pt x="1345010" y="234680"/>
                </a:lnTo>
                <a:lnTo>
                  <a:pt x="1358106" y="220385"/>
                </a:lnTo>
                <a:lnTo>
                  <a:pt x="1371997" y="207281"/>
                </a:lnTo>
                <a:lnTo>
                  <a:pt x="1385491" y="194177"/>
                </a:lnTo>
                <a:lnTo>
                  <a:pt x="1399778" y="182264"/>
                </a:lnTo>
                <a:lnTo>
                  <a:pt x="1413669" y="169954"/>
                </a:lnTo>
                <a:lnTo>
                  <a:pt x="1428353" y="158836"/>
                </a:lnTo>
                <a:lnTo>
                  <a:pt x="1442244" y="147717"/>
                </a:lnTo>
                <a:lnTo>
                  <a:pt x="1456928" y="137790"/>
                </a:lnTo>
                <a:lnTo>
                  <a:pt x="1471216" y="127863"/>
                </a:lnTo>
                <a:lnTo>
                  <a:pt x="1485900" y="118333"/>
                </a:lnTo>
                <a:lnTo>
                  <a:pt x="1500188" y="109199"/>
                </a:lnTo>
                <a:lnTo>
                  <a:pt x="1514872" y="100861"/>
                </a:lnTo>
                <a:lnTo>
                  <a:pt x="1529160" y="92919"/>
                </a:lnTo>
                <a:lnTo>
                  <a:pt x="1543447" y="84977"/>
                </a:lnTo>
                <a:lnTo>
                  <a:pt x="1557338" y="77829"/>
                </a:lnTo>
                <a:lnTo>
                  <a:pt x="1571625" y="71079"/>
                </a:lnTo>
                <a:lnTo>
                  <a:pt x="1585119" y="64328"/>
                </a:lnTo>
                <a:lnTo>
                  <a:pt x="1599010" y="57975"/>
                </a:lnTo>
                <a:lnTo>
                  <a:pt x="1612107" y="52416"/>
                </a:lnTo>
                <a:lnTo>
                  <a:pt x="1637904" y="42091"/>
                </a:lnTo>
                <a:lnTo>
                  <a:pt x="1662113" y="32958"/>
                </a:lnTo>
                <a:lnTo>
                  <a:pt x="1685132" y="25414"/>
                </a:lnTo>
                <a:lnTo>
                  <a:pt x="1706166" y="18663"/>
                </a:lnTo>
                <a:lnTo>
                  <a:pt x="1724819" y="13501"/>
                </a:lnTo>
                <a:lnTo>
                  <a:pt x="1741488" y="9133"/>
                </a:lnTo>
                <a:lnTo>
                  <a:pt x="1755379" y="5162"/>
                </a:lnTo>
                <a:lnTo>
                  <a:pt x="1775619" y="1191"/>
                </a:lnTo>
                <a:lnTo>
                  <a:pt x="1782366" y="0"/>
                </a:lnTo>
                <a:close/>
              </a:path>
            </a:pathLst>
          </a:custGeom>
          <a:solidFill>
            <a:schemeClr val="accent5">
              <a:lumMod val="75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accent5">
                  <a:lumMod val="75000"/>
                </a:schemeClr>
              </a:solidFill>
            </a:endParaRPr>
          </a:p>
        </p:txBody>
      </p:sp>
      <p:sp>
        <p:nvSpPr>
          <p:cNvPr id="4" name="文本框 3"/>
          <p:cNvSpPr txBox="1"/>
          <p:nvPr/>
        </p:nvSpPr>
        <p:spPr>
          <a:xfrm>
            <a:off x="3472070" y="1726970"/>
            <a:ext cx="1550961" cy="408623"/>
          </a:xfrm>
          <a:prstGeom prst="roundRect">
            <a:avLst>
              <a:gd name="adj" fmla="val 50000"/>
            </a:avLst>
          </a:prstGeom>
          <a:solidFill>
            <a:schemeClr val="accent5">
              <a:lumMod val="75000"/>
            </a:schemeClr>
          </a:solidFill>
          <a:ln>
            <a:solidFill>
              <a:schemeClr val="bg1"/>
            </a:solidFill>
          </a:ln>
        </p:spPr>
        <p:txBody>
          <a:bodyPr vert="horz" wrap="none" rtlCol="0" anchor="ctr">
            <a:no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组织能力</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3067879" y="3403370"/>
            <a:ext cx="1550961" cy="408623"/>
          </a:xfrm>
          <a:prstGeom prst="roundRect">
            <a:avLst>
              <a:gd name="adj" fmla="val 50000"/>
            </a:avLst>
          </a:prstGeom>
          <a:solidFill>
            <a:schemeClr val="accent5">
              <a:lumMod val="75000"/>
            </a:schemeClr>
          </a:solidFill>
          <a:ln>
            <a:solidFill>
              <a:schemeClr val="bg1"/>
            </a:solidFill>
          </a:ln>
        </p:spPr>
        <p:txBody>
          <a:bodyPr vert="horz" wrap="none" rtlCol="0" anchor="ctr">
            <a:no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掌控能力</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5161495" y="4695457"/>
            <a:ext cx="1888664" cy="408623"/>
          </a:xfrm>
          <a:prstGeom prst="roundRect">
            <a:avLst>
              <a:gd name="adj" fmla="val 50000"/>
            </a:avLst>
          </a:prstGeom>
          <a:solidFill>
            <a:schemeClr val="accent5">
              <a:lumMod val="75000"/>
            </a:schemeClr>
          </a:solidFill>
          <a:ln>
            <a:solidFill>
              <a:schemeClr val="bg1"/>
            </a:solidFill>
          </a:ln>
        </p:spPr>
        <p:txBody>
          <a:bodyPr vert="horz" wrap="none" rtlCol="0" anchor="ctr">
            <a:no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人员管理能力</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7606519" y="3363614"/>
            <a:ext cx="1550961" cy="408623"/>
          </a:xfrm>
          <a:prstGeom prst="roundRect">
            <a:avLst>
              <a:gd name="adj" fmla="val 50000"/>
            </a:avLst>
          </a:prstGeom>
          <a:solidFill>
            <a:schemeClr val="accent5">
              <a:lumMod val="75000"/>
            </a:schemeClr>
          </a:solidFill>
          <a:ln>
            <a:solidFill>
              <a:schemeClr val="bg1"/>
            </a:solidFill>
          </a:ln>
        </p:spPr>
        <p:txBody>
          <a:bodyPr vert="horz" wrap="none" rtlCol="0" anchor="ctr">
            <a:no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判断能力</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7069806" y="1713718"/>
            <a:ext cx="1550961" cy="408623"/>
          </a:xfrm>
          <a:prstGeom prst="roundRect">
            <a:avLst>
              <a:gd name="adj" fmla="val 50000"/>
            </a:avLst>
          </a:prstGeom>
          <a:solidFill>
            <a:schemeClr val="accent5">
              <a:lumMod val="75000"/>
            </a:schemeClr>
          </a:solidFill>
          <a:ln>
            <a:solidFill>
              <a:schemeClr val="bg1"/>
            </a:solidFill>
          </a:ln>
        </p:spPr>
        <p:txBody>
          <a:bodyPr vert="horz" wrap="none" rtlCol="0" anchor="ctr">
            <a:no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预见能力</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709532" y="2241134"/>
            <a:ext cx="3180520" cy="830997"/>
          </a:xfrm>
          <a:prstGeom prst="rect">
            <a:avLst/>
          </a:prstGeom>
          <a:noFill/>
        </p:spPr>
        <p:txBody>
          <a:bodyPr wrap="square" rtlCol="0">
            <a:spAutoFit/>
          </a:bodyPr>
          <a:lstStyle/>
          <a:p>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内容。</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点击此处添加内容，点击此处添加内容，点击此处添加内容，点击此处添加内容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endParaRPr lang="zh-CN" altLang="en-US" sz="1200"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1636645" y="3957290"/>
            <a:ext cx="3180520" cy="830997"/>
          </a:xfrm>
          <a:prstGeom prst="rect">
            <a:avLst/>
          </a:prstGeom>
          <a:noFill/>
        </p:spPr>
        <p:txBody>
          <a:bodyPr wrap="square" rtlCol="0">
            <a:spAutoFit/>
          </a:bodyPr>
          <a:lstStyle/>
          <a:p>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内容。</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点击此处添加内容，点击此处添加内容，点击此处添加内容，点击此处添加内容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endParaRPr lang="zh-CN" altLang="en-US" sz="1200"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4505740" y="5202995"/>
            <a:ext cx="3180520" cy="830997"/>
          </a:xfrm>
          <a:prstGeom prst="rect">
            <a:avLst/>
          </a:prstGeom>
          <a:noFill/>
        </p:spPr>
        <p:txBody>
          <a:bodyPr wrap="square" rtlCol="0">
            <a:spAutoFit/>
          </a:bodyPr>
          <a:lstStyle/>
          <a:p>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内容。</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点击此处添加内容，点击此处添加内容，点击此处添加内容，点击此处添加内容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endParaRPr lang="zh-CN" altLang="en-US" sz="1200"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7547115" y="3877777"/>
            <a:ext cx="3180520" cy="830997"/>
          </a:xfrm>
          <a:prstGeom prst="rect">
            <a:avLst/>
          </a:prstGeom>
          <a:noFill/>
        </p:spPr>
        <p:txBody>
          <a:bodyPr wrap="square" rtlCol="0">
            <a:spAutoFit/>
          </a:bodyPr>
          <a:lstStyle/>
          <a:p>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内容。</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点击此处添加内容，点击此处添加内容，点击此处添加内容，点击此处添加内容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endParaRPr lang="zh-CN" altLang="en-US" sz="1200"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7361584" y="2194751"/>
            <a:ext cx="3180520" cy="830997"/>
          </a:xfrm>
          <a:prstGeom prst="rect">
            <a:avLst/>
          </a:prstGeom>
          <a:noFill/>
        </p:spPr>
        <p:txBody>
          <a:bodyPr wrap="square" rtlCol="0">
            <a:spAutoFit/>
          </a:bodyPr>
          <a:lstStyle/>
          <a:p>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内容。</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点击此处添加内容，点击此处添加内容，点击此处添加内容，点击此处添加内容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endParaRPr lang="zh-CN" altLang="en-US" sz="1200"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12609095" y="6858000"/>
            <a:ext cx="234360" cy="372410"/>
          </a:xfrm>
          <a:prstGeom prst="rect">
            <a:avLst/>
          </a:prstGeom>
          <a:noFill/>
        </p:spPr>
        <p:txBody>
          <a:bodyPr wrap="none" rtlCol="0">
            <a:spAutoFit/>
          </a:bodyPr>
          <a:lstStyle/>
          <a:p>
            <a:pPr>
              <a:lnSpc>
                <a:spcPct val="130000"/>
              </a:lnSpc>
            </a:pPr>
            <a:r>
              <a:rPr lang="en-US" altLang="zh-CN" sz="1400" dirty="0" smtClean="0">
                <a:latin typeface="Arial" panose="020B0604020202020204" pitchFamily="34" charset="0"/>
                <a:ea typeface="微软雅黑" panose="020B0503020204020204" pitchFamily="34" charset="-122"/>
              </a:rPr>
              <a:t>.</a:t>
            </a:r>
            <a:endParaRPr lang="zh-CN" altLang="en-US" sz="1400" dirty="0" smtClean="0">
              <a:latin typeface="Arial" panose="020B060402020202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300" advClick="0" advTm="0">
        <p14:pa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right)">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right)">
                                      <p:cBhvr>
                                        <p:cTn id="29" dur="500"/>
                                        <p:tgtEl>
                                          <p:spTgt spid="5"/>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righ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up)">
                                      <p:cBhvr>
                                        <p:cTn id="37" dur="500"/>
                                        <p:tgtEl>
                                          <p:spTgt spid="6"/>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up)">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left)">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left)">
                                      <p:cBhvr>
                                        <p:cTn id="53" dur="500"/>
                                        <p:tgtEl>
                                          <p:spTgt spid="8"/>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0" nodeType="clickEffect">
                                  <p:stCondLst>
                                    <p:cond delay="1500"/>
                                  </p:stCondLst>
                                  <p:childTnLst>
                                    <p:animEffect transition="out" filter="fade">
                                      <p:cBhvr>
                                        <p:cTn id="60" dur="500"/>
                                        <p:tgtEl>
                                          <p:spTgt spid="15"/>
                                        </p:tgtEl>
                                      </p:cBhvr>
                                    </p:animEffect>
                                    <p:set>
                                      <p:cBhvr>
                                        <p:cTn id="61"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animBg="1"/>
      <p:bldP spid="4" grpId="0" animBg="1"/>
      <p:bldP spid="5" grpId="0" animBg="1"/>
      <p:bldP spid="6" grpId="0" animBg="1"/>
      <p:bldP spid="7" grpId="0" animBg="1"/>
      <p:bldP spid="8" grpId="0" animBg="1"/>
      <p:bldP spid="9" grpId="0"/>
      <p:bldP spid="10" grpId="0"/>
      <p:bldP spid="11" grpId="0"/>
      <p:bldP spid="12" grpId="0"/>
      <p:bldP spid="13"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182930" y="503269"/>
            <a:ext cx="1826141" cy="584775"/>
          </a:xfrm>
          <a:prstGeom prst="rect">
            <a:avLst/>
          </a:prstGeom>
          <a:noFill/>
        </p:spPr>
        <p:txBody>
          <a:bodyPr wrap="none" rtlCol="0">
            <a:spAutoFit/>
          </a:bodyPr>
          <a:lstStyle/>
          <a:p>
            <a:pPr algn="ctr"/>
            <a:r>
              <a:rPr lang="zh-CN" altLang="en-US" sz="3200" b="1" dirty="0" smtClean="0">
                <a:solidFill>
                  <a:schemeClr val="accent5">
                    <a:lumMod val="75000"/>
                  </a:schemeClr>
                </a:solidFill>
                <a:latin typeface="微软雅黑" panose="020B0503020204020204" pitchFamily="34" charset="-122"/>
                <a:ea typeface="微软雅黑" panose="020B0503020204020204" pitchFamily="34" charset="-122"/>
              </a:rPr>
              <a:t>团队合作</a:t>
            </a:r>
            <a:endParaRPr lang="zh-CN" altLang="en-US" sz="3200" b="1"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4" name="菱形 3"/>
          <p:cNvSpPr/>
          <p:nvPr/>
        </p:nvSpPr>
        <p:spPr>
          <a:xfrm>
            <a:off x="4439479" y="2872650"/>
            <a:ext cx="1616765" cy="1630018"/>
          </a:xfrm>
          <a:prstGeom prst="diamond">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endParaRPr>
          </a:p>
        </p:txBody>
      </p:sp>
      <p:sp>
        <p:nvSpPr>
          <p:cNvPr id="5" name="菱形 4"/>
          <p:cNvSpPr/>
          <p:nvPr/>
        </p:nvSpPr>
        <p:spPr>
          <a:xfrm>
            <a:off x="6135756" y="2872650"/>
            <a:ext cx="1616765" cy="1630018"/>
          </a:xfrm>
          <a:prstGeom prst="diamond">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endParaRPr>
          </a:p>
        </p:txBody>
      </p:sp>
      <p:sp>
        <p:nvSpPr>
          <p:cNvPr id="6" name="菱形 5"/>
          <p:cNvSpPr/>
          <p:nvPr/>
        </p:nvSpPr>
        <p:spPr>
          <a:xfrm>
            <a:off x="5287617" y="2011259"/>
            <a:ext cx="1616765" cy="1630018"/>
          </a:xfrm>
          <a:prstGeom prst="diamond">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endParaRPr>
          </a:p>
        </p:txBody>
      </p:sp>
      <p:sp>
        <p:nvSpPr>
          <p:cNvPr id="7" name="菱形 6"/>
          <p:cNvSpPr/>
          <p:nvPr/>
        </p:nvSpPr>
        <p:spPr>
          <a:xfrm>
            <a:off x="5287617" y="3720790"/>
            <a:ext cx="1616765" cy="1630018"/>
          </a:xfrm>
          <a:prstGeom prst="diamond">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endParaRPr>
          </a:p>
        </p:txBody>
      </p:sp>
      <p:sp>
        <p:nvSpPr>
          <p:cNvPr id="8" name="菱形 7"/>
          <p:cNvSpPr/>
          <p:nvPr/>
        </p:nvSpPr>
        <p:spPr>
          <a:xfrm>
            <a:off x="5287617" y="2826268"/>
            <a:ext cx="1616765" cy="1630018"/>
          </a:xfrm>
          <a:prstGeom prst="diamond">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endParaRPr>
          </a:p>
        </p:txBody>
      </p:sp>
      <p:sp>
        <p:nvSpPr>
          <p:cNvPr id="9" name="文本框 8"/>
          <p:cNvSpPr txBox="1"/>
          <p:nvPr/>
        </p:nvSpPr>
        <p:spPr>
          <a:xfrm>
            <a:off x="5945157" y="2349121"/>
            <a:ext cx="293670" cy="461665"/>
          </a:xfrm>
          <a:prstGeom prst="rect">
            <a:avLst/>
          </a:prstGeom>
          <a:noFill/>
        </p:spPr>
        <p:txBody>
          <a:bodyPr wrap="none" rtlCol="0">
            <a:spAutoFit/>
          </a:bodyPr>
          <a:lstStyle/>
          <a:p>
            <a:r>
              <a:rPr lang="en-US" altLang="zh-CN" sz="2400" dirty="0" smtClean="0">
                <a:solidFill>
                  <a:schemeClr val="bg1"/>
                </a:solidFill>
                <a:latin typeface="Segoe UI Light" panose="020B0502040204020203" pitchFamily="34" charset="0"/>
                <a:cs typeface="Segoe UI Light" panose="020B0502040204020203" pitchFamily="34" charset="0"/>
              </a:rPr>
              <a:t>1</a:t>
            </a:r>
            <a:endParaRPr lang="zh-CN" altLang="en-US" sz="2400" dirty="0">
              <a:solidFill>
                <a:schemeClr val="bg1"/>
              </a:solidFill>
              <a:latin typeface="Segoe UI Light" panose="020B0502040204020203" pitchFamily="34" charset="0"/>
              <a:cs typeface="Segoe UI Light" panose="020B0502040204020203" pitchFamily="34" charset="0"/>
            </a:endParaRPr>
          </a:p>
        </p:txBody>
      </p:sp>
      <p:sp>
        <p:nvSpPr>
          <p:cNvPr id="10" name="文本框 9"/>
          <p:cNvSpPr txBox="1"/>
          <p:nvPr/>
        </p:nvSpPr>
        <p:spPr>
          <a:xfrm>
            <a:off x="7091470" y="3410444"/>
            <a:ext cx="348172" cy="461665"/>
          </a:xfrm>
          <a:prstGeom prst="rect">
            <a:avLst/>
          </a:prstGeom>
          <a:noFill/>
        </p:spPr>
        <p:txBody>
          <a:bodyPr wrap="none" rtlCol="0">
            <a:spAutoFit/>
          </a:bodyPr>
          <a:lstStyle/>
          <a:p>
            <a:r>
              <a:rPr lang="en-US" altLang="zh-CN" sz="2400" dirty="0" smtClean="0">
                <a:solidFill>
                  <a:schemeClr val="bg1"/>
                </a:solidFill>
                <a:latin typeface="Segoe UI Light" panose="020B0502040204020203" pitchFamily="34" charset="0"/>
                <a:cs typeface="Segoe UI Light" panose="020B0502040204020203" pitchFamily="34" charset="0"/>
              </a:rPr>
              <a:t>4</a:t>
            </a:r>
            <a:endParaRPr lang="zh-CN" altLang="en-US" sz="2400" dirty="0">
              <a:solidFill>
                <a:schemeClr val="bg1"/>
              </a:solidFill>
              <a:latin typeface="Segoe UI Light" panose="020B0502040204020203" pitchFamily="34" charset="0"/>
              <a:cs typeface="Segoe UI Light" panose="020B0502040204020203" pitchFamily="34" charset="0"/>
            </a:endParaRPr>
          </a:p>
        </p:txBody>
      </p:sp>
      <p:sp>
        <p:nvSpPr>
          <p:cNvPr id="11" name="文本框 10"/>
          <p:cNvSpPr txBox="1"/>
          <p:nvPr/>
        </p:nvSpPr>
        <p:spPr>
          <a:xfrm>
            <a:off x="5949165" y="4575486"/>
            <a:ext cx="343364" cy="461665"/>
          </a:xfrm>
          <a:prstGeom prst="rect">
            <a:avLst/>
          </a:prstGeom>
          <a:noFill/>
        </p:spPr>
        <p:txBody>
          <a:bodyPr wrap="none" rtlCol="0">
            <a:spAutoFit/>
          </a:bodyPr>
          <a:lstStyle/>
          <a:p>
            <a:r>
              <a:rPr lang="en-US" altLang="zh-CN" sz="2400" dirty="0" smtClean="0">
                <a:solidFill>
                  <a:schemeClr val="bg1"/>
                </a:solidFill>
                <a:latin typeface="Segoe UI Light" panose="020B0502040204020203" pitchFamily="34" charset="0"/>
                <a:cs typeface="Segoe UI Light" panose="020B0502040204020203" pitchFamily="34" charset="0"/>
              </a:rPr>
              <a:t>3</a:t>
            </a:r>
            <a:endParaRPr lang="zh-CN" altLang="en-US" sz="2400" dirty="0">
              <a:solidFill>
                <a:schemeClr val="bg1"/>
              </a:solidFill>
              <a:latin typeface="Segoe UI Light" panose="020B0502040204020203" pitchFamily="34" charset="0"/>
              <a:cs typeface="Segoe UI Light" panose="020B0502040204020203" pitchFamily="34" charset="0"/>
            </a:endParaRPr>
          </a:p>
        </p:txBody>
      </p:sp>
      <p:sp>
        <p:nvSpPr>
          <p:cNvPr id="12" name="文本框 11"/>
          <p:cNvSpPr txBox="1"/>
          <p:nvPr/>
        </p:nvSpPr>
        <p:spPr>
          <a:xfrm>
            <a:off x="4838600" y="3410444"/>
            <a:ext cx="343364" cy="461665"/>
          </a:xfrm>
          <a:prstGeom prst="rect">
            <a:avLst/>
          </a:prstGeom>
          <a:noFill/>
        </p:spPr>
        <p:txBody>
          <a:bodyPr wrap="none" rtlCol="0">
            <a:spAutoFit/>
          </a:bodyPr>
          <a:lstStyle/>
          <a:p>
            <a:r>
              <a:rPr lang="en-US" altLang="zh-CN" sz="2400" dirty="0" smtClean="0">
                <a:solidFill>
                  <a:schemeClr val="bg1"/>
                </a:solidFill>
                <a:latin typeface="Segoe UI Light" panose="020B0502040204020203" pitchFamily="34" charset="0"/>
                <a:cs typeface="Segoe UI Light" panose="020B0502040204020203" pitchFamily="34" charset="0"/>
              </a:rPr>
              <a:t>2</a:t>
            </a:r>
            <a:endParaRPr lang="zh-CN" altLang="en-US" sz="2400" dirty="0">
              <a:solidFill>
                <a:schemeClr val="bg1"/>
              </a:solidFill>
              <a:latin typeface="Segoe UI Light" panose="020B0502040204020203" pitchFamily="34" charset="0"/>
              <a:cs typeface="Segoe UI Light" panose="020B0502040204020203" pitchFamily="34" charset="0"/>
            </a:endParaRPr>
          </a:p>
        </p:txBody>
      </p:sp>
      <p:sp>
        <p:nvSpPr>
          <p:cNvPr id="14" name="文本框 13"/>
          <p:cNvSpPr txBox="1"/>
          <p:nvPr/>
        </p:nvSpPr>
        <p:spPr>
          <a:xfrm>
            <a:off x="5320519" y="1487734"/>
            <a:ext cx="1550961" cy="408623"/>
          </a:xfrm>
          <a:prstGeom prst="roundRect">
            <a:avLst>
              <a:gd name="adj" fmla="val 50000"/>
            </a:avLst>
          </a:prstGeom>
          <a:solidFill>
            <a:schemeClr val="accent5">
              <a:lumMod val="75000"/>
            </a:schemeClr>
          </a:solidFill>
          <a:ln>
            <a:solidFill>
              <a:schemeClr val="bg1"/>
            </a:solidFill>
          </a:ln>
        </p:spPr>
        <p:txBody>
          <a:bodyPr vert="horz" wrap="none" rtlCol="0" anchor="ctr">
            <a:noAutofit/>
          </a:bodyPr>
          <a:lstStyle/>
          <a:p>
            <a:pPr algn="ctr"/>
            <a:r>
              <a:rPr lang="zh-CN" altLang="en-US" b="1" dirty="0" smtClean="0">
                <a:solidFill>
                  <a:schemeClr val="accent5">
                    <a:lumMod val="75000"/>
                  </a:schemeClr>
                </a:solidFill>
                <a:latin typeface="微软雅黑" panose="020B0503020204020204" pitchFamily="34" charset="-122"/>
                <a:ea typeface="微软雅黑" panose="020B0503020204020204" pitchFamily="34" charset="-122"/>
              </a:rPr>
              <a:t>组织能力</a:t>
            </a:r>
            <a:endParaRPr lang="zh-CN" altLang="en-US" b="1"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7063409" y="1432054"/>
            <a:ext cx="3180520" cy="830997"/>
          </a:xfrm>
          <a:prstGeom prst="rect">
            <a:avLst/>
          </a:prstGeom>
          <a:noFill/>
        </p:spPr>
        <p:txBody>
          <a:bodyPr wrap="square" rtlCol="0">
            <a:spAutoFit/>
          </a:bodyPr>
          <a:lstStyle/>
          <a:p>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内容。</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点击此处添加内容，点击此处添加内容，点击此处添加内容，点击此处添加内容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endParaRPr lang="zh-CN" altLang="en-US" sz="1200"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5320519" y="5483263"/>
            <a:ext cx="1550961" cy="408623"/>
          </a:xfrm>
          <a:prstGeom prst="roundRect">
            <a:avLst>
              <a:gd name="adj" fmla="val 50000"/>
            </a:avLst>
          </a:prstGeom>
          <a:solidFill>
            <a:schemeClr val="accent5">
              <a:lumMod val="75000"/>
            </a:schemeClr>
          </a:solidFill>
          <a:ln>
            <a:solidFill>
              <a:schemeClr val="bg1"/>
            </a:solidFill>
          </a:ln>
        </p:spPr>
        <p:txBody>
          <a:bodyPr vert="horz" wrap="none" rtlCol="0" anchor="ctr">
            <a:noAutofit/>
          </a:bodyPr>
          <a:lstStyle/>
          <a:p>
            <a:pPr algn="ctr"/>
            <a:r>
              <a:rPr lang="zh-CN" altLang="en-US" b="1" dirty="0" smtClean="0">
                <a:solidFill>
                  <a:schemeClr val="accent5">
                    <a:lumMod val="75000"/>
                  </a:schemeClr>
                </a:solidFill>
                <a:latin typeface="微软雅黑" panose="020B0503020204020204" pitchFamily="34" charset="-122"/>
                <a:ea typeface="微软雅黑" panose="020B0503020204020204" pitchFamily="34" charset="-122"/>
              </a:rPr>
              <a:t>掌控能力</a:t>
            </a:r>
            <a:endParaRPr lang="zh-CN" altLang="en-US" b="1"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2080592" y="5387828"/>
            <a:ext cx="3180520" cy="830997"/>
          </a:xfrm>
          <a:prstGeom prst="rect">
            <a:avLst/>
          </a:prstGeom>
          <a:noFill/>
        </p:spPr>
        <p:txBody>
          <a:bodyPr wrap="square" rtlCol="0">
            <a:spAutoFit/>
          </a:bodyPr>
          <a:lstStyle/>
          <a:p>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内容。</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点击此处添加内容，点击此处添加内容，点击此处添加内容，点击此处添加内容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endParaRPr lang="zh-CN" altLang="en-US" sz="1200"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7884813" y="3073630"/>
            <a:ext cx="1550961" cy="408623"/>
          </a:xfrm>
          <a:prstGeom prst="roundRect">
            <a:avLst>
              <a:gd name="adj" fmla="val 50000"/>
            </a:avLst>
          </a:prstGeom>
          <a:solidFill>
            <a:schemeClr val="accent5">
              <a:lumMod val="75000"/>
            </a:schemeClr>
          </a:solidFill>
          <a:ln>
            <a:solidFill>
              <a:schemeClr val="bg1"/>
            </a:solidFill>
          </a:ln>
        </p:spPr>
        <p:txBody>
          <a:bodyPr vert="horz" wrap="none" rtlCol="0" anchor="ctr">
            <a:noAutofit/>
          </a:bodyPr>
          <a:lstStyle/>
          <a:p>
            <a:pPr algn="ctr"/>
            <a:r>
              <a:rPr lang="zh-CN" altLang="en-US" b="1" dirty="0" smtClean="0">
                <a:solidFill>
                  <a:schemeClr val="accent5">
                    <a:lumMod val="75000"/>
                  </a:schemeClr>
                </a:solidFill>
                <a:latin typeface="微软雅黑" panose="020B0503020204020204" pitchFamily="34" charset="-122"/>
                <a:ea typeface="微软雅黑" panose="020B0503020204020204" pitchFamily="34" charset="-122"/>
              </a:rPr>
              <a:t>判断能力</a:t>
            </a:r>
            <a:endParaRPr lang="zh-CN" altLang="en-US" b="1"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7825409" y="3587793"/>
            <a:ext cx="3180520" cy="830997"/>
          </a:xfrm>
          <a:prstGeom prst="rect">
            <a:avLst/>
          </a:prstGeom>
          <a:noFill/>
        </p:spPr>
        <p:txBody>
          <a:bodyPr wrap="square" rtlCol="0">
            <a:spAutoFit/>
          </a:bodyPr>
          <a:lstStyle/>
          <a:p>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内容。</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点击此处添加内容，点击此处添加内容，点击此处添加内容，点击此处添加内容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endParaRPr lang="zh-CN" altLang="en-US" sz="1200"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2372139" y="3054227"/>
            <a:ext cx="1901915" cy="408623"/>
          </a:xfrm>
          <a:prstGeom prst="roundRect">
            <a:avLst>
              <a:gd name="adj" fmla="val 50000"/>
            </a:avLst>
          </a:prstGeom>
          <a:solidFill>
            <a:schemeClr val="accent5">
              <a:lumMod val="75000"/>
            </a:schemeClr>
          </a:solidFill>
          <a:ln>
            <a:solidFill>
              <a:schemeClr val="bg1"/>
            </a:solidFill>
          </a:ln>
        </p:spPr>
        <p:txBody>
          <a:bodyPr vert="horz" wrap="none" rtlCol="0" anchor="ctr">
            <a:noAutofit/>
          </a:bodyPr>
          <a:lstStyle/>
          <a:p>
            <a:pPr algn="ctr"/>
            <a:r>
              <a:rPr lang="zh-CN" altLang="en-US" b="1" dirty="0" smtClean="0">
                <a:solidFill>
                  <a:schemeClr val="accent5">
                    <a:lumMod val="75000"/>
                  </a:schemeClr>
                </a:solidFill>
                <a:latin typeface="微软雅黑" panose="020B0503020204020204" pitchFamily="34" charset="-122"/>
                <a:ea typeface="微软雅黑" panose="020B0503020204020204" pitchFamily="34" charset="-122"/>
              </a:rPr>
              <a:t>人员管理能力</a:t>
            </a:r>
            <a:endParaRPr lang="zh-CN" altLang="en-US" b="1"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1219202" y="3561765"/>
            <a:ext cx="3180520" cy="830997"/>
          </a:xfrm>
          <a:prstGeom prst="rect">
            <a:avLst/>
          </a:prstGeom>
          <a:noFill/>
        </p:spPr>
        <p:txBody>
          <a:bodyPr wrap="square" rtlCol="0">
            <a:spAutoFit/>
          </a:bodyPr>
          <a:lstStyle/>
          <a:p>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内容。</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点击此处添加内容，点击此处添加内容，点击此处添加内容，点击此处添加内容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endParaRPr lang="zh-CN" altLang="en-US" sz="1200"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12609095" y="6858000"/>
            <a:ext cx="234360" cy="372410"/>
          </a:xfrm>
          <a:prstGeom prst="rect">
            <a:avLst/>
          </a:prstGeom>
          <a:noFill/>
        </p:spPr>
        <p:txBody>
          <a:bodyPr wrap="none" rtlCol="0">
            <a:spAutoFit/>
          </a:bodyPr>
          <a:lstStyle/>
          <a:p>
            <a:pPr>
              <a:lnSpc>
                <a:spcPct val="130000"/>
              </a:lnSpc>
            </a:pPr>
            <a:r>
              <a:rPr lang="en-US" altLang="zh-CN" sz="1400" dirty="0" smtClean="0">
                <a:latin typeface="Arial" panose="020B0604020202020204" pitchFamily="34" charset="0"/>
                <a:ea typeface="微软雅黑" panose="020B0503020204020204" pitchFamily="34" charset="-122"/>
              </a:rPr>
              <a:t>.</a:t>
            </a:r>
            <a:endParaRPr lang="zh-CN" altLang="en-US" sz="1400" dirty="0" smtClean="0">
              <a:latin typeface="Arial" panose="020B060402020202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300" advClick="0" advTm="0">
        <p14:pa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fltVal val="0"/>
                                          </p:val>
                                        </p:tav>
                                        <p:tav tm="100000">
                                          <p:val>
                                            <p:strVal val="#ppt_w"/>
                                          </p:val>
                                        </p:tav>
                                      </p:tavLst>
                                    </p:anim>
                                    <p:anim calcmode="lin" valueType="num">
                                      <p:cBhvr>
                                        <p:cTn id="38" dur="1000" fill="hold"/>
                                        <p:tgtEl>
                                          <p:spTgt spid="9"/>
                                        </p:tgtEl>
                                        <p:attrNameLst>
                                          <p:attrName>ppt_h</p:attrName>
                                        </p:attrNameLst>
                                      </p:cBhvr>
                                      <p:tavLst>
                                        <p:tav tm="0">
                                          <p:val>
                                            <p:fltVal val="0"/>
                                          </p:val>
                                        </p:tav>
                                        <p:tav tm="100000">
                                          <p:val>
                                            <p:strVal val="#ppt_h"/>
                                          </p:val>
                                        </p:tav>
                                      </p:tavLst>
                                    </p:anim>
                                    <p:anim calcmode="lin" valueType="num">
                                      <p:cBhvr>
                                        <p:cTn id="39" dur="1000" fill="hold"/>
                                        <p:tgtEl>
                                          <p:spTgt spid="9"/>
                                        </p:tgtEl>
                                        <p:attrNameLst>
                                          <p:attrName>style.rotation</p:attrName>
                                        </p:attrNameLst>
                                      </p:cBhvr>
                                      <p:tavLst>
                                        <p:tav tm="0">
                                          <p:val>
                                            <p:fltVal val="90"/>
                                          </p:val>
                                        </p:tav>
                                        <p:tav tm="100000">
                                          <p:val>
                                            <p:fltVal val="0"/>
                                          </p:val>
                                        </p:tav>
                                      </p:tavLst>
                                    </p:anim>
                                    <p:animEffect transition="in" filter="fade">
                                      <p:cBhvr>
                                        <p:cTn id="40" dur="1000"/>
                                        <p:tgtEl>
                                          <p:spTgt spid="9"/>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fltVal val="0"/>
                                          </p:val>
                                        </p:tav>
                                        <p:tav tm="100000">
                                          <p:val>
                                            <p:strVal val="#ppt_w"/>
                                          </p:val>
                                        </p:tav>
                                      </p:tavLst>
                                    </p:anim>
                                    <p:anim calcmode="lin" valueType="num">
                                      <p:cBhvr>
                                        <p:cTn id="44" dur="1000" fill="hold"/>
                                        <p:tgtEl>
                                          <p:spTgt spid="10"/>
                                        </p:tgtEl>
                                        <p:attrNameLst>
                                          <p:attrName>ppt_h</p:attrName>
                                        </p:attrNameLst>
                                      </p:cBhvr>
                                      <p:tavLst>
                                        <p:tav tm="0">
                                          <p:val>
                                            <p:fltVal val="0"/>
                                          </p:val>
                                        </p:tav>
                                        <p:tav tm="100000">
                                          <p:val>
                                            <p:strVal val="#ppt_h"/>
                                          </p:val>
                                        </p:tav>
                                      </p:tavLst>
                                    </p:anim>
                                    <p:anim calcmode="lin" valueType="num">
                                      <p:cBhvr>
                                        <p:cTn id="45" dur="1000" fill="hold"/>
                                        <p:tgtEl>
                                          <p:spTgt spid="10"/>
                                        </p:tgtEl>
                                        <p:attrNameLst>
                                          <p:attrName>style.rotation</p:attrName>
                                        </p:attrNameLst>
                                      </p:cBhvr>
                                      <p:tavLst>
                                        <p:tav tm="0">
                                          <p:val>
                                            <p:fltVal val="90"/>
                                          </p:val>
                                        </p:tav>
                                        <p:tav tm="100000">
                                          <p:val>
                                            <p:fltVal val="0"/>
                                          </p:val>
                                        </p:tav>
                                      </p:tavLst>
                                    </p:anim>
                                    <p:animEffect transition="in" filter="fade">
                                      <p:cBhvr>
                                        <p:cTn id="46" dur="1000"/>
                                        <p:tgtEl>
                                          <p:spTgt spid="10"/>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1000" fill="hold"/>
                                        <p:tgtEl>
                                          <p:spTgt spid="11"/>
                                        </p:tgtEl>
                                        <p:attrNameLst>
                                          <p:attrName>ppt_w</p:attrName>
                                        </p:attrNameLst>
                                      </p:cBhvr>
                                      <p:tavLst>
                                        <p:tav tm="0">
                                          <p:val>
                                            <p:fltVal val="0"/>
                                          </p:val>
                                        </p:tav>
                                        <p:tav tm="100000">
                                          <p:val>
                                            <p:strVal val="#ppt_w"/>
                                          </p:val>
                                        </p:tav>
                                      </p:tavLst>
                                    </p:anim>
                                    <p:anim calcmode="lin" valueType="num">
                                      <p:cBhvr>
                                        <p:cTn id="50" dur="1000" fill="hold"/>
                                        <p:tgtEl>
                                          <p:spTgt spid="11"/>
                                        </p:tgtEl>
                                        <p:attrNameLst>
                                          <p:attrName>ppt_h</p:attrName>
                                        </p:attrNameLst>
                                      </p:cBhvr>
                                      <p:tavLst>
                                        <p:tav tm="0">
                                          <p:val>
                                            <p:fltVal val="0"/>
                                          </p:val>
                                        </p:tav>
                                        <p:tav tm="100000">
                                          <p:val>
                                            <p:strVal val="#ppt_h"/>
                                          </p:val>
                                        </p:tav>
                                      </p:tavLst>
                                    </p:anim>
                                    <p:anim calcmode="lin" valueType="num">
                                      <p:cBhvr>
                                        <p:cTn id="51" dur="1000" fill="hold"/>
                                        <p:tgtEl>
                                          <p:spTgt spid="11"/>
                                        </p:tgtEl>
                                        <p:attrNameLst>
                                          <p:attrName>style.rotation</p:attrName>
                                        </p:attrNameLst>
                                      </p:cBhvr>
                                      <p:tavLst>
                                        <p:tav tm="0">
                                          <p:val>
                                            <p:fltVal val="90"/>
                                          </p:val>
                                        </p:tav>
                                        <p:tav tm="100000">
                                          <p:val>
                                            <p:fltVal val="0"/>
                                          </p:val>
                                        </p:tav>
                                      </p:tavLst>
                                    </p:anim>
                                    <p:animEffect transition="in" filter="fade">
                                      <p:cBhvr>
                                        <p:cTn id="52" dur="1000"/>
                                        <p:tgtEl>
                                          <p:spTgt spid="11"/>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1000" fill="hold"/>
                                        <p:tgtEl>
                                          <p:spTgt spid="12"/>
                                        </p:tgtEl>
                                        <p:attrNameLst>
                                          <p:attrName>ppt_w</p:attrName>
                                        </p:attrNameLst>
                                      </p:cBhvr>
                                      <p:tavLst>
                                        <p:tav tm="0">
                                          <p:val>
                                            <p:fltVal val="0"/>
                                          </p:val>
                                        </p:tav>
                                        <p:tav tm="100000">
                                          <p:val>
                                            <p:strVal val="#ppt_w"/>
                                          </p:val>
                                        </p:tav>
                                      </p:tavLst>
                                    </p:anim>
                                    <p:anim calcmode="lin" valueType="num">
                                      <p:cBhvr>
                                        <p:cTn id="56" dur="1000" fill="hold"/>
                                        <p:tgtEl>
                                          <p:spTgt spid="12"/>
                                        </p:tgtEl>
                                        <p:attrNameLst>
                                          <p:attrName>ppt_h</p:attrName>
                                        </p:attrNameLst>
                                      </p:cBhvr>
                                      <p:tavLst>
                                        <p:tav tm="0">
                                          <p:val>
                                            <p:fltVal val="0"/>
                                          </p:val>
                                        </p:tav>
                                        <p:tav tm="100000">
                                          <p:val>
                                            <p:strVal val="#ppt_h"/>
                                          </p:val>
                                        </p:tav>
                                      </p:tavLst>
                                    </p:anim>
                                    <p:anim calcmode="lin" valueType="num">
                                      <p:cBhvr>
                                        <p:cTn id="57" dur="1000" fill="hold"/>
                                        <p:tgtEl>
                                          <p:spTgt spid="12"/>
                                        </p:tgtEl>
                                        <p:attrNameLst>
                                          <p:attrName>style.rotation</p:attrName>
                                        </p:attrNameLst>
                                      </p:cBhvr>
                                      <p:tavLst>
                                        <p:tav tm="0">
                                          <p:val>
                                            <p:fltVal val="90"/>
                                          </p:val>
                                        </p:tav>
                                        <p:tav tm="100000">
                                          <p:val>
                                            <p:fltVal val="0"/>
                                          </p:val>
                                        </p:tav>
                                      </p:tavLst>
                                    </p:anim>
                                    <p:animEffect transition="in" filter="fade">
                                      <p:cBhvr>
                                        <p:cTn id="58" dur="10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3"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1+#ppt_w/2"/>
                                          </p:val>
                                        </p:tav>
                                        <p:tav tm="100000">
                                          <p:val>
                                            <p:strVal val="#ppt_x"/>
                                          </p:val>
                                        </p:tav>
                                      </p:tavLst>
                                    </p:anim>
                                    <p:anim calcmode="lin" valueType="num">
                                      <p:cBhvr additive="base">
                                        <p:cTn id="64" dur="500" fill="hold"/>
                                        <p:tgtEl>
                                          <p:spTgt spid="14"/>
                                        </p:tgtEl>
                                        <p:attrNameLst>
                                          <p:attrName>ppt_y</p:attrName>
                                        </p:attrNameLst>
                                      </p:cBhvr>
                                      <p:tavLst>
                                        <p:tav tm="0">
                                          <p:val>
                                            <p:strVal val="0-#ppt_h/2"/>
                                          </p:val>
                                        </p:tav>
                                        <p:tav tm="100000">
                                          <p:val>
                                            <p:strVal val="#ppt_y"/>
                                          </p:val>
                                        </p:tav>
                                      </p:tavLst>
                                    </p:anim>
                                  </p:childTnLst>
                                </p:cTn>
                              </p:par>
                              <p:par>
                                <p:cTn id="65" presetID="2" presetClass="entr" presetSubtype="3"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1+#ppt_w/2"/>
                                          </p:val>
                                        </p:tav>
                                        <p:tav tm="100000">
                                          <p:val>
                                            <p:strVal val="#ppt_x"/>
                                          </p:val>
                                        </p:tav>
                                      </p:tavLst>
                                    </p:anim>
                                    <p:anim calcmode="lin" valueType="num">
                                      <p:cBhvr additive="base">
                                        <p:cTn id="6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0-#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additive="base">
                                        <p:cTn id="77" dur="500" fill="hold"/>
                                        <p:tgtEl>
                                          <p:spTgt spid="21"/>
                                        </p:tgtEl>
                                        <p:attrNameLst>
                                          <p:attrName>ppt_x</p:attrName>
                                        </p:attrNameLst>
                                      </p:cBhvr>
                                      <p:tavLst>
                                        <p:tav tm="0">
                                          <p:val>
                                            <p:strVal val="0-#ppt_w/2"/>
                                          </p:val>
                                        </p:tav>
                                        <p:tav tm="100000">
                                          <p:val>
                                            <p:strVal val="#ppt_x"/>
                                          </p:val>
                                        </p:tav>
                                      </p:tavLst>
                                    </p:anim>
                                    <p:anim calcmode="lin" valueType="num">
                                      <p:cBhvr additive="base">
                                        <p:cTn id="7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12" fill="hold" grpId="0" nodeType="click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additive="base">
                                        <p:cTn id="83" dur="500" fill="hold"/>
                                        <p:tgtEl>
                                          <p:spTgt spid="16"/>
                                        </p:tgtEl>
                                        <p:attrNameLst>
                                          <p:attrName>ppt_x</p:attrName>
                                        </p:attrNameLst>
                                      </p:cBhvr>
                                      <p:tavLst>
                                        <p:tav tm="0">
                                          <p:val>
                                            <p:strVal val="0-#ppt_w/2"/>
                                          </p:val>
                                        </p:tav>
                                        <p:tav tm="100000">
                                          <p:val>
                                            <p:strVal val="#ppt_x"/>
                                          </p:val>
                                        </p:tav>
                                      </p:tavLst>
                                    </p:anim>
                                    <p:anim calcmode="lin" valueType="num">
                                      <p:cBhvr additive="base">
                                        <p:cTn id="84" dur="500" fill="hold"/>
                                        <p:tgtEl>
                                          <p:spTgt spid="16"/>
                                        </p:tgtEl>
                                        <p:attrNameLst>
                                          <p:attrName>ppt_y</p:attrName>
                                        </p:attrNameLst>
                                      </p:cBhvr>
                                      <p:tavLst>
                                        <p:tav tm="0">
                                          <p:val>
                                            <p:strVal val="1+#ppt_h/2"/>
                                          </p:val>
                                        </p:tav>
                                        <p:tav tm="100000">
                                          <p:val>
                                            <p:strVal val="#ppt_y"/>
                                          </p:val>
                                        </p:tav>
                                      </p:tavLst>
                                    </p:anim>
                                  </p:childTnLst>
                                </p:cTn>
                              </p:par>
                              <p:par>
                                <p:cTn id="85" presetID="2" presetClass="entr" presetSubtype="12" fill="hold" grpId="0"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0-#ppt_w/2"/>
                                          </p:val>
                                        </p:tav>
                                        <p:tav tm="100000">
                                          <p:val>
                                            <p:strVal val="#ppt_x"/>
                                          </p:val>
                                        </p:tav>
                                      </p:tavLst>
                                    </p:anim>
                                    <p:anim calcmode="lin" valueType="num">
                                      <p:cBhvr additive="base">
                                        <p:cTn id="8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2" fill="hold" grpId="0" nodeType="clickEffect">
                                  <p:stCondLst>
                                    <p:cond delay="0"/>
                                  </p:stCondLst>
                                  <p:childTnLst>
                                    <p:set>
                                      <p:cBhvr>
                                        <p:cTn id="92" dur="1" fill="hold">
                                          <p:stCondLst>
                                            <p:cond delay="0"/>
                                          </p:stCondLst>
                                        </p:cTn>
                                        <p:tgtEl>
                                          <p:spTgt spid="18"/>
                                        </p:tgtEl>
                                        <p:attrNameLst>
                                          <p:attrName>style.visibility</p:attrName>
                                        </p:attrNameLst>
                                      </p:cBhvr>
                                      <p:to>
                                        <p:strVal val="visible"/>
                                      </p:to>
                                    </p:set>
                                    <p:anim calcmode="lin" valueType="num">
                                      <p:cBhvr additive="base">
                                        <p:cTn id="93" dur="500" fill="hold"/>
                                        <p:tgtEl>
                                          <p:spTgt spid="18"/>
                                        </p:tgtEl>
                                        <p:attrNameLst>
                                          <p:attrName>ppt_x</p:attrName>
                                        </p:attrNameLst>
                                      </p:cBhvr>
                                      <p:tavLst>
                                        <p:tav tm="0">
                                          <p:val>
                                            <p:strVal val="1+#ppt_w/2"/>
                                          </p:val>
                                        </p:tav>
                                        <p:tav tm="100000">
                                          <p:val>
                                            <p:strVal val="#ppt_x"/>
                                          </p:val>
                                        </p:tav>
                                      </p:tavLst>
                                    </p:anim>
                                    <p:anim calcmode="lin" valueType="num">
                                      <p:cBhvr additive="base">
                                        <p:cTn id="94" dur="500" fill="hold"/>
                                        <p:tgtEl>
                                          <p:spTgt spid="18"/>
                                        </p:tgtEl>
                                        <p:attrNameLst>
                                          <p:attrName>ppt_y</p:attrName>
                                        </p:attrNameLst>
                                      </p:cBhvr>
                                      <p:tavLst>
                                        <p:tav tm="0">
                                          <p:val>
                                            <p:strVal val="#ppt_y"/>
                                          </p:val>
                                        </p:tav>
                                        <p:tav tm="100000">
                                          <p:val>
                                            <p:strVal val="#ppt_y"/>
                                          </p:val>
                                        </p:tav>
                                      </p:tavLst>
                                    </p:anim>
                                  </p:childTnLst>
                                </p:cTn>
                              </p:par>
                              <p:par>
                                <p:cTn id="95" presetID="2" presetClass="entr" presetSubtype="2" fill="hold" grpId="0" nodeType="withEffect">
                                  <p:stCondLst>
                                    <p:cond delay="0"/>
                                  </p:stCondLst>
                                  <p:childTnLst>
                                    <p:set>
                                      <p:cBhvr>
                                        <p:cTn id="96" dur="1" fill="hold">
                                          <p:stCondLst>
                                            <p:cond delay="0"/>
                                          </p:stCondLst>
                                        </p:cTn>
                                        <p:tgtEl>
                                          <p:spTgt spid="19"/>
                                        </p:tgtEl>
                                        <p:attrNameLst>
                                          <p:attrName>style.visibility</p:attrName>
                                        </p:attrNameLst>
                                      </p:cBhvr>
                                      <p:to>
                                        <p:strVal val="visible"/>
                                      </p:to>
                                    </p:set>
                                    <p:anim calcmode="lin" valueType="num">
                                      <p:cBhvr additive="base">
                                        <p:cTn id="97" dur="500" fill="hold"/>
                                        <p:tgtEl>
                                          <p:spTgt spid="19"/>
                                        </p:tgtEl>
                                        <p:attrNameLst>
                                          <p:attrName>ppt_x</p:attrName>
                                        </p:attrNameLst>
                                      </p:cBhvr>
                                      <p:tavLst>
                                        <p:tav tm="0">
                                          <p:val>
                                            <p:strVal val="1+#ppt_w/2"/>
                                          </p:val>
                                        </p:tav>
                                        <p:tav tm="100000">
                                          <p:val>
                                            <p:strVal val="#ppt_x"/>
                                          </p:val>
                                        </p:tav>
                                      </p:tavLst>
                                    </p:anim>
                                    <p:anim calcmode="lin" valueType="num">
                                      <p:cBhvr additive="base">
                                        <p:cTn id="9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10" presetClass="exit" presetSubtype="0" fill="hold" grpId="0" nodeType="clickEffect">
                                  <p:stCondLst>
                                    <p:cond delay="1500"/>
                                  </p:stCondLst>
                                  <p:childTnLst>
                                    <p:animEffect transition="out" filter="fade">
                                      <p:cBhvr>
                                        <p:cTn id="102" dur="500"/>
                                        <p:tgtEl>
                                          <p:spTgt spid="22"/>
                                        </p:tgtEl>
                                      </p:cBhvr>
                                    </p:animEffect>
                                    <p:set>
                                      <p:cBhvr>
                                        <p:cTn id="103"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P spid="10" grpId="0"/>
      <p:bldP spid="11" grpId="0"/>
      <p:bldP spid="12" grpId="0"/>
      <p:bldP spid="14" grpId="0" animBg="1"/>
      <p:bldP spid="15" grpId="0"/>
      <p:bldP spid="16" grpId="0" animBg="1"/>
      <p:bldP spid="17" grpId="0"/>
      <p:bldP spid="18" grpId="0" animBg="1"/>
      <p:bldP spid="19" grpId="0"/>
      <p:bldP spid="20" grpId="0" animBg="1"/>
      <p:bldP spid="21"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32"/>
          <p:cNvSpPr txBox="1"/>
          <p:nvPr/>
        </p:nvSpPr>
        <p:spPr>
          <a:xfrm>
            <a:off x="12609095" y="6858000"/>
            <a:ext cx="234360" cy="372410"/>
          </a:xfrm>
          <a:prstGeom prst="rect">
            <a:avLst/>
          </a:prstGeom>
          <a:noFill/>
        </p:spPr>
        <p:txBody>
          <a:bodyPr wrap="none" rtlCol="0">
            <a:spAutoFit/>
          </a:bodyPr>
          <a:lstStyle/>
          <a:p>
            <a:pPr>
              <a:lnSpc>
                <a:spcPct val="130000"/>
              </a:lnSpc>
            </a:pPr>
            <a:r>
              <a:rPr lang="en-US" altLang="zh-CN" sz="1400" dirty="0" smtClean="0">
                <a:latin typeface="Arial" panose="020B0604020202020204" pitchFamily="34" charset="0"/>
                <a:ea typeface="微软雅黑" panose="020B0503020204020204" pitchFamily="34" charset="-122"/>
              </a:rPr>
              <a:t>.</a:t>
            </a:r>
            <a:endParaRPr lang="zh-CN" altLang="en-US" sz="1400" dirty="0" smtClean="0">
              <a:latin typeface="Arial" panose="020B0604020202020204" pitchFamily="34" charset="0"/>
              <a:ea typeface="微软雅黑" panose="020B0503020204020204" pitchFamily="34" charset="-122"/>
            </a:endParaRPr>
          </a:p>
        </p:txBody>
      </p:sp>
      <p:grpSp>
        <p:nvGrpSpPr>
          <p:cNvPr id="6" name="组合 5"/>
          <p:cNvGrpSpPr/>
          <p:nvPr/>
        </p:nvGrpSpPr>
        <p:grpSpPr>
          <a:xfrm>
            <a:off x="620062" y="385009"/>
            <a:ext cx="2150794" cy="1446550"/>
            <a:chOff x="6626088" y="1007164"/>
            <a:chExt cx="2150794" cy="1446550"/>
          </a:xfrm>
        </p:grpSpPr>
        <p:sp>
          <p:nvSpPr>
            <p:cNvPr id="3" name="文本框 2"/>
            <p:cNvSpPr txBox="1"/>
            <p:nvPr/>
          </p:nvSpPr>
          <p:spPr>
            <a:xfrm>
              <a:off x="6626088" y="1007164"/>
              <a:ext cx="2148345" cy="1446550"/>
            </a:xfrm>
            <a:prstGeom prst="rect">
              <a:avLst/>
            </a:prstGeom>
            <a:noFill/>
          </p:spPr>
          <p:txBody>
            <a:bodyPr wrap="none" rtlCol="0">
              <a:spAutoFit/>
            </a:bodyPr>
            <a:lstStyle/>
            <a:p>
              <a:r>
                <a:rPr lang="en-US" altLang="zh-CN" sz="8800" dirty="0" smtClean="0">
                  <a:solidFill>
                    <a:schemeClr val="accent5">
                      <a:lumMod val="75000"/>
                    </a:schemeClr>
                  </a:solidFill>
                  <a:latin typeface="微软雅黑" panose="020B0503020204020204" pitchFamily="34" charset="-122"/>
                  <a:ea typeface="微软雅黑" panose="020B0503020204020204" pitchFamily="34" charset="-122"/>
                </a:rPr>
                <a:t>C</a:t>
              </a:r>
              <a:r>
                <a:rPr lang="en-US" altLang="zh-CN" sz="2000" dirty="0" smtClean="0">
                  <a:solidFill>
                    <a:schemeClr val="accent5">
                      <a:lumMod val="75000"/>
                    </a:schemeClr>
                  </a:solidFill>
                  <a:latin typeface="微软雅黑" panose="020B0503020204020204" pitchFamily="34" charset="-122"/>
                  <a:ea typeface="微软雅黑" panose="020B0503020204020204" pitchFamily="34" charset="-122"/>
                </a:rPr>
                <a:t>ONTENTS</a:t>
              </a:r>
              <a:endParaRPr lang="zh-CN" altLang="en-US" sz="2000"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7566294" y="1192696"/>
              <a:ext cx="1210588" cy="707886"/>
            </a:xfrm>
            <a:prstGeom prst="rect">
              <a:avLst/>
            </a:prstGeom>
            <a:noFill/>
          </p:spPr>
          <p:txBody>
            <a:bodyPr wrap="none" rtlCol="0">
              <a:spAutoFit/>
            </a:bodyPr>
            <a:lstStyle/>
            <a:p>
              <a:r>
                <a:rPr lang="zh-CN" altLang="en-US" sz="4000" b="1" dirty="0" smtClean="0">
                  <a:solidFill>
                    <a:schemeClr val="accent5">
                      <a:lumMod val="75000"/>
                    </a:schemeClr>
                  </a:solidFill>
                  <a:latin typeface="微软雅黑" panose="020B0503020204020204" pitchFamily="34" charset="-122"/>
                  <a:ea typeface="微软雅黑" panose="020B0503020204020204" pitchFamily="34" charset="-122"/>
                </a:rPr>
                <a:t>目录</a:t>
              </a:r>
              <a:endParaRPr lang="zh-CN" altLang="en-US" sz="4000" b="1" dirty="0">
                <a:solidFill>
                  <a:schemeClr val="accent5">
                    <a:lumMod val="75000"/>
                  </a:schemeClr>
                </a:solidFill>
                <a:latin typeface="微软雅黑" panose="020B0503020204020204" pitchFamily="34" charset="-122"/>
                <a:ea typeface="微软雅黑" panose="020B0503020204020204" pitchFamily="34" charset="-122"/>
              </a:endParaRPr>
            </a:p>
          </p:txBody>
        </p:sp>
      </p:grpSp>
      <p:sp>
        <p:nvSpPr>
          <p:cNvPr id="39" name="等腰三角形 38"/>
          <p:cNvSpPr/>
          <p:nvPr/>
        </p:nvSpPr>
        <p:spPr>
          <a:xfrm>
            <a:off x="3136232" y="6705600"/>
            <a:ext cx="5919536" cy="15240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4" name="组合 43"/>
          <p:cNvGrpSpPr/>
          <p:nvPr/>
        </p:nvGrpSpPr>
        <p:grpSpPr>
          <a:xfrm>
            <a:off x="1936598" y="2900134"/>
            <a:ext cx="1692000" cy="2247904"/>
            <a:chOff x="1936598" y="2900134"/>
            <a:chExt cx="1692000" cy="2247904"/>
          </a:xfrm>
          <a:solidFill>
            <a:schemeClr val="tx1">
              <a:lumMod val="65000"/>
              <a:lumOff val="35000"/>
            </a:schemeClr>
          </a:solidFill>
        </p:grpSpPr>
        <p:sp>
          <p:nvSpPr>
            <p:cNvPr id="10" name="文本框 9"/>
            <p:cNvSpPr txBox="1"/>
            <p:nvPr/>
          </p:nvSpPr>
          <p:spPr>
            <a:xfrm>
              <a:off x="1936598" y="2900134"/>
              <a:ext cx="1692000" cy="510778"/>
            </a:xfrm>
            <a:prstGeom prst="roundRect">
              <a:avLst/>
            </a:prstGeom>
            <a:solidFill>
              <a:schemeClr val="accent5">
                <a:lumMod val="75000"/>
              </a:schemeClr>
            </a:solidFill>
            <a:ln w="19050">
              <a:solidFill>
                <a:srgbClr val="CFD1C5"/>
              </a:solidFill>
            </a:ln>
            <a:effectLst/>
          </p:spPr>
          <p:txBody>
            <a:bodyPr wrap="none" rtlCol="0" anchor="ctr">
              <a:no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自我介绍</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5" name="椭圆 34"/>
            <p:cNvSpPr/>
            <p:nvPr/>
          </p:nvSpPr>
          <p:spPr>
            <a:xfrm>
              <a:off x="2021306" y="3708038"/>
              <a:ext cx="1440000" cy="1440000"/>
            </a:xfrm>
            <a:prstGeom prst="ellipse">
              <a:avLst/>
            </a:prstGeom>
            <a:solidFill>
              <a:schemeClr val="accent5">
                <a:lumMod val="75000"/>
              </a:schemeClr>
            </a:solidFill>
            <a:ln w="38100">
              <a:solidFill>
                <a:srgbClr val="CFD1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KSO_Shape"/>
            <p:cNvSpPr/>
            <p:nvPr/>
          </p:nvSpPr>
          <p:spPr bwMode="auto">
            <a:xfrm flipH="1">
              <a:off x="2545900" y="4010944"/>
              <a:ext cx="403034" cy="915987"/>
            </a:xfrm>
            <a:custGeom>
              <a:avLst/>
              <a:gdLst/>
              <a:ahLst/>
              <a:cxnLst/>
              <a:rect l="0" t="0" r="r" b="b"/>
              <a:pathLst>
                <a:path w="1397000" h="3173413">
                  <a:moveTo>
                    <a:pt x="389979" y="723900"/>
                  </a:moveTo>
                  <a:lnTo>
                    <a:pt x="405857" y="724218"/>
                  </a:lnTo>
                  <a:lnTo>
                    <a:pt x="419513" y="724852"/>
                  </a:lnTo>
                  <a:lnTo>
                    <a:pt x="423959" y="724535"/>
                  </a:lnTo>
                  <a:lnTo>
                    <a:pt x="428405" y="724535"/>
                  </a:lnTo>
                  <a:lnTo>
                    <a:pt x="969230" y="724535"/>
                  </a:lnTo>
                  <a:lnTo>
                    <a:pt x="973677" y="724535"/>
                  </a:lnTo>
                  <a:lnTo>
                    <a:pt x="978123" y="724852"/>
                  </a:lnTo>
                  <a:lnTo>
                    <a:pt x="991461" y="724218"/>
                  </a:lnTo>
                  <a:lnTo>
                    <a:pt x="1007339" y="723900"/>
                  </a:lnTo>
                  <a:lnTo>
                    <a:pt x="1023853" y="724218"/>
                  </a:lnTo>
                  <a:lnTo>
                    <a:pt x="1041637" y="725170"/>
                  </a:lnTo>
                  <a:lnTo>
                    <a:pt x="1051164" y="725805"/>
                  </a:lnTo>
                  <a:lnTo>
                    <a:pt x="1061009" y="727074"/>
                  </a:lnTo>
                  <a:lnTo>
                    <a:pt x="1071171" y="728344"/>
                  </a:lnTo>
                  <a:lnTo>
                    <a:pt x="1082286" y="729931"/>
                  </a:lnTo>
                  <a:lnTo>
                    <a:pt x="1093084" y="731835"/>
                  </a:lnTo>
                  <a:lnTo>
                    <a:pt x="1104199" y="734057"/>
                  </a:lnTo>
                  <a:lnTo>
                    <a:pt x="1115631" y="736914"/>
                  </a:lnTo>
                  <a:lnTo>
                    <a:pt x="1127064" y="739771"/>
                  </a:lnTo>
                  <a:lnTo>
                    <a:pt x="1139132" y="743263"/>
                  </a:lnTo>
                  <a:lnTo>
                    <a:pt x="1151199" y="747389"/>
                  </a:lnTo>
                  <a:lnTo>
                    <a:pt x="1163585" y="751833"/>
                  </a:lnTo>
                  <a:lnTo>
                    <a:pt x="1175652" y="756912"/>
                  </a:lnTo>
                  <a:lnTo>
                    <a:pt x="1188355" y="762308"/>
                  </a:lnTo>
                  <a:lnTo>
                    <a:pt x="1201058" y="768656"/>
                  </a:lnTo>
                  <a:lnTo>
                    <a:pt x="1213443" y="775639"/>
                  </a:lnTo>
                  <a:lnTo>
                    <a:pt x="1225829" y="782940"/>
                  </a:lnTo>
                  <a:lnTo>
                    <a:pt x="1238214" y="791193"/>
                  </a:lnTo>
                  <a:lnTo>
                    <a:pt x="1250917" y="800080"/>
                  </a:lnTo>
                  <a:lnTo>
                    <a:pt x="1262985" y="809920"/>
                  </a:lnTo>
                  <a:lnTo>
                    <a:pt x="1274735" y="820713"/>
                  </a:lnTo>
                  <a:lnTo>
                    <a:pt x="1286167" y="831822"/>
                  </a:lnTo>
                  <a:lnTo>
                    <a:pt x="1291884" y="837536"/>
                  </a:lnTo>
                  <a:lnTo>
                    <a:pt x="1297600" y="843567"/>
                  </a:lnTo>
                  <a:lnTo>
                    <a:pt x="1303316" y="849598"/>
                  </a:lnTo>
                  <a:lnTo>
                    <a:pt x="1308715" y="855946"/>
                  </a:lnTo>
                  <a:lnTo>
                    <a:pt x="1313796" y="862612"/>
                  </a:lnTo>
                  <a:lnTo>
                    <a:pt x="1318877" y="869277"/>
                  </a:lnTo>
                  <a:lnTo>
                    <a:pt x="1323959" y="876578"/>
                  </a:lnTo>
                  <a:lnTo>
                    <a:pt x="1328722" y="883879"/>
                  </a:lnTo>
                  <a:lnTo>
                    <a:pt x="1333486" y="891179"/>
                  </a:lnTo>
                  <a:lnTo>
                    <a:pt x="1337932" y="898480"/>
                  </a:lnTo>
                  <a:lnTo>
                    <a:pt x="1342378" y="906098"/>
                  </a:lnTo>
                  <a:lnTo>
                    <a:pt x="1346824" y="914033"/>
                  </a:lnTo>
                  <a:lnTo>
                    <a:pt x="1350952" y="922286"/>
                  </a:lnTo>
                  <a:lnTo>
                    <a:pt x="1355081" y="930539"/>
                  </a:lnTo>
                  <a:lnTo>
                    <a:pt x="1360162" y="941966"/>
                  </a:lnTo>
                  <a:lnTo>
                    <a:pt x="1364925" y="953393"/>
                  </a:lnTo>
                  <a:lnTo>
                    <a:pt x="1369054" y="965138"/>
                  </a:lnTo>
                  <a:lnTo>
                    <a:pt x="1373182" y="977199"/>
                  </a:lnTo>
                  <a:lnTo>
                    <a:pt x="1376993" y="989579"/>
                  </a:lnTo>
                  <a:lnTo>
                    <a:pt x="1380486" y="1002275"/>
                  </a:lnTo>
                  <a:lnTo>
                    <a:pt x="1383662" y="1014972"/>
                  </a:lnTo>
                  <a:lnTo>
                    <a:pt x="1386520" y="1028304"/>
                  </a:lnTo>
                  <a:lnTo>
                    <a:pt x="1389061" y="1041953"/>
                  </a:lnTo>
                  <a:lnTo>
                    <a:pt x="1390966" y="1055284"/>
                  </a:lnTo>
                  <a:lnTo>
                    <a:pt x="1392872" y="1069251"/>
                  </a:lnTo>
                  <a:lnTo>
                    <a:pt x="1394460" y="1083534"/>
                  </a:lnTo>
                  <a:lnTo>
                    <a:pt x="1395730" y="1098136"/>
                  </a:lnTo>
                  <a:lnTo>
                    <a:pt x="1396365" y="1113054"/>
                  </a:lnTo>
                  <a:lnTo>
                    <a:pt x="1397000" y="1127973"/>
                  </a:lnTo>
                  <a:lnTo>
                    <a:pt x="1397000" y="1143209"/>
                  </a:lnTo>
                  <a:lnTo>
                    <a:pt x="1397000" y="1159397"/>
                  </a:lnTo>
                  <a:lnTo>
                    <a:pt x="1396365" y="1175903"/>
                  </a:lnTo>
                  <a:lnTo>
                    <a:pt x="1395412" y="1192726"/>
                  </a:lnTo>
                  <a:lnTo>
                    <a:pt x="1394142" y="1210184"/>
                  </a:lnTo>
                  <a:lnTo>
                    <a:pt x="1392554" y="1227642"/>
                  </a:lnTo>
                  <a:lnTo>
                    <a:pt x="1390331" y="1245417"/>
                  </a:lnTo>
                  <a:lnTo>
                    <a:pt x="1388108" y="1263828"/>
                  </a:lnTo>
                  <a:lnTo>
                    <a:pt x="1385250" y="1282238"/>
                  </a:lnTo>
                  <a:lnTo>
                    <a:pt x="1382074" y="1301283"/>
                  </a:lnTo>
                  <a:lnTo>
                    <a:pt x="1378263" y="1320646"/>
                  </a:lnTo>
                  <a:lnTo>
                    <a:pt x="1374453" y="1340325"/>
                  </a:lnTo>
                  <a:lnTo>
                    <a:pt x="1370007" y="1360323"/>
                  </a:lnTo>
                  <a:lnTo>
                    <a:pt x="1365243" y="1380955"/>
                  </a:lnTo>
                  <a:lnTo>
                    <a:pt x="1359844" y="1401904"/>
                  </a:lnTo>
                  <a:lnTo>
                    <a:pt x="1354446" y="1423171"/>
                  </a:lnTo>
                  <a:lnTo>
                    <a:pt x="1347777" y="1445073"/>
                  </a:lnTo>
                  <a:lnTo>
                    <a:pt x="1341425" y="1466975"/>
                  </a:lnTo>
                  <a:lnTo>
                    <a:pt x="1334438" y="1489829"/>
                  </a:lnTo>
                  <a:lnTo>
                    <a:pt x="1326817" y="1512683"/>
                  </a:lnTo>
                  <a:lnTo>
                    <a:pt x="1319195" y="1536172"/>
                  </a:lnTo>
                  <a:lnTo>
                    <a:pt x="1310621" y="1560296"/>
                  </a:lnTo>
                  <a:lnTo>
                    <a:pt x="1302046" y="1584737"/>
                  </a:lnTo>
                  <a:lnTo>
                    <a:pt x="1292201" y="1609813"/>
                  </a:lnTo>
                  <a:lnTo>
                    <a:pt x="1282357" y="1634889"/>
                  </a:lnTo>
                  <a:lnTo>
                    <a:pt x="1272194" y="1660917"/>
                  </a:lnTo>
                  <a:lnTo>
                    <a:pt x="1261397" y="1687263"/>
                  </a:lnTo>
                  <a:lnTo>
                    <a:pt x="1250282" y="1714244"/>
                  </a:lnTo>
                  <a:lnTo>
                    <a:pt x="1237897" y="1741541"/>
                  </a:lnTo>
                  <a:lnTo>
                    <a:pt x="1225829" y="1769474"/>
                  </a:lnTo>
                  <a:lnTo>
                    <a:pt x="1212808" y="1797724"/>
                  </a:lnTo>
                  <a:lnTo>
                    <a:pt x="1199470" y="1826927"/>
                  </a:lnTo>
                  <a:lnTo>
                    <a:pt x="1185180" y="1856447"/>
                  </a:lnTo>
                  <a:lnTo>
                    <a:pt x="1182957" y="1861208"/>
                  </a:lnTo>
                  <a:lnTo>
                    <a:pt x="1180416" y="1865652"/>
                  </a:lnTo>
                  <a:lnTo>
                    <a:pt x="1177558" y="1870096"/>
                  </a:lnTo>
                  <a:lnTo>
                    <a:pt x="1174382" y="1874540"/>
                  </a:lnTo>
                  <a:lnTo>
                    <a:pt x="1171206" y="1878666"/>
                  </a:lnTo>
                  <a:lnTo>
                    <a:pt x="1168031" y="1882792"/>
                  </a:lnTo>
                  <a:lnTo>
                    <a:pt x="1164537" y="1886284"/>
                  </a:lnTo>
                  <a:lnTo>
                    <a:pt x="1160726" y="1889776"/>
                  </a:lnTo>
                  <a:lnTo>
                    <a:pt x="1156916" y="1893267"/>
                  </a:lnTo>
                  <a:lnTo>
                    <a:pt x="1153105" y="1896441"/>
                  </a:lnTo>
                  <a:lnTo>
                    <a:pt x="1148976" y="1899298"/>
                  </a:lnTo>
                  <a:lnTo>
                    <a:pt x="1144848" y="1902155"/>
                  </a:lnTo>
                  <a:lnTo>
                    <a:pt x="1140719" y="1904694"/>
                  </a:lnTo>
                  <a:lnTo>
                    <a:pt x="1136273" y="1907234"/>
                  </a:lnTo>
                  <a:lnTo>
                    <a:pt x="1131510" y="1909456"/>
                  </a:lnTo>
                  <a:lnTo>
                    <a:pt x="1126746" y="1911360"/>
                  </a:lnTo>
                  <a:lnTo>
                    <a:pt x="1105151" y="1731702"/>
                  </a:lnTo>
                  <a:lnTo>
                    <a:pt x="1105151" y="1469197"/>
                  </a:lnTo>
                  <a:lnTo>
                    <a:pt x="1114043" y="1442851"/>
                  </a:lnTo>
                  <a:lnTo>
                    <a:pt x="1122300" y="1416823"/>
                  </a:lnTo>
                  <a:lnTo>
                    <a:pt x="1129922" y="1391747"/>
                  </a:lnTo>
                  <a:lnTo>
                    <a:pt x="1137226" y="1367623"/>
                  </a:lnTo>
                  <a:lnTo>
                    <a:pt x="1143260" y="1344452"/>
                  </a:lnTo>
                  <a:lnTo>
                    <a:pt x="1148976" y="1322233"/>
                  </a:lnTo>
                  <a:lnTo>
                    <a:pt x="1153740" y="1300331"/>
                  </a:lnTo>
                  <a:lnTo>
                    <a:pt x="1158186" y="1280016"/>
                  </a:lnTo>
                  <a:lnTo>
                    <a:pt x="1161997" y="1259701"/>
                  </a:lnTo>
                  <a:lnTo>
                    <a:pt x="1165172" y="1240656"/>
                  </a:lnTo>
                  <a:lnTo>
                    <a:pt x="1167713" y="1222563"/>
                  </a:lnTo>
                  <a:lnTo>
                    <a:pt x="1169936" y="1205105"/>
                  </a:lnTo>
                  <a:lnTo>
                    <a:pt x="1171524" y="1188282"/>
                  </a:lnTo>
                  <a:lnTo>
                    <a:pt x="1172477" y="1172729"/>
                  </a:lnTo>
                  <a:lnTo>
                    <a:pt x="1173112" y="1157493"/>
                  </a:lnTo>
                  <a:lnTo>
                    <a:pt x="1173112" y="1143209"/>
                  </a:lnTo>
                  <a:lnTo>
                    <a:pt x="1173112" y="1132734"/>
                  </a:lnTo>
                  <a:lnTo>
                    <a:pt x="1172794" y="1122894"/>
                  </a:lnTo>
                  <a:lnTo>
                    <a:pt x="1172159" y="1113372"/>
                  </a:lnTo>
                  <a:lnTo>
                    <a:pt x="1171524" y="1104484"/>
                  </a:lnTo>
                  <a:lnTo>
                    <a:pt x="1170571" y="1095596"/>
                  </a:lnTo>
                  <a:lnTo>
                    <a:pt x="1169619" y="1087343"/>
                  </a:lnTo>
                  <a:lnTo>
                    <a:pt x="1168348" y="1079726"/>
                  </a:lnTo>
                  <a:lnTo>
                    <a:pt x="1166760" y="1072107"/>
                  </a:lnTo>
                  <a:lnTo>
                    <a:pt x="1165490" y="1065124"/>
                  </a:lnTo>
                  <a:lnTo>
                    <a:pt x="1163902" y="1058459"/>
                  </a:lnTo>
                  <a:lnTo>
                    <a:pt x="1161997" y="1052110"/>
                  </a:lnTo>
                  <a:lnTo>
                    <a:pt x="1160091" y="1046079"/>
                  </a:lnTo>
                  <a:lnTo>
                    <a:pt x="1156280" y="1034970"/>
                  </a:lnTo>
                  <a:lnTo>
                    <a:pt x="1152152" y="1025130"/>
                  </a:lnTo>
                  <a:lnTo>
                    <a:pt x="1147706" y="1016559"/>
                  </a:lnTo>
                  <a:lnTo>
                    <a:pt x="1143260" y="1008941"/>
                  </a:lnTo>
                  <a:lnTo>
                    <a:pt x="1138496" y="1001958"/>
                  </a:lnTo>
                  <a:lnTo>
                    <a:pt x="1133733" y="995927"/>
                  </a:lnTo>
                  <a:lnTo>
                    <a:pt x="1128334" y="990531"/>
                  </a:lnTo>
                  <a:lnTo>
                    <a:pt x="1123253" y="985135"/>
                  </a:lnTo>
                  <a:lnTo>
                    <a:pt x="1117854" y="980374"/>
                  </a:lnTo>
                  <a:lnTo>
                    <a:pt x="1112456" y="976247"/>
                  </a:lnTo>
                  <a:lnTo>
                    <a:pt x="1108645" y="973390"/>
                  </a:lnTo>
                  <a:lnTo>
                    <a:pt x="1104516" y="970851"/>
                  </a:lnTo>
                  <a:lnTo>
                    <a:pt x="1100388" y="968629"/>
                  </a:lnTo>
                  <a:lnTo>
                    <a:pt x="1095942" y="966407"/>
                  </a:lnTo>
                  <a:lnTo>
                    <a:pt x="1086732" y="962281"/>
                  </a:lnTo>
                  <a:lnTo>
                    <a:pt x="1076887" y="958789"/>
                  </a:lnTo>
                  <a:lnTo>
                    <a:pt x="1076887" y="1218437"/>
                  </a:lnTo>
                  <a:lnTo>
                    <a:pt x="1076887" y="1545377"/>
                  </a:lnTo>
                  <a:lnTo>
                    <a:pt x="1076887" y="1733289"/>
                  </a:lnTo>
                  <a:lnTo>
                    <a:pt x="1099753" y="1918661"/>
                  </a:lnTo>
                  <a:lnTo>
                    <a:pt x="1228052" y="2979788"/>
                  </a:lnTo>
                  <a:lnTo>
                    <a:pt x="1228687" y="2988676"/>
                  </a:lnTo>
                  <a:lnTo>
                    <a:pt x="1229005" y="2997564"/>
                  </a:lnTo>
                  <a:lnTo>
                    <a:pt x="1229005" y="3006134"/>
                  </a:lnTo>
                  <a:lnTo>
                    <a:pt x="1228687" y="3014704"/>
                  </a:lnTo>
                  <a:lnTo>
                    <a:pt x="1227734" y="3023275"/>
                  </a:lnTo>
                  <a:lnTo>
                    <a:pt x="1226464" y="3031527"/>
                  </a:lnTo>
                  <a:lnTo>
                    <a:pt x="1224558" y="3040098"/>
                  </a:lnTo>
                  <a:lnTo>
                    <a:pt x="1222653" y="3048351"/>
                  </a:lnTo>
                  <a:lnTo>
                    <a:pt x="1220112" y="3056286"/>
                  </a:lnTo>
                  <a:lnTo>
                    <a:pt x="1217254" y="3063904"/>
                  </a:lnTo>
                  <a:lnTo>
                    <a:pt x="1213761" y="3071522"/>
                  </a:lnTo>
                  <a:lnTo>
                    <a:pt x="1210268" y="3079140"/>
                  </a:lnTo>
                  <a:lnTo>
                    <a:pt x="1206457" y="3086441"/>
                  </a:lnTo>
                  <a:lnTo>
                    <a:pt x="1202011" y="3093741"/>
                  </a:lnTo>
                  <a:lnTo>
                    <a:pt x="1197565" y="3100724"/>
                  </a:lnTo>
                  <a:lnTo>
                    <a:pt x="1192484" y="3107073"/>
                  </a:lnTo>
                  <a:lnTo>
                    <a:pt x="1187085" y="3113739"/>
                  </a:lnTo>
                  <a:lnTo>
                    <a:pt x="1181369" y="3119770"/>
                  </a:lnTo>
                  <a:lnTo>
                    <a:pt x="1175652" y="3125483"/>
                  </a:lnTo>
                  <a:lnTo>
                    <a:pt x="1169301" y="3131197"/>
                  </a:lnTo>
                  <a:lnTo>
                    <a:pt x="1162949" y="3136275"/>
                  </a:lnTo>
                  <a:lnTo>
                    <a:pt x="1156280" y="3141354"/>
                  </a:lnTo>
                  <a:lnTo>
                    <a:pt x="1149611" y="3146433"/>
                  </a:lnTo>
                  <a:lnTo>
                    <a:pt x="1142307" y="3150559"/>
                  </a:lnTo>
                  <a:lnTo>
                    <a:pt x="1135003" y="3154685"/>
                  </a:lnTo>
                  <a:lnTo>
                    <a:pt x="1127064" y="3158177"/>
                  </a:lnTo>
                  <a:lnTo>
                    <a:pt x="1119125" y="3161669"/>
                  </a:lnTo>
                  <a:lnTo>
                    <a:pt x="1111185" y="3164525"/>
                  </a:lnTo>
                  <a:lnTo>
                    <a:pt x="1102928" y="3167065"/>
                  </a:lnTo>
                  <a:lnTo>
                    <a:pt x="1094671" y="3169287"/>
                  </a:lnTo>
                  <a:lnTo>
                    <a:pt x="1085779" y="3170874"/>
                  </a:lnTo>
                  <a:lnTo>
                    <a:pt x="1076887" y="3172143"/>
                  </a:lnTo>
                  <a:lnTo>
                    <a:pt x="1067995" y="3173096"/>
                  </a:lnTo>
                  <a:lnTo>
                    <a:pt x="1059421" y="3173413"/>
                  </a:lnTo>
                  <a:lnTo>
                    <a:pt x="1050529" y="3173413"/>
                  </a:lnTo>
                  <a:lnTo>
                    <a:pt x="1041955" y="3172778"/>
                  </a:lnTo>
                  <a:lnTo>
                    <a:pt x="1033380" y="3171826"/>
                  </a:lnTo>
                  <a:lnTo>
                    <a:pt x="1025123" y="3170556"/>
                  </a:lnTo>
                  <a:lnTo>
                    <a:pt x="1016549" y="3168969"/>
                  </a:lnTo>
                  <a:lnTo>
                    <a:pt x="1008292" y="3166747"/>
                  </a:lnTo>
                  <a:lnTo>
                    <a:pt x="1000353" y="3164208"/>
                  </a:lnTo>
                  <a:lnTo>
                    <a:pt x="992731" y="3161351"/>
                  </a:lnTo>
                  <a:lnTo>
                    <a:pt x="985109" y="3158177"/>
                  </a:lnTo>
                  <a:lnTo>
                    <a:pt x="977487" y="3154368"/>
                  </a:lnTo>
                  <a:lnTo>
                    <a:pt x="970183" y="3150559"/>
                  </a:lnTo>
                  <a:lnTo>
                    <a:pt x="962879" y="3146433"/>
                  </a:lnTo>
                  <a:lnTo>
                    <a:pt x="955892" y="3141354"/>
                  </a:lnTo>
                  <a:lnTo>
                    <a:pt x="949541" y="3136275"/>
                  </a:lnTo>
                  <a:lnTo>
                    <a:pt x="943190" y="3131197"/>
                  </a:lnTo>
                  <a:lnTo>
                    <a:pt x="936838" y="3125483"/>
                  </a:lnTo>
                  <a:lnTo>
                    <a:pt x="931122" y="3119770"/>
                  </a:lnTo>
                  <a:lnTo>
                    <a:pt x="925406" y="3113739"/>
                  </a:lnTo>
                  <a:lnTo>
                    <a:pt x="920324" y="3107390"/>
                  </a:lnTo>
                  <a:lnTo>
                    <a:pt x="915243" y="3100724"/>
                  </a:lnTo>
                  <a:lnTo>
                    <a:pt x="910162" y="3093741"/>
                  </a:lnTo>
                  <a:lnTo>
                    <a:pt x="906034" y="3086123"/>
                  </a:lnTo>
                  <a:lnTo>
                    <a:pt x="901905" y="3078823"/>
                  </a:lnTo>
                  <a:lnTo>
                    <a:pt x="898412" y="3071205"/>
                  </a:lnTo>
                  <a:lnTo>
                    <a:pt x="894919" y="3063587"/>
                  </a:lnTo>
                  <a:lnTo>
                    <a:pt x="892060" y="3055334"/>
                  </a:lnTo>
                  <a:lnTo>
                    <a:pt x="889520" y="3047081"/>
                  </a:lnTo>
                  <a:lnTo>
                    <a:pt x="887614" y="3038828"/>
                  </a:lnTo>
                  <a:lnTo>
                    <a:pt x="885709" y="3029940"/>
                  </a:lnTo>
                  <a:lnTo>
                    <a:pt x="884439" y="3021053"/>
                  </a:lnTo>
                  <a:lnTo>
                    <a:pt x="748518" y="1897076"/>
                  </a:lnTo>
                  <a:lnTo>
                    <a:pt x="649118" y="1897076"/>
                  </a:lnTo>
                  <a:lnTo>
                    <a:pt x="512879" y="3021053"/>
                  </a:lnTo>
                  <a:lnTo>
                    <a:pt x="511609" y="3029940"/>
                  </a:lnTo>
                  <a:lnTo>
                    <a:pt x="510021" y="3038828"/>
                  </a:lnTo>
                  <a:lnTo>
                    <a:pt x="507798" y="3047081"/>
                  </a:lnTo>
                  <a:lnTo>
                    <a:pt x="505258" y="3055334"/>
                  </a:lnTo>
                  <a:lnTo>
                    <a:pt x="502399" y="3063587"/>
                  </a:lnTo>
                  <a:lnTo>
                    <a:pt x="498906" y="3071205"/>
                  </a:lnTo>
                  <a:lnTo>
                    <a:pt x="495413" y="3078823"/>
                  </a:lnTo>
                  <a:lnTo>
                    <a:pt x="491284" y="3086123"/>
                  </a:lnTo>
                  <a:lnTo>
                    <a:pt x="487156" y="3093741"/>
                  </a:lnTo>
                  <a:lnTo>
                    <a:pt x="482392" y="3100724"/>
                  </a:lnTo>
                  <a:lnTo>
                    <a:pt x="477311" y="3107390"/>
                  </a:lnTo>
                  <a:lnTo>
                    <a:pt x="472230" y="3113739"/>
                  </a:lnTo>
                  <a:lnTo>
                    <a:pt x="466196" y="3119770"/>
                  </a:lnTo>
                  <a:lnTo>
                    <a:pt x="460480" y="3125483"/>
                  </a:lnTo>
                  <a:lnTo>
                    <a:pt x="454446" y="3131197"/>
                  </a:lnTo>
                  <a:lnTo>
                    <a:pt x="447777" y="3136275"/>
                  </a:lnTo>
                  <a:lnTo>
                    <a:pt x="441426" y="3141354"/>
                  </a:lnTo>
                  <a:lnTo>
                    <a:pt x="434439" y="3146433"/>
                  </a:lnTo>
                  <a:lnTo>
                    <a:pt x="427452" y="3150559"/>
                  </a:lnTo>
                  <a:lnTo>
                    <a:pt x="420148" y="3154368"/>
                  </a:lnTo>
                  <a:lnTo>
                    <a:pt x="412209" y="3158177"/>
                  </a:lnTo>
                  <a:lnTo>
                    <a:pt x="404587" y="3161351"/>
                  </a:lnTo>
                  <a:lnTo>
                    <a:pt x="396965" y="3164208"/>
                  </a:lnTo>
                  <a:lnTo>
                    <a:pt x="389026" y="3166747"/>
                  </a:lnTo>
                  <a:lnTo>
                    <a:pt x="380769" y="3168969"/>
                  </a:lnTo>
                  <a:lnTo>
                    <a:pt x="372512" y="3170556"/>
                  </a:lnTo>
                  <a:lnTo>
                    <a:pt x="364256" y="3171826"/>
                  </a:lnTo>
                  <a:lnTo>
                    <a:pt x="355363" y="3172778"/>
                  </a:lnTo>
                  <a:lnTo>
                    <a:pt x="346789" y="3173413"/>
                  </a:lnTo>
                  <a:lnTo>
                    <a:pt x="338215" y="3173413"/>
                  </a:lnTo>
                  <a:lnTo>
                    <a:pt x="329323" y="3173096"/>
                  </a:lnTo>
                  <a:lnTo>
                    <a:pt x="320431" y="3172143"/>
                  </a:lnTo>
                  <a:lnTo>
                    <a:pt x="311856" y="3170874"/>
                  </a:lnTo>
                  <a:lnTo>
                    <a:pt x="302964" y="3169287"/>
                  </a:lnTo>
                  <a:lnTo>
                    <a:pt x="294390" y="3167065"/>
                  </a:lnTo>
                  <a:lnTo>
                    <a:pt x="286133" y="3164525"/>
                  </a:lnTo>
                  <a:lnTo>
                    <a:pt x="278193" y="3161669"/>
                  </a:lnTo>
                  <a:lnTo>
                    <a:pt x="270254" y="3158177"/>
                  </a:lnTo>
                  <a:lnTo>
                    <a:pt x="262632" y="3154685"/>
                  </a:lnTo>
                  <a:lnTo>
                    <a:pt x="255328" y="3150559"/>
                  </a:lnTo>
                  <a:lnTo>
                    <a:pt x="248024" y="3146433"/>
                  </a:lnTo>
                  <a:lnTo>
                    <a:pt x="241038" y="3141354"/>
                  </a:lnTo>
                  <a:lnTo>
                    <a:pt x="234369" y="3136275"/>
                  </a:lnTo>
                  <a:lnTo>
                    <a:pt x="228017" y="3131197"/>
                  </a:lnTo>
                  <a:lnTo>
                    <a:pt x="221666" y="3125483"/>
                  </a:lnTo>
                  <a:lnTo>
                    <a:pt x="215949" y="3119770"/>
                  </a:lnTo>
                  <a:lnTo>
                    <a:pt x="210551" y="3113739"/>
                  </a:lnTo>
                  <a:lnTo>
                    <a:pt x="205152" y="3107073"/>
                  </a:lnTo>
                  <a:lnTo>
                    <a:pt x="200071" y="3100724"/>
                  </a:lnTo>
                  <a:lnTo>
                    <a:pt x="195625" y="3093741"/>
                  </a:lnTo>
                  <a:lnTo>
                    <a:pt x="190861" y="3086441"/>
                  </a:lnTo>
                  <a:lnTo>
                    <a:pt x="187050" y="3079140"/>
                  </a:lnTo>
                  <a:lnTo>
                    <a:pt x="183557" y="3071522"/>
                  </a:lnTo>
                  <a:lnTo>
                    <a:pt x="180064" y="3063904"/>
                  </a:lnTo>
                  <a:lnTo>
                    <a:pt x="177206" y="3056286"/>
                  </a:lnTo>
                  <a:lnTo>
                    <a:pt x="174665" y="3048351"/>
                  </a:lnTo>
                  <a:lnTo>
                    <a:pt x="172760" y="3040098"/>
                  </a:lnTo>
                  <a:lnTo>
                    <a:pt x="170854" y="3031527"/>
                  </a:lnTo>
                  <a:lnTo>
                    <a:pt x="169584" y="3023275"/>
                  </a:lnTo>
                  <a:lnTo>
                    <a:pt x="168631" y="3014704"/>
                  </a:lnTo>
                  <a:lnTo>
                    <a:pt x="168313" y="3006134"/>
                  </a:lnTo>
                  <a:lnTo>
                    <a:pt x="168313" y="2997564"/>
                  </a:lnTo>
                  <a:lnTo>
                    <a:pt x="168631" y="2988676"/>
                  </a:lnTo>
                  <a:lnTo>
                    <a:pt x="169584" y="2979788"/>
                  </a:lnTo>
                  <a:lnTo>
                    <a:pt x="297565" y="1918661"/>
                  </a:lnTo>
                  <a:lnTo>
                    <a:pt x="320431" y="1733289"/>
                  </a:lnTo>
                  <a:lnTo>
                    <a:pt x="320431" y="1545695"/>
                  </a:lnTo>
                  <a:lnTo>
                    <a:pt x="320431" y="1218437"/>
                  </a:lnTo>
                  <a:lnTo>
                    <a:pt x="320431" y="958472"/>
                  </a:lnTo>
                  <a:lnTo>
                    <a:pt x="315032" y="960376"/>
                  </a:lnTo>
                  <a:lnTo>
                    <a:pt x="309633" y="962598"/>
                  </a:lnTo>
                  <a:lnTo>
                    <a:pt x="299788" y="967360"/>
                  </a:lnTo>
                  <a:lnTo>
                    <a:pt x="295025" y="969899"/>
                  </a:lnTo>
                  <a:lnTo>
                    <a:pt x="290579" y="972438"/>
                  </a:lnTo>
                  <a:lnTo>
                    <a:pt x="286450" y="975295"/>
                  </a:lnTo>
                  <a:lnTo>
                    <a:pt x="282004" y="978152"/>
                  </a:lnTo>
                  <a:lnTo>
                    <a:pt x="277876" y="981326"/>
                  </a:lnTo>
                  <a:lnTo>
                    <a:pt x="274065" y="984817"/>
                  </a:lnTo>
                  <a:lnTo>
                    <a:pt x="270254" y="988944"/>
                  </a:lnTo>
                  <a:lnTo>
                    <a:pt x="266443" y="993070"/>
                  </a:lnTo>
                  <a:lnTo>
                    <a:pt x="262632" y="997514"/>
                  </a:lnTo>
                  <a:lnTo>
                    <a:pt x="259139" y="1002275"/>
                  </a:lnTo>
                  <a:lnTo>
                    <a:pt x="255646" y="1007354"/>
                  </a:lnTo>
                  <a:lnTo>
                    <a:pt x="252153" y="1012750"/>
                  </a:lnTo>
                  <a:lnTo>
                    <a:pt x="248342" y="1018781"/>
                  </a:lnTo>
                  <a:lnTo>
                    <a:pt x="245166" y="1025130"/>
                  </a:lnTo>
                  <a:lnTo>
                    <a:pt x="241038" y="1034970"/>
                  </a:lnTo>
                  <a:lnTo>
                    <a:pt x="236909" y="1046079"/>
                  </a:lnTo>
                  <a:lnTo>
                    <a:pt x="235321" y="1052110"/>
                  </a:lnTo>
                  <a:lnTo>
                    <a:pt x="233416" y="1058459"/>
                  </a:lnTo>
                  <a:lnTo>
                    <a:pt x="231828" y="1065124"/>
                  </a:lnTo>
                  <a:lnTo>
                    <a:pt x="230240" y="1072107"/>
                  </a:lnTo>
                  <a:lnTo>
                    <a:pt x="228970" y="1079726"/>
                  </a:lnTo>
                  <a:lnTo>
                    <a:pt x="227699" y="1087343"/>
                  </a:lnTo>
                  <a:lnTo>
                    <a:pt x="226747" y="1095596"/>
                  </a:lnTo>
                  <a:lnTo>
                    <a:pt x="225794" y="1104484"/>
                  </a:lnTo>
                  <a:lnTo>
                    <a:pt x="225159" y="1113372"/>
                  </a:lnTo>
                  <a:lnTo>
                    <a:pt x="224524" y="1122894"/>
                  </a:lnTo>
                  <a:lnTo>
                    <a:pt x="224206" y="1132734"/>
                  </a:lnTo>
                  <a:lnTo>
                    <a:pt x="223889" y="1143209"/>
                  </a:lnTo>
                  <a:lnTo>
                    <a:pt x="224206" y="1157493"/>
                  </a:lnTo>
                  <a:lnTo>
                    <a:pt x="224841" y="1172729"/>
                  </a:lnTo>
                  <a:lnTo>
                    <a:pt x="225794" y="1188282"/>
                  </a:lnTo>
                  <a:lnTo>
                    <a:pt x="227382" y="1205105"/>
                  </a:lnTo>
                  <a:lnTo>
                    <a:pt x="229605" y="1222563"/>
                  </a:lnTo>
                  <a:lnTo>
                    <a:pt x="232146" y="1240974"/>
                  </a:lnTo>
                  <a:lnTo>
                    <a:pt x="235321" y="1260019"/>
                  </a:lnTo>
                  <a:lnTo>
                    <a:pt x="239132" y="1280016"/>
                  </a:lnTo>
                  <a:lnTo>
                    <a:pt x="243578" y="1300648"/>
                  </a:lnTo>
                  <a:lnTo>
                    <a:pt x="248342" y="1322233"/>
                  </a:lnTo>
                  <a:lnTo>
                    <a:pt x="254376" y="1344769"/>
                  </a:lnTo>
                  <a:lnTo>
                    <a:pt x="260409" y="1367941"/>
                  </a:lnTo>
                  <a:lnTo>
                    <a:pt x="267396" y="1392065"/>
                  </a:lnTo>
                  <a:lnTo>
                    <a:pt x="275018" y="1416823"/>
                  </a:lnTo>
                  <a:lnTo>
                    <a:pt x="283275" y="1442851"/>
                  </a:lnTo>
                  <a:lnTo>
                    <a:pt x="292167" y="1469514"/>
                  </a:lnTo>
                  <a:lnTo>
                    <a:pt x="292167" y="1731384"/>
                  </a:lnTo>
                  <a:lnTo>
                    <a:pt x="270572" y="1911360"/>
                  </a:lnTo>
                  <a:lnTo>
                    <a:pt x="266126" y="1909456"/>
                  </a:lnTo>
                  <a:lnTo>
                    <a:pt x="261362" y="1907234"/>
                  </a:lnTo>
                  <a:lnTo>
                    <a:pt x="257234" y="1904694"/>
                  </a:lnTo>
                  <a:lnTo>
                    <a:pt x="252788" y="1902155"/>
                  </a:lnTo>
                  <a:lnTo>
                    <a:pt x="248342" y="1899298"/>
                  </a:lnTo>
                  <a:lnTo>
                    <a:pt x="244213" y="1896441"/>
                  </a:lnTo>
                  <a:lnTo>
                    <a:pt x="240402" y="1893267"/>
                  </a:lnTo>
                  <a:lnTo>
                    <a:pt x="236592" y="1889776"/>
                  </a:lnTo>
                  <a:lnTo>
                    <a:pt x="232781" y="1886284"/>
                  </a:lnTo>
                  <a:lnTo>
                    <a:pt x="229287" y="1882792"/>
                  </a:lnTo>
                  <a:lnTo>
                    <a:pt x="226112" y="1878666"/>
                  </a:lnTo>
                  <a:lnTo>
                    <a:pt x="222936" y="1874540"/>
                  </a:lnTo>
                  <a:lnTo>
                    <a:pt x="219760" y="1870096"/>
                  </a:lnTo>
                  <a:lnTo>
                    <a:pt x="216902" y="1865652"/>
                  </a:lnTo>
                  <a:lnTo>
                    <a:pt x="214361" y="1861208"/>
                  </a:lnTo>
                  <a:lnTo>
                    <a:pt x="212138" y="1856447"/>
                  </a:lnTo>
                  <a:lnTo>
                    <a:pt x="198165" y="1826927"/>
                  </a:lnTo>
                  <a:lnTo>
                    <a:pt x="184510" y="1797724"/>
                  </a:lnTo>
                  <a:lnTo>
                    <a:pt x="171489" y="1769474"/>
                  </a:lnTo>
                  <a:lnTo>
                    <a:pt x="159421" y="1741541"/>
                  </a:lnTo>
                  <a:lnTo>
                    <a:pt x="147354" y="1714244"/>
                  </a:lnTo>
                  <a:lnTo>
                    <a:pt x="135921" y="1687263"/>
                  </a:lnTo>
                  <a:lnTo>
                    <a:pt x="125124" y="1660917"/>
                  </a:lnTo>
                  <a:lnTo>
                    <a:pt x="114961" y="1634889"/>
                  </a:lnTo>
                  <a:lnTo>
                    <a:pt x="105117" y="1609813"/>
                  </a:lnTo>
                  <a:lnTo>
                    <a:pt x="95589" y="1584737"/>
                  </a:lnTo>
                  <a:lnTo>
                    <a:pt x="87015" y="1560296"/>
                  </a:lnTo>
                  <a:lnTo>
                    <a:pt x="78123" y="1536172"/>
                  </a:lnTo>
                  <a:lnTo>
                    <a:pt x="70184" y="1512683"/>
                  </a:lnTo>
                  <a:lnTo>
                    <a:pt x="62880" y="1489829"/>
                  </a:lnTo>
                  <a:lnTo>
                    <a:pt x="55893" y="1466975"/>
                  </a:lnTo>
                  <a:lnTo>
                    <a:pt x="49224" y="1445073"/>
                  </a:lnTo>
                  <a:lnTo>
                    <a:pt x="43190" y="1423171"/>
                  </a:lnTo>
                  <a:lnTo>
                    <a:pt x="37474" y="1401904"/>
                  </a:lnTo>
                  <a:lnTo>
                    <a:pt x="32393" y="1380955"/>
                  </a:lnTo>
                  <a:lnTo>
                    <a:pt x="27311" y="1360323"/>
                  </a:lnTo>
                  <a:lnTo>
                    <a:pt x="22865" y="1340325"/>
                  </a:lnTo>
                  <a:lnTo>
                    <a:pt x="18737" y="1320646"/>
                  </a:lnTo>
                  <a:lnTo>
                    <a:pt x="15244" y="1301283"/>
                  </a:lnTo>
                  <a:lnTo>
                    <a:pt x="12068" y="1282238"/>
                  </a:lnTo>
                  <a:lnTo>
                    <a:pt x="9210" y="1263828"/>
                  </a:lnTo>
                  <a:lnTo>
                    <a:pt x="6987" y="1245417"/>
                  </a:lnTo>
                  <a:lnTo>
                    <a:pt x="4764" y="1227642"/>
                  </a:lnTo>
                  <a:lnTo>
                    <a:pt x="3176" y="1210184"/>
                  </a:lnTo>
                  <a:lnTo>
                    <a:pt x="1906" y="1192726"/>
                  </a:lnTo>
                  <a:lnTo>
                    <a:pt x="953" y="1175903"/>
                  </a:lnTo>
                  <a:lnTo>
                    <a:pt x="318" y="1159397"/>
                  </a:lnTo>
                  <a:lnTo>
                    <a:pt x="0" y="1143209"/>
                  </a:lnTo>
                  <a:lnTo>
                    <a:pt x="318" y="1127973"/>
                  </a:lnTo>
                  <a:lnTo>
                    <a:pt x="953" y="1113054"/>
                  </a:lnTo>
                  <a:lnTo>
                    <a:pt x="1588" y="1098136"/>
                  </a:lnTo>
                  <a:lnTo>
                    <a:pt x="2858" y="1083534"/>
                  </a:lnTo>
                  <a:lnTo>
                    <a:pt x="4446" y="1069251"/>
                  </a:lnTo>
                  <a:lnTo>
                    <a:pt x="6034" y="1055284"/>
                  </a:lnTo>
                  <a:lnTo>
                    <a:pt x="8257" y="1041953"/>
                  </a:lnTo>
                  <a:lnTo>
                    <a:pt x="10798" y="1028304"/>
                  </a:lnTo>
                  <a:lnTo>
                    <a:pt x="13656" y="1014972"/>
                  </a:lnTo>
                  <a:lnTo>
                    <a:pt x="16832" y="1002275"/>
                  </a:lnTo>
                  <a:lnTo>
                    <a:pt x="20325" y="989579"/>
                  </a:lnTo>
                  <a:lnTo>
                    <a:pt x="23818" y="977199"/>
                  </a:lnTo>
                  <a:lnTo>
                    <a:pt x="27947" y="965138"/>
                  </a:lnTo>
                  <a:lnTo>
                    <a:pt x="32710" y="953393"/>
                  </a:lnTo>
                  <a:lnTo>
                    <a:pt x="37474" y="941966"/>
                  </a:lnTo>
                  <a:lnTo>
                    <a:pt x="42555" y="930539"/>
                  </a:lnTo>
                  <a:lnTo>
                    <a:pt x="47636" y="919429"/>
                  </a:lnTo>
                  <a:lnTo>
                    <a:pt x="53352" y="908955"/>
                  </a:lnTo>
                  <a:lnTo>
                    <a:pt x="59069" y="898797"/>
                  </a:lnTo>
                  <a:lnTo>
                    <a:pt x="65420" y="888640"/>
                  </a:lnTo>
                  <a:lnTo>
                    <a:pt x="71772" y="879117"/>
                  </a:lnTo>
                  <a:lnTo>
                    <a:pt x="78441" y="869595"/>
                  </a:lnTo>
                  <a:lnTo>
                    <a:pt x="85427" y="860390"/>
                  </a:lnTo>
                  <a:lnTo>
                    <a:pt x="92414" y="851819"/>
                  </a:lnTo>
                  <a:lnTo>
                    <a:pt x="99718" y="843567"/>
                  </a:lnTo>
                  <a:lnTo>
                    <a:pt x="107340" y="835314"/>
                  </a:lnTo>
                  <a:lnTo>
                    <a:pt x="114961" y="827696"/>
                  </a:lnTo>
                  <a:lnTo>
                    <a:pt x="122583" y="820078"/>
                  </a:lnTo>
                  <a:lnTo>
                    <a:pt x="130522" y="813094"/>
                  </a:lnTo>
                  <a:lnTo>
                    <a:pt x="138462" y="806429"/>
                  </a:lnTo>
                  <a:lnTo>
                    <a:pt x="146719" y="800080"/>
                  </a:lnTo>
                  <a:lnTo>
                    <a:pt x="154975" y="794049"/>
                  </a:lnTo>
                  <a:lnTo>
                    <a:pt x="163232" y="788653"/>
                  </a:lnTo>
                  <a:lnTo>
                    <a:pt x="171489" y="783257"/>
                  </a:lnTo>
                  <a:lnTo>
                    <a:pt x="179746" y="778179"/>
                  </a:lnTo>
                  <a:lnTo>
                    <a:pt x="188321" y="773417"/>
                  </a:lnTo>
                  <a:lnTo>
                    <a:pt x="196895" y="768973"/>
                  </a:lnTo>
                  <a:lnTo>
                    <a:pt x="205152" y="764530"/>
                  </a:lnTo>
                  <a:lnTo>
                    <a:pt x="213409" y="760403"/>
                  </a:lnTo>
                  <a:lnTo>
                    <a:pt x="221666" y="756912"/>
                  </a:lnTo>
                  <a:lnTo>
                    <a:pt x="229605" y="753420"/>
                  </a:lnTo>
                  <a:lnTo>
                    <a:pt x="237862" y="750246"/>
                  </a:lnTo>
                  <a:lnTo>
                    <a:pt x="245801" y="747389"/>
                  </a:lnTo>
                  <a:lnTo>
                    <a:pt x="254376" y="744532"/>
                  </a:lnTo>
                  <a:lnTo>
                    <a:pt x="269937" y="739771"/>
                  </a:lnTo>
                  <a:lnTo>
                    <a:pt x="285498" y="735645"/>
                  </a:lnTo>
                  <a:lnTo>
                    <a:pt x="300424" y="732470"/>
                  </a:lnTo>
                  <a:lnTo>
                    <a:pt x="315349" y="729931"/>
                  </a:lnTo>
                  <a:lnTo>
                    <a:pt x="329323" y="727709"/>
                  </a:lnTo>
                  <a:lnTo>
                    <a:pt x="342978" y="726439"/>
                  </a:lnTo>
                  <a:lnTo>
                    <a:pt x="355681" y="725170"/>
                  </a:lnTo>
                  <a:lnTo>
                    <a:pt x="368066" y="724535"/>
                  </a:lnTo>
                  <a:lnTo>
                    <a:pt x="379499" y="724218"/>
                  </a:lnTo>
                  <a:lnTo>
                    <a:pt x="389979" y="723900"/>
                  </a:lnTo>
                  <a:close/>
                  <a:moveTo>
                    <a:pt x="691663" y="0"/>
                  </a:moveTo>
                  <a:lnTo>
                    <a:pt x="699930" y="0"/>
                  </a:lnTo>
                  <a:lnTo>
                    <a:pt x="707562" y="0"/>
                  </a:lnTo>
                  <a:lnTo>
                    <a:pt x="715511" y="318"/>
                  </a:lnTo>
                  <a:lnTo>
                    <a:pt x="723143" y="954"/>
                  </a:lnTo>
                  <a:lnTo>
                    <a:pt x="731092" y="1590"/>
                  </a:lnTo>
                  <a:lnTo>
                    <a:pt x="739042" y="2544"/>
                  </a:lnTo>
                  <a:lnTo>
                    <a:pt x="746991" y="3498"/>
                  </a:lnTo>
                  <a:lnTo>
                    <a:pt x="754941" y="4770"/>
                  </a:lnTo>
                  <a:lnTo>
                    <a:pt x="762890" y="6360"/>
                  </a:lnTo>
                  <a:lnTo>
                    <a:pt x="770840" y="8268"/>
                  </a:lnTo>
                  <a:lnTo>
                    <a:pt x="778789" y="10175"/>
                  </a:lnTo>
                  <a:lnTo>
                    <a:pt x="786421" y="12083"/>
                  </a:lnTo>
                  <a:lnTo>
                    <a:pt x="794053" y="14627"/>
                  </a:lnTo>
                  <a:lnTo>
                    <a:pt x="801684" y="16853"/>
                  </a:lnTo>
                  <a:lnTo>
                    <a:pt x="809634" y="19715"/>
                  </a:lnTo>
                  <a:lnTo>
                    <a:pt x="816947" y="22577"/>
                  </a:lnTo>
                  <a:lnTo>
                    <a:pt x="824261" y="25438"/>
                  </a:lnTo>
                  <a:lnTo>
                    <a:pt x="831256" y="28618"/>
                  </a:lnTo>
                  <a:lnTo>
                    <a:pt x="838252" y="32116"/>
                  </a:lnTo>
                  <a:lnTo>
                    <a:pt x="845247" y="35614"/>
                  </a:lnTo>
                  <a:lnTo>
                    <a:pt x="851925" y="39112"/>
                  </a:lnTo>
                  <a:lnTo>
                    <a:pt x="858921" y="42927"/>
                  </a:lnTo>
                  <a:lnTo>
                    <a:pt x="872276" y="51513"/>
                  </a:lnTo>
                  <a:lnTo>
                    <a:pt x="884677" y="60098"/>
                  </a:lnTo>
                  <a:lnTo>
                    <a:pt x="896760" y="69320"/>
                  </a:lnTo>
                  <a:lnTo>
                    <a:pt x="908526" y="79177"/>
                  </a:lnTo>
                  <a:lnTo>
                    <a:pt x="919655" y="89353"/>
                  </a:lnTo>
                  <a:lnTo>
                    <a:pt x="930466" y="100482"/>
                  </a:lnTo>
                  <a:lnTo>
                    <a:pt x="940324" y="111929"/>
                  </a:lnTo>
                  <a:lnTo>
                    <a:pt x="949863" y="123695"/>
                  </a:lnTo>
                  <a:lnTo>
                    <a:pt x="958449" y="135778"/>
                  </a:lnTo>
                  <a:lnTo>
                    <a:pt x="966716" y="148497"/>
                  </a:lnTo>
                  <a:lnTo>
                    <a:pt x="974666" y="161534"/>
                  </a:lnTo>
                  <a:lnTo>
                    <a:pt x="981661" y="174889"/>
                  </a:lnTo>
                  <a:lnTo>
                    <a:pt x="988021" y="188563"/>
                  </a:lnTo>
                  <a:lnTo>
                    <a:pt x="993744" y="202554"/>
                  </a:lnTo>
                  <a:lnTo>
                    <a:pt x="998832" y="217181"/>
                  </a:lnTo>
                  <a:lnTo>
                    <a:pt x="1003284" y="231490"/>
                  </a:lnTo>
                  <a:lnTo>
                    <a:pt x="1007100" y="246435"/>
                  </a:lnTo>
                  <a:lnTo>
                    <a:pt x="1009961" y="261380"/>
                  </a:lnTo>
                  <a:lnTo>
                    <a:pt x="1012187" y="276643"/>
                  </a:lnTo>
                  <a:lnTo>
                    <a:pt x="1013777" y="291906"/>
                  </a:lnTo>
                  <a:lnTo>
                    <a:pt x="1014095" y="299856"/>
                  </a:lnTo>
                  <a:lnTo>
                    <a:pt x="1014413" y="307488"/>
                  </a:lnTo>
                  <a:lnTo>
                    <a:pt x="1014413" y="315119"/>
                  </a:lnTo>
                  <a:lnTo>
                    <a:pt x="1014413" y="323387"/>
                  </a:lnTo>
                  <a:lnTo>
                    <a:pt x="1014095" y="331018"/>
                  </a:lnTo>
                  <a:lnTo>
                    <a:pt x="1013459" y="338968"/>
                  </a:lnTo>
                  <a:lnTo>
                    <a:pt x="1012823" y="346917"/>
                  </a:lnTo>
                  <a:lnTo>
                    <a:pt x="1011869" y="354867"/>
                  </a:lnTo>
                  <a:lnTo>
                    <a:pt x="1010915" y="362498"/>
                  </a:lnTo>
                  <a:lnTo>
                    <a:pt x="1009644" y="370448"/>
                  </a:lnTo>
                  <a:lnTo>
                    <a:pt x="1008054" y="378715"/>
                  </a:lnTo>
                  <a:lnTo>
                    <a:pt x="1006146" y="386665"/>
                  </a:lnTo>
                  <a:lnTo>
                    <a:pt x="1004238" y="394614"/>
                  </a:lnTo>
                  <a:lnTo>
                    <a:pt x="1002330" y="402246"/>
                  </a:lnTo>
                  <a:lnTo>
                    <a:pt x="999786" y="409877"/>
                  </a:lnTo>
                  <a:lnTo>
                    <a:pt x="997560" y="417509"/>
                  </a:lnTo>
                  <a:lnTo>
                    <a:pt x="994698" y="424822"/>
                  </a:lnTo>
                  <a:lnTo>
                    <a:pt x="991837" y="432136"/>
                  </a:lnTo>
                  <a:lnTo>
                    <a:pt x="988975" y="439767"/>
                  </a:lnTo>
                  <a:lnTo>
                    <a:pt x="985795" y="447081"/>
                  </a:lnTo>
                  <a:lnTo>
                    <a:pt x="982297" y="454077"/>
                  </a:lnTo>
                  <a:lnTo>
                    <a:pt x="978799" y="461072"/>
                  </a:lnTo>
                  <a:lnTo>
                    <a:pt x="975302" y="467750"/>
                  </a:lnTo>
                  <a:lnTo>
                    <a:pt x="971486" y="474427"/>
                  </a:lnTo>
                  <a:lnTo>
                    <a:pt x="962900" y="487465"/>
                  </a:lnTo>
                  <a:lnTo>
                    <a:pt x="954315" y="500502"/>
                  </a:lnTo>
                  <a:lnTo>
                    <a:pt x="945093" y="512585"/>
                  </a:lnTo>
                  <a:lnTo>
                    <a:pt x="935236" y="524032"/>
                  </a:lnTo>
                  <a:lnTo>
                    <a:pt x="925061" y="535162"/>
                  </a:lnTo>
                  <a:lnTo>
                    <a:pt x="914249" y="545973"/>
                  </a:lnTo>
                  <a:lnTo>
                    <a:pt x="902484" y="556148"/>
                  </a:lnTo>
                  <a:lnTo>
                    <a:pt x="890719" y="565370"/>
                  </a:lnTo>
                  <a:lnTo>
                    <a:pt x="878635" y="574273"/>
                  </a:lnTo>
                  <a:lnTo>
                    <a:pt x="865916" y="582541"/>
                  </a:lnTo>
                  <a:lnTo>
                    <a:pt x="852879" y="590172"/>
                  </a:lnTo>
                  <a:lnTo>
                    <a:pt x="839524" y="597168"/>
                  </a:lnTo>
                  <a:lnTo>
                    <a:pt x="825851" y="603846"/>
                  </a:lnTo>
                  <a:lnTo>
                    <a:pt x="811859" y="609569"/>
                  </a:lnTo>
                  <a:lnTo>
                    <a:pt x="797232" y="614657"/>
                  </a:lnTo>
                  <a:lnTo>
                    <a:pt x="782923" y="619109"/>
                  </a:lnTo>
                  <a:lnTo>
                    <a:pt x="767978" y="622606"/>
                  </a:lnTo>
                  <a:lnTo>
                    <a:pt x="753033" y="625786"/>
                  </a:lnTo>
                  <a:lnTo>
                    <a:pt x="737770" y="628012"/>
                  </a:lnTo>
                  <a:lnTo>
                    <a:pt x="722507" y="629602"/>
                  </a:lnTo>
                  <a:lnTo>
                    <a:pt x="714557" y="629920"/>
                  </a:lnTo>
                  <a:lnTo>
                    <a:pt x="706926" y="630238"/>
                  </a:lnTo>
                  <a:lnTo>
                    <a:pt x="699294" y="630238"/>
                  </a:lnTo>
                  <a:lnTo>
                    <a:pt x="691027" y="630238"/>
                  </a:lnTo>
                  <a:lnTo>
                    <a:pt x="683395" y="629920"/>
                  </a:lnTo>
                  <a:lnTo>
                    <a:pt x="675446" y="629284"/>
                  </a:lnTo>
                  <a:lnTo>
                    <a:pt x="667496" y="628648"/>
                  </a:lnTo>
                  <a:lnTo>
                    <a:pt x="659547" y="627694"/>
                  </a:lnTo>
                  <a:lnTo>
                    <a:pt x="651915" y="626740"/>
                  </a:lnTo>
                  <a:lnTo>
                    <a:pt x="643966" y="625150"/>
                  </a:lnTo>
                  <a:lnTo>
                    <a:pt x="635698" y="623878"/>
                  </a:lnTo>
                  <a:lnTo>
                    <a:pt x="627749" y="621970"/>
                  </a:lnTo>
                  <a:lnTo>
                    <a:pt x="619799" y="620063"/>
                  </a:lnTo>
                  <a:lnTo>
                    <a:pt x="612167" y="617837"/>
                  </a:lnTo>
                  <a:lnTo>
                    <a:pt x="604536" y="615611"/>
                  </a:lnTo>
                  <a:lnTo>
                    <a:pt x="596904" y="613067"/>
                  </a:lnTo>
                  <a:lnTo>
                    <a:pt x="589591" y="610523"/>
                  </a:lnTo>
                  <a:lnTo>
                    <a:pt x="582277" y="607661"/>
                  </a:lnTo>
                  <a:lnTo>
                    <a:pt x="574646" y="604800"/>
                  </a:lnTo>
                  <a:lnTo>
                    <a:pt x="567332" y="601620"/>
                  </a:lnTo>
                  <a:lnTo>
                    <a:pt x="560337" y="597804"/>
                  </a:lnTo>
                  <a:lnTo>
                    <a:pt x="553341" y="594306"/>
                  </a:lnTo>
                  <a:lnTo>
                    <a:pt x="546663" y="590808"/>
                  </a:lnTo>
                  <a:lnTo>
                    <a:pt x="539986" y="586993"/>
                  </a:lnTo>
                  <a:lnTo>
                    <a:pt x="526949" y="578725"/>
                  </a:lnTo>
                  <a:lnTo>
                    <a:pt x="513911" y="570140"/>
                  </a:lnTo>
                  <a:lnTo>
                    <a:pt x="501828" y="560918"/>
                  </a:lnTo>
                  <a:lnTo>
                    <a:pt x="490381" y="551061"/>
                  </a:lnTo>
                  <a:lnTo>
                    <a:pt x="479252" y="540249"/>
                  </a:lnTo>
                  <a:lnTo>
                    <a:pt x="468440" y="529438"/>
                  </a:lnTo>
                  <a:lnTo>
                    <a:pt x="458265" y="518309"/>
                  </a:lnTo>
                  <a:lnTo>
                    <a:pt x="449043" y="506544"/>
                  </a:lnTo>
                  <a:lnTo>
                    <a:pt x="440140" y="494460"/>
                  </a:lnTo>
                  <a:lnTo>
                    <a:pt x="431872" y="481423"/>
                  </a:lnTo>
                  <a:lnTo>
                    <a:pt x="424241" y="468386"/>
                  </a:lnTo>
                  <a:lnTo>
                    <a:pt x="417245" y="455031"/>
                  </a:lnTo>
                  <a:lnTo>
                    <a:pt x="410568" y="441675"/>
                  </a:lnTo>
                  <a:lnTo>
                    <a:pt x="404844" y="427366"/>
                  </a:lnTo>
                  <a:lnTo>
                    <a:pt x="399756" y="413057"/>
                  </a:lnTo>
                  <a:lnTo>
                    <a:pt x="395305" y="398430"/>
                  </a:lnTo>
                  <a:lnTo>
                    <a:pt x="391489" y="383803"/>
                  </a:lnTo>
                  <a:lnTo>
                    <a:pt x="388627" y="368540"/>
                  </a:lnTo>
                  <a:lnTo>
                    <a:pt x="386401" y="353277"/>
                  </a:lnTo>
                  <a:lnTo>
                    <a:pt x="384811" y="338014"/>
                  </a:lnTo>
                  <a:lnTo>
                    <a:pt x="384493" y="330382"/>
                  </a:lnTo>
                  <a:lnTo>
                    <a:pt x="384175" y="322751"/>
                  </a:lnTo>
                  <a:lnTo>
                    <a:pt x="384175" y="314483"/>
                  </a:lnTo>
                  <a:lnTo>
                    <a:pt x="384175" y="306851"/>
                  </a:lnTo>
                  <a:lnTo>
                    <a:pt x="384493" y="298902"/>
                  </a:lnTo>
                  <a:lnTo>
                    <a:pt x="385129" y="291270"/>
                  </a:lnTo>
                  <a:lnTo>
                    <a:pt x="385765" y="283321"/>
                  </a:lnTo>
                  <a:lnTo>
                    <a:pt x="386719" y="275371"/>
                  </a:lnTo>
                  <a:lnTo>
                    <a:pt x="387673" y="267422"/>
                  </a:lnTo>
                  <a:lnTo>
                    <a:pt x="389263" y="259472"/>
                  </a:lnTo>
                  <a:lnTo>
                    <a:pt x="390535" y="251523"/>
                  </a:lnTo>
                  <a:lnTo>
                    <a:pt x="392443" y="243573"/>
                  </a:lnTo>
                  <a:lnTo>
                    <a:pt x="394351" y="235624"/>
                  </a:lnTo>
                  <a:lnTo>
                    <a:pt x="396577" y="227992"/>
                  </a:lnTo>
                  <a:lnTo>
                    <a:pt x="398802" y="220361"/>
                  </a:lnTo>
                  <a:lnTo>
                    <a:pt x="401346" y="212729"/>
                  </a:lnTo>
                  <a:lnTo>
                    <a:pt x="403890" y="204780"/>
                  </a:lnTo>
                  <a:lnTo>
                    <a:pt x="406752" y="197466"/>
                  </a:lnTo>
                  <a:lnTo>
                    <a:pt x="409614" y="190153"/>
                  </a:lnTo>
                  <a:lnTo>
                    <a:pt x="412794" y="183157"/>
                  </a:lnTo>
                  <a:lnTo>
                    <a:pt x="416609" y="176161"/>
                  </a:lnTo>
                  <a:lnTo>
                    <a:pt x="420107" y="169166"/>
                  </a:lnTo>
                  <a:lnTo>
                    <a:pt x="423605" y="162488"/>
                  </a:lnTo>
                  <a:lnTo>
                    <a:pt x="427421" y="155811"/>
                  </a:lnTo>
                  <a:lnTo>
                    <a:pt x="435688" y="142137"/>
                  </a:lnTo>
                  <a:lnTo>
                    <a:pt x="444274" y="129736"/>
                  </a:lnTo>
                  <a:lnTo>
                    <a:pt x="453495" y="117653"/>
                  </a:lnTo>
                  <a:lnTo>
                    <a:pt x="463352" y="105888"/>
                  </a:lnTo>
                  <a:lnTo>
                    <a:pt x="474164" y="94758"/>
                  </a:lnTo>
                  <a:lnTo>
                    <a:pt x="484975" y="83947"/>
                  </a:lnTo>
                  <a:lnTo>
                    <a:pt x="496104" y="74090"/>
                  </a:lnTo>
                  <a:lnTo>
                    <a:pt x="507870" y="64550"/>
                  </a:lnTo>
                  <a:lnTo>
                    <a:pt x="519953" y="55965"/>
                  </a:lnTo>
                  <a:lnTo>
                    <a:pt x="532990" y="47697"/>
                  </a:lnTo>
                  <a:lnTo>
                    <a:pt x="546027" y="39748"/>
                  </a:lnTo>
                  <a:lnTo>
                    <a:pt x="559383" y="32752"/>
                  </a:lnTo>
                  <a:lnTo>
                    <a:pt x="572738" y="26392"/>
                  </a:lnTo>
                  <a:lnTo>
                    <a:pt x="587047" y="20669"/>
                  </a:lnTo>
                  <a:lnTo>
                    <a:pt x="601356" y="15581"/>
                  </a:lnTo>
                  <a:lnTo>
                    <a:pt x="615983" y="11129"/>
                  </a:lnTo>
                  <a:lnTo>
                    <a:pt x="630610" y="7314"/>
                  </a:lnTo>
                  <a:lnTo>
                    <a:pt x="645873" y="4452"/>
                  </a:lnTo>
                  <a:lnTo>
                    <a:pt x="661137" y="2226"/>
                  </a:lnTo>
                  <a:lnTo>
                    <a:pt x="676400" y="636"/>
                  </a:lnTo>
                  <a:lnTo>
                    <a:pt x="684031" y="318"/>
                  </a:lnTo>
                  <a:lnTo>
                    <a:pt x="691663"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grpSp>
        <p:nvGrpSpPr>
          <p:cNvPr id="46" name="组合 45"/>
          <p:cNvGrpSpPr/>
          <p:nvPr/>
        </p:nvGrpSpPr>
        <p:grpSpPr>
          <a:xfrm>
            <a:off x="6364814" y="2900134"/>
            <a:ext cx="1692000" cy="2247904"/>
            <a:chOff x="6364814" y="2900134"/>
            <a:chExt cx="1692000" cy="2247904"/>
          </a:xfrm>
          <a:solidFill>
            <a:schemeClr val="tx1">
              <a:lumMod val="65000"/>
              <a:lumOff val="35000"/>
            </a:schemeClr>
          </a:solidFill>
        </p:grpSpPr>
        <p:sp>
          <p:nvSpPr>
            <p:cNvPr id="19" name="文本框 18"/>
            <p:cNvSpPr txBox="1"/>
            <p:nvPr/>
          </p:nvSpPr>
          <p:spPr>
            <a:xfrm>
              <a:off x="6364814" y="2900134"/>
              <a:ext cx="1692000" cy="510778"/>
            </a:xfrm>
            <a:prstGeom prst="roundRect">
              <a:avLst/>
            </a:prstGeom>
            <a:solidFill>
              <a:schemeClr val="accent5">
                <a:lumMod val="75000"/>
              </a:schemeClr>
            </a:solidFill>
            <a:ln w="19050">
              <a:solidFill>
                <a:srgbClr val="CFD1C5"/>
              </a:solidFill>
            </a:ln>
            <a:effectLst/>
          </p:spPr>
          <p:txBody>
            <a:bodyPr wrap="none" rtlCol="0" anchor="ctr">
              <a:no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胜任能力</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7" name="椭圆 36"/>
            <p:cNvSpPr/>
            <p:nvPr/>
          </p:nvSpPr>
          <p:spPr>
            <a:xfrm>
              <a:off x="6486356" y="3708038"/>
              <a:ext cx="1440000" cy="1440000"/>
            </a:xfrm>
            <a:prstGeom prst="ellipse">
              <a:avLst/>
            </a:prstGeom>
            <a:solidFill>
              <a:schemeClr val="accent5">
                <a:lumMod val="75000"/>
              </a:schemeClr>
            </a:solidFill>
            <a:ln w="38100">
              <a:solidFill>
                <a:srgbClr val="CFD1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KSO_Shape"/>
            <p:cNvSpPr/>
            <p:nvPr/>
          </p:nvSpPr>
          <p:spPr bwMode="auto">
            <a:xfrm flipH="1">
              <a:off x="7016499" y="3958388"/>
              <a:ext cx="427038" cy="952501"/>
            </a:xfrm>
            <a:custGeom>
              <a:avLst/>
              <a:gdLst/>
              <a:ahLst/>
              <a:cxnLst/>
              <a:rect l="0" t="0" r="r" b="b"/>
              <a:pathLst>
                <a:path w="1476375" h="3292475">
                  <a:moveTo>
                    <a:pt x="350928" y="1040693"/>
                  </a:moveTo>
                  <a:lnTo>
                    <a:pt x="339188" y="1048946"/>
                  </a:lnTo>
                  <a:lnTo>
                    <a:pt x="327766" y="1058151"/>
                  </a:lnTo>
                  <a:lnTo>
                    <a:pt x="316978" y="1068309"/>
                  </a:lnTo>
                  <a:lnTo>
                    <a:pt x="306190" y="1078466"/>
                  </a:lnTo>
                  <a:lnTo>
                    <a:pt x="301113" y="1084180"/>
                  </a:lnTo>
                  <a:lnTo>
                    <a:pt x="296036" y="1089893"/>
                  </a:lnTo>
                  <a:lnTo>
                    <a:pt x="290960" y="1095607"/>
                  </a:lnTo>
                  <a:lnTo>
                    <a:pt x="286517" y="1101638"/>
                  </a:lnTo>
                  <a:lnTo>
                    <a:pt x="281758" y="1107986"/>
                  </a:lnTo>
                  <a:lnTo>
                    <a:pt x="277316" y="1114335"/>
                  </a:lnTo>
                  <a:lnTo>
                    <a:pt x="273191" y="1121001"/>
                  </a:lnTo>
                  <a:lnTo>
                    <a:pt x="269066" y="1127666"/>
                  </a:lnTo>
                  <a:lnTo>
                    <a:pt x="265259" y="1134650"/>
                  </a:lnTo>
                  <a:lnTo>
                    <a:pt x="261451" y="1141950"/>
                  </a:lnTo>
                  <a:lnTo>
                    <a:pt x="257961" y="1149568"/>
                  </a:lnTo>
                  <a:lnTo>
                    <a:pt x="254471" y="1157187"/>
                  </a:lnTo>
                  <a:lnTo>
                    <a:pt x="251298" y="1165439"/>
                  </a:lnTo>
                  <a:lnTo>
                    <a:pt x="248125" y="1173692"/>
                  </a:lnTo>
                  <a:lnTo>
                    <a:pt x="245586" y="1182580"/>
                  </a:lnTo>
                  <a:lnTo>
                    <a:pt x="243048" y="1191468"/>
                  </a:lnTo>
                  <a:lnTo>
                    <a:pt x="240510" y="1200673"/>
                  </a:lnTo>
                  <a:lnTo>
                    <a:pt x="238606" y="1210513"/>
                  </a:lnTo>
                  <a:lnTo>
                    <a:pt x="237019" y="1220353"/>
                  </a:lnTo>
                  <a:lnTo>
                    <a:pt x="235116" y="1230828"/>
                  </a:lnTo>
                  <a:lnTo>
                    <a:pt x="234164" y="1241620"/>
                  </a:lnTo>
                  <a:lnTo>
                    <a:pt x="233212" y="1253048"/>
                  </a:lnTo>
                  <a:lnTo>
                    <a:pt x="232577" y="1264792"/>
                  </a:lnTo>
                  <a:lnTo>
                    <a:pt x="232577" y="1276854"/>
                  </a:lnTo>
                  <a:lnTo>
                    <a:pt x="232895" y="1293360"/>
                  </a:lnTo>
                  <a:lnTo>
                    <a:pt x="233846" y="1311136"/>
                  </a:lnTo>
                  <a:lnTo>
                    <a:pt x="235750" y="1329229"/>
                  </a:lnTo>
                  <a:lnTo>
                    <a:pt x="238289" y="1348591"/>
                  </a:lnTo>
                  <a:lnTo>
                    <a:pt x="241779" y="1368906"/>
                  </a:lnTo>
                  <a:lnTo>
                    <a:pt x="246221" y="1390173"/>
                  </a:lnTo>
                  <a:lnTo>
                    <a:pt x="251615" y="1412075"/>
                  </a:lnTo>
                  <a:lnTo>
                    <a:pt x="257961" y="1434930"/>
                  </a:lnTo>
                  <a:lnTo>
                    <a:pt x="265576" y="1458736"/>
                  </a:lnTo>
                  <a:lnTo>
                    <a:pt x="273826" y="1483812"/>
                  </a:lnTo>
                  <a:lnTo>
                    <a:pt x="283662" y="1509841"/>
                  </a:lnTo>
                  <a:lnTo>
                    <a:pt x="294450" y="1536187"/>
                  </a:lnTo>
                  <a:lnTo>
                    <a:pt x="306507" y="1564120"/>
                  </a:lnTo>
                  <a:lnTo>
                    <a:pt x="319833" y="1592688"/>
                  </a:lnTo>
                  <a:lnTo>
                    <a:pt x="334429" y="1622208"/>
                  </a:lnTo>
                  <a:lnTo>
                    <a:pt x="350928" y="1653315"/>
                  </a:lnTo>
                  <a:lnTo>
                    <a:pt x="350928" y="1585070"/>
                  </a:lnTo>
                  <a:lnTo>
                    <a:pt x="350928" y="1040693"/>
                  </a:lnTo>
                  <a:close/>
                  <a:moveTo>
                    <a:pt x="444848" y="752475"/>
                  </a:moveTo>
                  <a:lnTo>
                    <a:pt x="452781" y="752475"/>
                  </a:lnTo>
                  <a:lnTo>
                    <a:pt x="460713" y="752793"/>
                  </a:lnTo>
                  <a:lnTo>
                    <a:pt x="462934" y="752793"/>
                  </a:lnTo>
                  <a:lnTo>
                    <a:pt x="1025181" y="752793"/>
                  </a:lnTo>
                  <a:lnTo>
                    <a:pt x="1032479" y="752793"/>
                  </a:lnTo>
                  <a:lnTo>
                    <a:pt x="1039777" y="753745"/>
                  </a:lnTo>
                  <a:lnTo>
                    <a:pt x="1041046" y="753745"/>
                  </a:lnTo>
                  <a:lnTo>
                    <a:pt x="1053420" y="754062"/>
                  </a:lnTo>
                  <a:lnTo>
                    <a:pt x="1060084" y="754697"/>
                  </a:lnTo>
                  <a:lnTo>
                    <a:pt x="1067064" y="755332"/>
                  </a:lnTo>
                  <a:lnTo>
                    <a:pt x="1074362" y="756284"/>
                  </a:lnTo>
                  <a:lnTo>
                    <a:pt x="1081977" y="757237"/>
                  </a:lnTo>
                  <a:lnTo>
                    <a:pt x="1089909" y="758824"/>
                  </a:lnTo>
                  <a:lnTo>
                    <a:pt x="1098159" y="760411"/>
                  </a:lnTo>
                  <a:lnTo>
                    <a:pt x="1106726" y="762950"/>
                  </a:lnTo>
                  <a:lnTo>
                    <a:pt x="1115293" y="765172"/>
                  </a:lnTo>
                  <a:lnTo>
                    <a:pt x="1124495" y="768029"/>
                  </a:lnTo>
                  <a:lnTo>
                    <a:pt x="1133379" y="771520"/>
                  </a:lnTo>
                  <a:lnTo>
                    <a:pt x="1142580" y="775012"/>
                  </a:lnTo>
                  <a:lnTo>
                    <a:pt x="1152417" y="779456"/>
                  </a:lnTo>
                  <a:lnTo>
                    <a:pt x="1161935" y="784217"/>
                  </a:lnTo>
                  <a:lnTo>
                    <a:pt x="1171454" y="788979"/>
                  </a:lnTo>
                  <a:lnTo>
                    <a:pt x="1181290" y="794692"/>
                  </a:lnTo>
                  <a:lnTo>
                    <a:pt x="1191127" y="801041"/>
                  </a:lnTo>
                  <a:lnTo>
                    <a:pt x="1200645" y="807389"/>
                  </a:lnTo>
                  <a:lnTo>
                    <a:pt x="1210481" y="814690"/>
                  </a:lnTo>
                  <a:lnTo>
                    <a:pt x="1220318" y="822308"/>
                  </a:lnTo>
                  <a:lnTo>
                    <a:pt x="1230154" y="830243"/>
                  </a:lnTo>
                  <a:lnTo>
                    <a:pt x="1239673" y="839131"/>
                  </a:lnTo>
                  <a:lnTo>
                    <a:pt x="1249192" y="848336"/>
                  </a:lnTo>
                  <a:lnTo>
                    <a:pt x="1259028" y="858176"/>
                  </a:lnTo>
                  <a:lnTo>
                    <a:pt x="1268229" y="868651"/>
                  </a:lnTo>
                  <a:lnTo>
                    <a:pt x="1277431" y="879126"/>
                  </a:lnTo>
                  <a:lnTo>
                    <a:pt x="1286632" y="890871"/>
                  </a:lnTo>
                  <a:lnTo>
                    <a:pt x="1295834" y="902615"/>
                  </a:lnTo>
                  <a:lnTo>
                    <a:pt x="1304401" y="915312"/>
                  </a:lnTo>
                  <a:lnTo>
                    <a:pt x="1313285" y="928326"/>
                  </a:lnTo>
                  <a:lnTo>
                    <a:pt x="1321535" y="942293"/>
                  </a:lnTo>
                  <a:lnTo>
                    <a:pt x="1329785" y="956577"/>
                  </a:lnTo>
                  <a:lnTo>
                    <a:pt x="1338351" y="971495"/>
                  </a:lnTo>
                  <a:lnTo>
                    <a:pt x="1346284" y="987049"/>
                  </a:lnTo>
                  <a:lnTo>
                    <a:pt x="1354216" y="1003238"/>
                  </a:lnTo>
                  <a:lnTo>
                    <a:pt x="1361831" y="1020061"/>
                  </a:lnTo>
                  <a:lnTo>
                    <a:pt x="1369129" y="1037519"/>
                  </a:lnTo>
                  <a:lnTo>
                    <a:pt x="1376427" y="1055929"/>
                  </a:lnTo>
                  <a:lnTo>
                    <a:pt x="1383725" y="1074340"/>
                  </a:lnTo>
                  <a:lnTo>
                    <a:pt x="1390388" y="1094020"/>
                  </a:lnTo>
                  <a:lnTo>
                    <a:pt x="1397369" y="1114652"/>
                  </a:lnTo>
                  <a:lnTo>
                    <a:pt x="1403714" y="1135602"/>
                  </a:lnTo>
                  <a:lnTo>
                    <a:pt x="1410060" y="1157504"/>
                  </a:lnTo>
                  <a:lnTo>
                    <a:pt x="1415772" y="1180041"/>
                  </a:lnTo>
                  <a:lnTo>
                    <a:pt x="1421483" y="1203530"/>
                  </a:lnTo>
                  <a:lnTo>
                    <a:pt x="1427194" y="1227971"/>
                  </a:lnTo>
                  <a:lnTo>
                    <a:pt x="1432588" y="1253048"/>
                  </a:lnTo>
                  <a:lnTo>
                    <a:pt x="1437665" y="1278759"/>
                  </a:lnTo>
                  <a:lnTo>
                    <a:pt x="1442107" y="1305739"/>
                  </a:lnTo>
                  <a:lnTo>
                    <a:pt x="1446867" y="1333672"/>
                  </a:lnTo>
                  <a:lnTo>
                    <a:pt x="1450674" y="1362240"/>
                  </a:lnTo>
                  <a:lnTo>
                    <a:pt x="1454799" y="1391760"/>
                  </a:lnTo>
                  <a:lnTo>
                    <a:pt x="1458289" y="1422233"/>
                  </a:lnTo>
                  <a:lnTo>
                    <a:pt x="1461779" y="1453975"/>
                  </a:lnTo>
                  <a:lnTo>
                    <a:pt x="1464635" y="1486352"/>
                  </a:lnTo>
                  <a:lnTo>
                    <a:pt x="1467491" y="1519998"/>
                  </a:lnTo>
                  <a:lnTo>
                    <a:pt x="1469712" y="1554597"/>
                  </a:lnTo>
                  <a:lnTo>
                    <a:pt x="1471616" y="1590148"/>
                  </a:lnTo>
                  <a:lnTo>
                    <a:pt x="1473519" y="1626652"/>
                  </a:lnTo>
                  <a:lnTo>
                    <a:pt x="1474789" y="1664425"/>
                  </a:lnTo>
                  <a:lnTo>
                    <a:pt x="1475740" y="1703467"/>
                  </a:lnTo>
                  <a:lnTo>
                    <a:pt x="1476058" y="1743145"/>
                  </a:lnTo>
                  <a:lnTo>
                    <a:pt x="1476375" y="1784410"/>
                  </a:lnTo>
                  <a:lnTo>
                    <a:pt x="1476375" y="1826944"/>
                  </a:lnTo>
                  <a:lnTo>
                    <a:pt x="1475740" y="1870113"/>
                  </a:lnTo>
                  <a:lnTo>
                    <a:pt x="1474789" y="1915187"/>
                  </a:lnTo>
                  <a:lnTo>
                    <a:pt x="1472885" y="1960896"/>
                  </a:lnTo>
                  <a:lnTo>
                    <a:pt x="1472567" y="1966927"/>
                  </a:lnTo>
                  <a:lnTo>
                    <a:pt x="1471933" y="1972640"/>
                  </a:lnTo>
                  <a:lnTo>
                    <a:pt x="1471298" y="1978036"/>
                  </a:lnTo>
                  <a:lnTo>
                    <a:pt x="1470029" y="1983750"/>
                  </a:lnTo>
                  <a:lnTo>
                    <a:pt x="1468760" y="1989146"/>
                  </a:lnTo>
                  <a:lnTo>
                    <a:pt x="1467173" y="1994860"/>
                  </a:lnTo>
                  <a:lnTo>
                    <a:pt x="1464952" y="1999621"/>
                  </a:lnTo>
                  <a:lnTo>
                    <a:pt x="1462731" y="2005017"/>
                  </a:lnTo>
                  <a:lnTo>
                    <a:pt x="1460510" y="2010096"/>
                  </a:lnTo>
                  <a:lnTo>
                    <a:pt x="1457655" y="2014857"/>
                  </a:lnTo>
                  <a:lnTo>
                    <a:pt x="1455116" y="2019618"/>
                  </a:lnTo>
                  <a:lnTo>
                    <a:pt x="1451943" y="2024062"/>
                  </a:lnTo>
                  <a:lnTo>
                    <a:pt x="1448453" y="2028189"/>
                  </a:lnTo>
                  <a:lnTo>
                    <a:pt x="1445280" y="2032633"/>
                  </a:lnTo>
                  <a:lnTo>
                    <a:pt x="1441473" y="2036759"/>
                  </a:lnTo>
                  <a:lnTo>
                    <a:pt x="1437665" y="2040568"/>
                  </a:lnTo>
                  <a:lnTo>
                    <a:pt x="1433540" y="2044377"/>
                  </a:lnTo>
                  <a:lnTo>
                    <a:pt x="1429415" y="2047869"/>
                  </a:lnTo>
                  <a:lnTo>
                    <a:pt x="1425291" y="2051360"/>
                  </a:lnTo>
                  <a:lnTo>
                    <a:pt x="1420531" y="2054217"/>
                  </a:lnTo>
                  <a:lnTo>
                    <a:pt x="1415772" y="2057391"/>
                  </a:lnTo>
                  <a:lnTo>
                    <a:pt x="1411329" y="2059931"/>
                  </a:lnTo>
                  <a:lnTo>
                    <a:pt x="1406253" y="2062153"/>
                  </a:lnTo>
                  <a:lnTo>
                    <a:pt x="1400859" y="2064692"/>
                  </a:lnTo>
                  <a:lnTo>
                    <a:pt x="1396099" y="2066597"/>
                  </a:lnTo>
                  <a:lnTo>
                    <a:pt x="1390705" y="2068184"/>
                  </a:lnTo>
                  <a:lnTo>
                    <a:pt x="1385311" y="2069771"/>
                  </a:lnTo>
                  <a:lnTo>
                    <a:pt x="1379600" y="2070723"/>
                  </a:lnTo>
                  <a:lnTo>
                    <a:pt x="1374206" y="2071993"/>
                  </a:lnTo>
                  <a:lnTo>
                    <a:pt x="1368495" y="2072628"/>
                  </a:lnTo>
                  <a:lnTo>
                    <a:pt x="1362783" y="2073262"/>
                  </a:lnTo>
                  <a:lnTo>
                    <a:pt x="1356755" y="2073262"/>
                  </a:lnTo>
                  <a:lnTo>
                    <a:pt x="1352947" y="2073262"/>
                  </a:lnTo>
                  <a:lnTo>
                    <a:pt x="1346919" y="2072945"/>
                  </a:lnTo>
                  <a:lnTo>
                    <a:pt x="1340890" y="2072310"/>
                  </a:lnTo>
                  <a:lnTo>
                    <a:pt x="1335179" y="2071041"/>
                  </a:lnTo>
                  <a:lnTo>
                    <a:pt x="1329467" y="2069771"/>
                  </a:lnTo>
                  <a:lnTo>
                    <a:pt x="1324073" y="2068501"/>
                  </a:lnTo>
                  <a:lnTo>
                    <a:pt x="1318362" y="2066914"/>
                  </a:lnTo>
                  <a:lnTo>
                    <a:pt x="1312968" y="2064692"/>
                  </a:lnTo>
                  <a:lnTo>
                    <a:pt x="1307891" y="2062470"/>
                  </a:lnTo>
                  <a:lnTo>
                    <a:pt x="1302815" y="2059931"/>
                  </a:lnTo>
                  <a:lnTo>
                    <a:pt x="1297738" y="2057391"/>
                  </a:lnTo>
                  <a:lnTo>
                    <a:pt x="1292978" y="2054217"/>
                  </a:lnTo>
                  <a:lnTo>
                    <a:pt x="1288536" y="2051043"/>
                  </a:lnTo>
                  <a:lnTo>
                    <a:pt x="1284094" y="2047551"/>
                  </a:lnTo>
                  <a:lnTo>
                    <a:pt x="1279652" y="2044060"/>
                  </a:lnTo>
                  <a:lnTo>
                    <a:pt x="1275844" y="2040251"/>
                  </a:lnTo>
                  <a:lnTo>
                    <a:pt x="1271719" y="2036442"/>
                  </a:lnTo>
                  <a:lnTo>
                    <a:pt x="1268229" y="2031998"/>
                  </a:lnTo>
                  <a:lnTo>
                    <a:pt x="1264422" y="2027554"/>
                  </a:lnTo>
                  <a:lnTo>
                    <a:pt x="1261249" y="2023110"/>
                  </a:lnTo>
                  <a:lnTo>
                    <a:pt x="1258076" y="2018349"/>
                  </a:lnTo>
                  <a:lnTo>
                    <a:pt x="1255220" y="2013587"/>
                  </a:lnTo>
                  <a:lnTo>
                    <a:pt x="1252682" y="2008826"/>
                  </a:lnTo>
                  <a:lnTo>
                    <a:pt x="1250143" y="2003430"/>
                  </a:lnTo>
                  <a:lnTo>
                    <a:pt x="1248240" y="1998351"/>
                  </a:lnTo>
                  <a:lnTo>
                    <a:pt x="1246336" y="1992955"/>
                  </a:lnTo>
                  <a:lnTo>
                    <a:pt x="1244749" y="1987559"/>
                  </a:lnTo>
                  <a:lnTo>
                    <a:pt x="1243163" y="1981845"/>
                  </a:lnTo>
                  <a:lnTo>
                    <a:pt x="1242211" y="1976132"/>
                  </a:lnTo>
                  <a:lnTo>
                    <a:pt x="1241259" y="1970418"/>
                  </a:lnTo>
                  <a:lnTo>
                    <a:pt x="1240625" y="1964387"/>
                  </a:lnTo>
                  <a:lnTo>
                    <a:pt x="1240625" y="1958674"/>
                  </a:lnTo>
                  <a:lnTo>
                    <a:pt x="1240625" y="1952643"/>
                  </a:lnTo>
                  <a:lnTo>
                    <a:pt x="1241894" y="1908839"/>
                  </a:lnTo>
                  <a:lnTo>
                    <a:pt x="1242846" y="1866304"/>
                  </a:lnTo>
                  <a:lnTo>
                    <a:pt x="1243480" y="1824722"/>
                  </a:lnTo>
                  <a:lnTo>
                    <a:pt x="1243480" y="1784410"/>
                  </a:lnTo>
                  <a:lnTo>
                    <a:pt x="1243163" y="1730448"/>
                  </a:lnTo>
                  <a:lnTo>
                    <a:pt x="1242211" y="1678074"/>
                  </a:lnTo>
                  <a:lnTo>
                    <a:pt x="1240625" y="1628556"/>
                  </a:lnTo>
                  <a:lnTo>
                    <a:pt x="1238403" y="1581261"/>
                  </a:lnTo>
                  <a:lnTo>
                    <a:pt x="1235231" y="1536187"/>
                  </a:lnTo>
                  <a:lnTo>
                    <a:pt x="1231740" y="1493335"/>
                  </a:lnTo>
                  <a:lnTo>
                    <a:pt x="1227298" y="1452705"/>
                  </a:lnTo>
                  <a:lnTo>
                    <a:pt x="1223173" y="1413980"/>
                  </a:lnTo>
                  <a:lnTo>
                    <a:pt x="1217779" y="1377476"/>
                  </a:lnTo>
                  <a:lnTo>
                    <a:pt x="1212385" y="1343195"/>
                  </a:lnTo>
                  <a:lnTo>
                    <a:pt x="1206357" y="1310818"/>
                  </a:lnTo>
                  <a:lnTo>
                    <a:pt x="1200328" y="1280028"/>
                  </a:lnTo>
                  <a:lnTo>
                    <a:pt x="1193665" y="1251460"/>
                  </a:lnTo>
                  <a:lnTo>
                    <a:pt x="1186684" y="1225115"/>
                  </a:lnTo>
                  <a:lnTo>
                    <a:pt x="1179704" y="1200038"/>
                  </a:lnTo>
                  <a:lnTo>
                    <a:pt x="1172406" y="1176867"/>
                  </a:lnTo>
                  <a:lnTo>
                    <a:pt x="1168281" y="1163852"/>
                  </a:lnTo>
                  <a:lnTo>
                    <a:pt x="1163839" y="1151473"/>
                  </a:lnTo>
                  <a:lnTo>
                    <a:pt x="1159714" y="1140046"/>
                  </a:lnTo>
                  <a:lnTo>
                    <a:pt x="1154955" y="1128619"/>
                  </a:lnTo>
                  <a:lnTo>
                    <a:pt x="1150513" y="1118461"/>
                  </a:lnTo>
                  <a:lnTo>
                    <a:pt x="1146388" y="1108304"/>
                  </a:lnTo>
                  <a:lnTo>
                    <a:pt x="1141946" y="1098781"/>
                  </a:lnTo>
                  <a:lnTo>
                    <a:pt x="1137504" y="1089893"/>
                  </a:lnTo>
                  <a:lnTo>
                    <a:pt x="1137504" y="1860591"/>
                  </a:lnTo>
                  <a:lnTo>
                    <a:pt x="1137504" y="1868209"/>
                  </a:lnTo>
                  <a:lnTo>
                    <a:pt x="1136235" y="1875192"/>
                  </a:lnTo>
                  <a:lnTo>
                    <a:pt x="1135283" y="1882493"/>
                  </a:lnTo>
                  <a:lnTo>
                    <a:pt x="1133696" y="1889476"/>
                  </a:lnTo>
                  <a:lnTo>
                    <a:pt x="1374206" y="3075994"/>
                  </a:lnTo>
                  <a:lnTo>
                    <a:pt x="1375792" y="3085199"/>
                  </a:lnTo>
                  <a:lnTo>
                    <a:pt x="1376744" y="3094087"/>
                  </a:lnTo>
                  <a:lnTo>
                    <a:pt x="1377379" y="3102975"/>
                  </a:lnTo>
                  <a:lnTo>
                    <a:pt x="1377696" y="3112498"/>
                  </a:lnTo>
                  <a:lnTo>
                    <a:pt x="1377379" y="3121068"/>
                  </a:lnTo>
                  <a:lnTo>
                    <a:pt x="1376744" y="3129956"/>
                  </a:lnTo>
                  <a:lnTo>
                    <a:pt x="1375792" y="3138526"/>
                  </a:lnTo>
                  <a:lnTo>
                    <a:pt x="1374206" y="3147414"/>
                  </a:lnTo>
                  <a:lnTo>
                    <a:pt x="1371985" y="3155984"/>
                  </a:lnTo>
                  <a:lnTo>
                    <a:pt x="1369764" y="3164237"/>
                  </a:lnTo>
                  <a:lnTo>
                    <a:pt x="1367225" y="3172490"/>
                  </a:lnTo>
                  <a:lnTo>
                    <a:pt x="1363735" y="3180743"/>
                  </a:lnTo>
                  <a:lnTo>
                    <a:pt x="1360562" y="3188361"/>
                  </a:lnTo>
                  <a:lnTo>
                    <a:pt x="1356437" y="3196614"/>
                  </a:lnTo>
                  <a:lnTo>
                    <a:pt x="1352313" y="3203915"/>
                  </a:lnTo>
                  <a:lnTo>
                    <a:pt x="1347553" y="3211215"/>
                  </a:lnTo>
                  <a:lnTo>
                    <a:pt x="1342476" y="3218516"/>
                  </a:lnTo>
                  <a:lnTo>
                    <a:pt x="1337717" y="3225182"/>
                  </a:lnTo>
                  <a:lnTo>
                    <a:pt x="1332006" y="3231530"/>
                  </a:lnTo>
                  <a:lnTo>
                    <a:pt x="1325977" y="3237879"/>
                  </a:lnTo>
                  <a:lnTo>
                    <a:pt x="1319631" y="3243910"/>
                  </a:lnTo>
                  <a:lnTo>
                    <a:pt x="1313285" y="3249623"/>
                  </a:lnTo>
                  <a:lnTo>
                    <a:pt x="1306305" y="3255337"/>
                  </a:lnTo>
                  <a:lnTo>
                    <a:pt x="1299324" y="3260098"/>
                  </a:lnTo>
                  <a:lnTo>
                    <a:pt x="1291709" y="3265177"/>
                  </a:lnTo>
                  <a:lnTo>
                    <a:pt x="1284411" y="3269621"/>
                  </a:lnTo>
                  <a:lnTo>
                    <a:pt x="1276479" y="3273430"/>
                  </a:lnTo>
                  <a:lnTo>
                    <a:pt x="1268229" y="3277239"/>
                  </a:lnTo>
                  <a:lnTo>
                    <a:pt x="1259980" y="3280413"/>
                  </a:lnTo>
                  <a:lnTo>
                    <a:pt x="1251095" y="3283587"/>
                  </a:lnTo>
                  <a:lnTo>
                    <a:pt x="1242528" y="3286127"/>
                  </a:lnTo>
                  <a:lnTo>
                    <a:pt x="1233644" y="3288031"/>
                  </a:lnTo>
                  <a:lnTo>
                    <a:pt x="1224443" y="3289936"/>
                  </a:lnTo>
                  <a:lnTo>
                    <a:pt x="1215241" y="3290888"/>
                  </a:lnTo>
                  <a:lnTo>
                    <a:pt x="1206039" y="3291523"/>
                  </a:lnTo>
                  <a:lnTo>
                    <a:pt x="1197155" y="3291840"/>
                  </a:lnTo>
                  <a:lnTo>
                    <a:pt x="1188271" y="3291523"/>
                  </a:lnTo>
                  <a:lnTo>
                    <a:pt x="1179387" y="3290888"/>
                  </a:lnTo>
                  <a:lnTo>
                    <a:pt x="1170502" y="3289936"/>
                  </a:lnTo>
                  <a:lnTo>
                    <a:pt x="1161935" y="3288031"/>
                  </a:lnTo>
                  <a:lnTo>
                    <a:pt x="1153686" y="3286127"/>
                  </a:lnTo>
                  <a:lnTo>
                    <a:pt x="1145119" y="3283905"/>
                  </a:lnTo>
                  <a:lnTo>
                    <a:pt x="1137186" y="3281048"/>
                  </a:lnTo>
                  <a:lnTo>
                    <a:pt x="1128619" y="3277874"/>
                  </a:lnTo>
                  <a:lnTo>
                    <a:pt x="1121004" y="3274382"/>
                  </a:lnTo>
                  <a:lnTo>
                    <a:pt x="1113072" y="3270573"/>
                  </a:lnTo>
                  <a:lnTo>
                    <a:pt x="1105774" y="3266129"/>
                  </a:lnTo>
                  <a:lnTo>
                    <a:pt x="1098476" y="3261685"/>
                  </a:lnTo>
                  <a:lnTo>
                    <a:pt x="1091179" y="3256924"/>
                  </a:lnTo>
                  <a:lnTo>
                    <a:pt x="1084515" y="3251528"/>
                  </a:lnTo>
                  <a:lnTo>
                    <a:pt x="1077852" y="3245814"/>
                  </a:lnTo>
                  <a:lnTo>
                    <a:pt x="1071506" y="3240101"/>
                  </a:lnTo>
                  <a:lnTo>
                    <a:pt x="1065795" y="3233752"/>
                  </a:lnTo>
                  <a:lnTo>
                    <a:pt x="1059766" y="3227404"/>
                  </a:lnTo>
                  <a:lnTo>
                    <a:pt x="1054372" y="3220421"/>
                  </a:lnTo>
                  <a:lnTo>
                    <a:pt x="1049295" y="3213437"/>
                  </a:lnTo>
                  <a:lnTo>
                    <a:pt x="1044536" y="3206137"/>
                  </a:lnTo>
                  <a:lnTo>
                    <a:pt x="1040094" y="3198519"/>
                  </a:lnTo>
                  <a:lnTo>
                    <a:pt x="1035969" y="3190583"/>
                  </a:lnTo>
                  <a:lnTo>
                    <a:pt x="1032479" y="3182330"/>
                  </a:lnTo>
                  <a:lnTo>
                    <a:pt x="1028989" y="3173760"/>
                  </a:lnTo>
                  <a:lnTo>
                    <a:pt x="1026133" y="3165189"/>
                  </a:lnTo>
                  <a:lnTo>
                    <a:pt x="1023595" y="3156619"/>
                  </a:lnTo>
                  <a:lnTo>
                    <a:pt x="1021374" y="3147731"/>
                  </a:lnTo>
                  <a:lnTo>
                    <a:pt x="783719" y="1973275"/>
                  </a:lnTo>
                  <a:lnTo>
                    <a:pt x="710424" y="1973275"/>
                  </a:lnTo>
                  <a:lnTo>
                    <a:pt x="710424" y="3112498"/>
                  </a:lnTo>
                  <a:lnTo>
                    <a:pt x="710107" y="3121703"/>
                  </a:lnTo>
                  <a:lnTo>
                    <a:pt x="709472" y="3130591"/>
                  </a:lnTo>
                  <a:lnTo>
                    <a:pt x="708521" y="3139796"/>
                  </a:lnTo>
                  <a:lnTo>
                    <a:pt x="706617" y="3148684"/>
                  </a:lnTo>
                  <a:lnTo>
                    <a:pt x="704713" y="3157254"/>
                  </a:lnTo>
                  <a:lnTo>
                    <a:pt x="702492" y="3165824"/>
                  </a:lnTo>
                  <a:lnTo>
                    <a:pt x="699319" y="3174077"/>
                  </a:lnTo>
                  <a:lnTo>
                    <a:pt x="696146" y="3182648"/>
                  </a:lnTo>
                  <a:lnTo>
                    <a:pt x="692656" y="3190583"/>
                  </a:lnTo>
                  <a:lnTo>
                    <a:pt x="688848" y="3198201"/>
                  </a:lnTo>
                  <a:lnTo>
                    <a:pt x="684406" y="3205819"/>
                  </a:lnTo>
                  <a:lnTo>
                    <a:pt x="679647" y="3213120"/>
                  </a:lnTo>
                  <a:lnTo>
                    <a:pt x="674570" y="3220103"/>
                  </a:lnTo>
                  <a:lnTo>
                    <a:pt x="669176" y="3227086"/>
                  </a:lnTo>
                  <a:lnTo>
                    <a:pt x="663465" y="3233435"/>
                  </a:lnTo>
                  <a:lnTo>
                    <a:pt x="657753" y="3239783"/>
                  </a:lnTo>
                  <a:lnTo>
                    <a:pt x="651407" y="3245497"/>
                  </a:lnTo>
                  <a:lnTo>
                    <a:pt x="645062" y="3251210"/>
                  </a:lnTo>
                  <a:lnTo>
                    <a:pt x="638081" y="3256607"/>
                  </a:lnTo>
                  <a:lnTo>
                    <a:pt x="631101" y="3261685"/>
                  </a:lnTo>
                  <a:lnTo>
                    <a:pt x="623803" y="3266129"/>
                  </a:lnTo>
                  <a:lnTo>
                    <a:pt x="616188" y="3270573"/>
                  </a:lnTo>
                  <a:lnTo>
                    <a:pt x="608573" y="3274382"/>
                  </a:lnTo>
                  <a:lnTo>
                    <a:pt x="600640" y="3278191"/>
                  </a:lnTo>
                  <a:lnTo>
                    <a:pt x="592391" y="3281365"/>
                  </a:lnTo>
                  <a:lnTo>
                    <a:pt x="583824" y="3284222"/>
                  </a:lnTo>
                  <a:lnTo>
                    <a:pt x="575574" y="3286762"/>
                  </a:lnTo>
                  <a:lnTo>
                    <a:pt x="566690" y="3288666"/>
                  </a:lnTo>
                  <a:lnTo>
                    <a:pt x="558123" y="3290253"/>
                  </a:lnTo>
                  <a:lnTo>
                    <a:pt x="548921" y="3291523"/>
                  </a:lnTo>
                  <a:lnTo>
                    <a:pt x="539720" y="3292158"/>
                  </a:lnTo>
                  <a:lnTo>
                    <a:pt x="530518" y="3292475"/>
                  </a:lnTo>
                  <a:lnTo>
                    <a:pt x="520999" y="3292158"/>
                  </a:lnTo>
                  <a:lnTo>
                    <a:pt x="512115" y="3291523"/>
                  </a:lnTo>
                  <a:lnTo>
                    <a:pt x="503231" y="3290253"/>
                  </a:lnTo>
                  <a:lnTo>
                    <a:pt x="494346" y="3288666"/>
                  </a:lnTo>
                  <a:lnTo>
                    <a:pt x="485462" y="3286762"/>
                  </a:lnTo>
                  <a:lnTo>
                    <a:pt x="476895" y="3284222"/>
                  </a:lnTo>
                  <a:lnTo>
                    <a:pt x="468645" y="3281365"/>
                  </a:lnTo>
                  <a:lnTo>
                    <a:pt x="460396" y="3278191"/>
                  </a:lnTo>
                  <a:lnTo>
                    <a:pt x="452463" y="3274382"/>
                  </a:lnTo>
                  <a:lnTo>
                    <a:pt x="444848" y="3270573"/>
                  </a:lnTo>
                  <a:lnTo>
                    <a:pt x="437233" y="3266129"/>
                  </a:lnTo>
                  <a:lnTo>
                    <a:pt x="429935" y="3261685"/>
                  </a:lnTo>
                  <a:lnTo>
                    <a:pt x="422955" y="3256607"/>
                  </a:lnTo>
                  <a:lnTo>
                    <a:pt x="416292" y="3251210"/>
                  </a:lnTo>
                  <a:lnTo>
                    <a:pt x="409628" y="3245497"/>
                  </a:lnTo>
                  <a:lnTo>
                    <a:pt x="403282" y="3239783"/>
                  </a:lnTo>
                  <a:lnTo>
                    <a:pt x="397253" y="3233435"/>
                  </a:lnTo>
                  <a:lnTo>
                    <a:pt x="391542" y="3227086"/>
                  </a:lnTo>
                  <a:lnTo>
                    <a:pt x="386465" y="3220103"/>
                  </a:lnTo>
                  <a:lnTo>
                    <a:pt x="381389" y="3213120"/>
                  </a:lnTo>
                  <a:lnTo>
                    <a:pt x="376629" y="3205819"/>
                  </a:lnTo>
                  <a:lnTo>
                    <a:pt x="372504" y="3198201"/>
                  </a:lnTo>
                  <a:lnTo>
                    <a:pt x="368380" y="3190583"/>
                  </a:lnTo>
                  <a:lnTo>
                    <a:pt x="364889" y="3182648"/>
                  </a:lnTo>
                  <a:lnTo>
                    <a:pt x="361716" y="3174077"/>
                  </a:lnTo>
                  <a:lnTo>
                    <a:pt x="358861" y="3165824"/>
                  </a:lnTo>
                  <a:lnTo>
                    <a:pt x="356322" y="3157254"/>
                  </a:lnTo>
                  <a:lnTo>
                    <a:pt x="354419" y="3148684"/>
                  </a:lnTo>
                  <a:lnTo>
                    <a:pt x="352832" y="3139796"/>
                  </a:lnTo>
                  <a:lnTo>
                    <a:pt x="351563" y="3130591"/>
                  </a:lnTo>
                  <a:lnTo>
                    <a:pt x="350928" y="3121703"/>
                  </a:lnTo>
                  <a:lnTo>
                    <a:pt x="350928" y="3112498"/>
                  </a:lnTo>
                  <a:lnTo>
                    <a:pt x="350928" y="1937089"/>
                  </a:lnTo>
                  <a:lnTo>
                    <a:pt x="342361" y="1939311"/>
                  </a:lnTo>
                  <a:lnTo>
                    <a:pt x="333794" y="1940898"/>
                  </a:lnTo>
                  <a:lnTo>
                    <a:pt x="325545" y="1941850"/>
                  </a:lnTo>
                  <a:lnTo>
                    <a:pt x="316978" y="1942168"/>
                  </a:lnTo>
                  <a:lnTo>
                    <a:pt x="309680" y="1941850"/>
                  </a:lnTo>
                  <a:lnTo>
                    <a:pt x="302699" y="1941216"/>
                  </a:lnTo>
                  <a:lnTo>
                    <a:pt x="295402" y="1940263"/>
                  </a:lnTo>
                  <a:lnTo>
                    <a:pt x="288421" y="1938676"/>
                  </a:lnTo>
                  <a:lnTo>
                    <a:pt x="281441" y="1936772"/>
                  </a:lnTo>
                  <a:lnTo>
                    <a:pt x="274777" y="1934232"/>
                  </a:lnTo>
                  <a:lnTo>
                    <a:pt x="268114" y="1931693"/>
                  </a:lnTo>
                  <a:lnTo>
                    <a:pt x="261451" y="1928201"/>
                  </a:lnTo>
                  <a:lnTo>
                    <a:pt x="255105" y="1924710"/>
                  </a:lnTo>
                  <a:lnTo>
                    <a:pt x="249077" y="1920583"/>
                  </a:lnTo>
                  <a:lnTo>
                    <a:pt x="243365" y="1916139"/>
                  </a:lnTo>
                  <a:lnTo>
                    <a:pt x="237654" y="1911061"/>
                  </a:lnTo>
                  <a:lnTo>
                    <a:pt x="232260" y="1905982"/>
                  </a:lnTo>
                  <a:lnTo>
                    <a:pt x="227183" y="1900268"/>
                  </a:lnTo>
                  <a:lnTo>
                    <a:pt x="222741" y="1894237"/>
                  </a:lnTo>
                  <a:lnTo>
                    <a:pt x="218299" y="1887889"/>
                  </a:lnTo>
                  <a:lnTo>
                    <a:pt x="204021" y="1864717"/>
                  </a:lnTo>
                  <a:lnTo>
                    <a:pt x="190377" y="1842180"/>
                  </a:lnTo>
                  <a:lnTo>
                    <a:pt x="177051" y="1819643"/>
                  </a:lnTo>
                  <a:lnTo>
                    <a:pt x="164676" y="1797741"/>
                  </a:lnTo>
                  <a:lnTo>
                    <a:pt x="152301" y="1775839"/>
                  </a:lnTo>
                  <a:lnTo>
                    <a:pt x="140562" y="1754255"/>
                  </a:lnTo>
                  <a:lnTo>
                    <a:pt x="129774" y="1732988"/>
                  </a:lnTo>
                  <a:lnTo>
                    <a:pt x="118985" y="1711720"/>
                  </a:lnTo>
                  <a:lnTo>
                    <a:pt x="108832" y="1691088"/>
                  </a:lnTo>
                  <a:lnTo>
                    <a:pt x="98996" y="1670456"/>
                  </a:lnTo>
                  <a:lnTo>
                    <a:pt x="89794" y="1650141"/>
                  </a:lnTo>
                  <a:lnTo>
                    <a:pt x="81227" y="1629826"/>
                  </a:lnTo>
                  <a:lnTo>
                    <a:pt x="72978" y="1610463"/>
                  </a:lnTo>
                  <a:lnTo>
                    <a:pt x="65363" y="1590783"/>
                  </a:lnTo>
                  <a:lnTo>
                    <a:pt x="58065" y="1571420"/>
                  </a:lnTo>
                  <a:lnTo>
                    <a:pt x="51084" y="1552375"/>
                  </a:lnTo>
                  <a:lnTo>
                    <a:pt x="44738" y="1533647"/>
                  </a:lnTo>
                  <a:lnTo>
                    <a:pt x="38710" y="1514920"/>
                  </a:lnTo>
                  <a:lnTo>
                    <a:pt x="33316" y="1496509"/>
                  </a:lnTo>
                  <a:lnTo>
                    <a:pt x="28239" y="1478416"/>
                  </a:lnTo>
                  <a:lnTo>
                    <a:pt x="23797" y="1460641"/>
                  </a:lnTo>
                  <a:lnTo>
                    <a:pt x="19355" y="1442548"/>
                  </a:lnTo>
                  <a:lnTo>
                    <a:pt x="15865" y="1425407"/>
                  </a:lnTo>
                  <a:lnTo>
                    <a:pt x="12057" y="1407949"/>
                  </a:lnTo>
                  <a:lnTo>
                    <a:pt x="9519" y="1390808"/>
                  </a:lnTo>
                  <a:lnTo>
                    <a:pt x="6980" y="1373985"/>
                  </a:lnTo>
                  <a:lnTo>
                    <a:pt x="4442" y="1357162"/>
                  </a:lnTo>
                  <a:lnTo>
                    <a:pt x="2855" y="1340973"/>
                  </a:lnTo>
                  <a:lnTo>
                    <a:pt x="1586" y="1324785"/>
                  </a:lnTo>
                  <a:lnTo>
                    <a:pt x="634" y="1308279"/>
                  </a:lnTo>
                  <a:lnTo>
                    <a:pt x="0" y="1292408"/>
                  </a:lnTo>
                  <a:lnTo>
                    <a:pt x="0" y="1276854"/>
                  </a:lnTo>
                  <a:lnTo>
                    <a:pt x="317" y="1257491"/>
                  </a:lnTo>
                  <a:lnTo>
                    <a:pt x="952" y="1238129"/>
                  </a:lnTo>
                  <a:lnTo>
                    <a:pt x="2538" y="1219718"/>
                  </a:lnTo>
                  <a:lnTo>
                    <a:pt x="4442" y="1201308"/>
                  </a:lnTo>
                  <a:lnTo>
                    <a:pt x="7298" y="1183532"/>
                  </a:lnTo>
                  <a:lnTo>
                    <a:pt x="10153" y="1165439"/>
                  </a:lnTo>
                  <a:lnTo>
                    <a:pt x="13961" y="1148299"/>
                  </a:lnTo>
                  <a:lnTo>
                    <a:pt x="18086" y="1131475"/>
                  </a:lnTo>
                  <a:lnTo>
                    <a:pt x="22845" y="1114970"/>
                  </a:lnTo>
                  <a:lnTo>
                    <a:pt x="28239" y="1098781"/>
                  </a:lnTo>
                  <a:lnTo>
                    <a:pt x="33633" y="1083228"/>
                  </a:lnTo>
                  <a:lnTo>
                    <a:pt x="39662" y="1067991"/>
                  </a:lnTo>
                  <a:lnTo>
                    <a:pt x="46008" y="1052755"/>
                  </a:lnTo>
                  <a:lnTo>
                    <a:pt x="52988" y="1038471"/>
                  </a:lnTo>
                  <a:lnTo>
                    <a:pt x="60286" y="1024187"/>
                  </a:lnTo>
                  <a:lnTo>
                    <a:pt x="67901" y="1011173"/>
                  </a:lnTo>
                  <a:lnTo>
                    <a:pt x="75833" y="997841"/>
                  </a:lnTo>
                  <a:lnTo>
                    <a:pt x="83766" y="984827"/>
                  </a:lnTo>
                  <a:lnTo>
                    <a:pt x="92650" y="972448"/>
                  </a:lnTo>
                  <a:lnTo>
                    <a:pt x="101217" y="961021"/>
                  </a:lnTo>
                  <a:lnTo>
                    <a:pt x="110101" y="949276"/>
                  </a:lnTo>
                  <a:lnTo>
                    <a:pt x="119303" y="938166"/>
                  </a:lnTo>
                  <a:lnTo>
                    <a:pt x="128822" y="927691"/>
                  </a:lnTo>
                  <a:lnTo>
                    <a:pt x="138023" y="917534"/>
                  </a:lnTo>
                  <a:lnTo>
                    <a:pt x="147542" y="907694"/>
                  </a:lnTo>
                  <a:lnTo>
                    <a:pt x="157378" y="898489"/>
                  </a:lnTo>
                  <a:lnTo>
                    <a:pt x="167214" y="889284"/>
                  </a:lnTo>
                  <a:lnTo>
                    <a:pt x="176733" y="880713"/>
                  </a:lnTo>
                  <a:lnTo>
                    <a:pt x="186887" y="872460"/>
                  </a:lnTo>
                  <a:lnTo>
                    <a:pt x="196723" y="864525"/>
                  </a:lnTo>
                  <a:lnTo>
                    <a:pt x="206559" y="857224"/>
                  </a:lnTo>
                  <a:lnTo>
                    <a:pt x="216712" y="849923"/>
                  </a:lnTo>
                  <a:lnTo>
                    <a:pt x="226231" y="843258"/>
                  </a:lnTo>
                  <a:lnTo>
                    <a:pt x="236385" y="836592"/>
                  </a:lnTo>
                  <a:lnTo>
                    <a:pt x="245904" y="830561"/>
                  </a:lnTo>
                  <a:lnTo>
                    <a:pt x="255422" y="824530"/>
                  </a:lnTo>
                  <a:lnTo>
                    <a:pt x="274460" y="813737"/>
                  </a:lnTo>
                  <a:lnTo>
                    <a:pt x="293181" y="803897"/>
                  </a:lnTo>
                  <a:lnTo>
                    <a:pt x="310632" y="795327"/>
                  </a:lnTo>
                  <a:lnTo>
                    <a:pt x="327449" y="787709"/>
                  </a:lnTo>
                  <a:lnTo>
                    <a:pt x="343631" y="781043"/>
                  </a:lnTo>
                  <a:lnTo>
                    <a:pt x="358861" y="775330"/>
                  </a:lnTo>
                  <a:lnTo>
                    <a:pt x="372822" y="770568"/>
                  </a:lnTo>
                  <a:lnTo>
                    <a:pt x="385196" y="766124"/>
                  </a:lnTo>
                  <a:lnTo>
                    <a:pt x="396619" y="762950"/>
                  </a:lnTo>
                  <a:lnTo>
                    <a:pt x="406455" y="760093"/>
                  </a:lnTo>
                  <a:lnTo>
                    <a:pt x="421051" y="756284"/>
                  </a:lnTo>
                  <a:lnTo>
                    <a:pt x="428349" y="754697"/>
                  </a:lnTo>
                  <a:lnTo>
                    <a:pt x="436916" y="753110"/>
                  </a:lnTo>
                  <a:lnTo>
                    <a:pt x="444848" y="752475"/>
                  </a:lnTo>
                  <a:close/>
                  <a:moveTo>
                    <a:pt x="736113" y="0"/>
                  </a:moveTo>
                  <a:lnTo>
                    <a:pt x="744380" y="0"/>
                  </a:lnTo>
                  <a:lnTo>
                    <a:pt x="752329" y="0"/>
                  </a:lnTo>
                  <a:lnTo>
                    <a:pt x="760596" y="317"/>
                  </a:lnTo>
                  <a:lnTo>
                    <a:pt x="768545" y="951"/>
                  </a:lnTo>
                  <a:lnTo>
                    <a:pt x="776812" y="1585"/>
                  </a:lnTo>
                  <a:lnTo>
                    <a:pt x="785079" y="2536"/>
                  </a:lnTo>
                  <a:lnTo>
                    <a:pt x="793664" y="3488"/>
                  </a:lnTo>
                  <a:lnTo>
                    <a:pt x="801613" y="4756"/>
                  </a:lnTo>
                  <a:lnTo>
                    <a:pt x="809880" y="6658"/>
                  </a:lnTo>
                  <a:lnTo>
                    <a:pt x="818147" y="8560"/>
                  </a:lnTo>
                  <a:lnTo>
                    <a:pt x="826414" y="10462"/>
                  </a:lnTo>
                  <a:lnTo>
                    <a:pt x="834363" y="12365"/>
                  </a:lnTo>
                  <a:lnTo>
                    <a:pt x="842312" y="15218"/>
                  </a:lnTo>
                  <a:lnTo>
                    <a:pt x="850261" y="17437"/>
                  </a:lnTo>
                  <a:lnTo>
                    <a:pt x="858210" y="20608"/>
                  </a:lnTo>
                  <a:lnTo>
                    <a:pt x="866159" y="23461"/>
                  </a:lnTo>
                  <a:lnTo>
                    <a:pt x="873473" y="26314"/>
                  </a:lnTo>
                  <a:lnTo>
                    <a:pt x="881104" y="29802"/>
                  </a:lnTo>
                  <a:lnTo>
                    <a:pt x="888417" y="33289"/>
                  </a:lnTo>
                  <a:lnTo>
                    <a:pt x="895730" y="37094"/>
                  </a:lnTo>
                  <a:lnTo>
                    <a:pt x="902725" y="40581"/>
                  </a:lnTo>
                  <a:lnTo>
                    <a:pt x="909720" y="44703"/>
                  </a:lnTo>
                  <a:lnTo>
                    <a:pt x="923393" y="53263"/>
                  </a:lnTo>
                  <a:lnTo>
                    <a:pt x="936429" y="62140"/>
                  </a:lnTo>
                  <a:lnTo>
                    <a:pt x="949148" y="71968"/>
                  </a:lnTo>
                  <a:lnTo>
                    <a:pt x="961548" y="82113"/>
                  </a:lnTo>
                  <a:lnTo>
                    <a:pt x="972995" y="92892"/>
                  </a:lnTo>
                  <a:lnTo>
                    <a:pt x="983805" y="103989"/>
                  </a:lnTo>
                  <a:lnTo>
                    <a:pt x="994616" y="116036"/>
                  </a:lnTo>
                  <a:lnTo>
                    <a:pt x="1004155" y="128401"/>
                  </a:lnTo>
                  <a:lnTo>
                    <a:pt x="1013376" y="140765"/>
                  </a:lnTo>
                  <a:lnTo>
                    <a:pt x="1021961" y="154081"/>
                  </a:lnTo>
                  <a:lnTo>
                    <a:pt x="1030228" y="167396"/>
                  </a:lnTo>
                  <a:lnTo>
                    <a:pt x="1037541" y="181346"/>
                  </a:lnTo>
                  <a:lnTo>
                    <a:pt x="1043900" y="195613"/>
                  </a:lnTo>
                  <a:lnTo>
                    <a:pt x="1049942" y="210197"/>
                  </a:lnTo>
                  <a:lnTo>
                    <a:pt x="1055347" y="225097"/>
                  </a:lnTo>
                  <a:lnTo>
                    <a:pt x="1060116" y="239998"/>
                  </a:lnTo>
                  <a:lnTo>
                    <a:pt x="1063932" y="255850"/>
                  </a:lnTo>
                  <a:lnTo>
                    <a:pt x="1067111" y="271385"/>
                  </a:lnTo>
                  <a:lnTo>
                    <a:pt x="1069337" y="286920"/>
                  </a:lnTo>
                  <a:lnTo>
                    <a:pt x="1070927" y="302772"/>
                  </a:lnTo>
                  <a:lnTo>
                    <a:pt x="1071245" y="311015"/>
                  </a:lnTo>
                  <a:lnTo>
                    <a:pt x="1071563" y="318941"/>
                  </a:lnTo>
                  <a:lnTo>
                    <a:pt x="1071563" y="327184"/>
                  </a:lnTo>
                  <a:lnTo>
                    <a:pt x="1071563" y="335427"/>
                  </a:lnTo>
                  <a:lnTo>
                    <a:pt x="1071245" y="343353"/>
                  </a:lnTo>
                  <a:lnTo>
                    <a:pt x="1070609" y="351596"/>
                  </a:lnTo>
                  <a:lnTo>
                    <a:pt x="1069973" y="359839"/>
                  </a:lnTo>
                  <a:lnTo>
                    <a:pt x="1069019" y="368082"/>
                  </a:lnTo>
                  <a:lnTo>
                    <a:pt x="1068065" y="376325"/>
                  </a:lnTo>
                  <a:lnTo>
                    <a:pt x="1066794" y="384568"/>
                  </a:lnTo>
                  <a:lnTo>
                    <a:pt x="1064886" y="392811"/>
                  </a:lnTo>
                  <a:lnTo>
                    <a:pt x="1062978" y="401054"/>
                  </a:lnTo>
                  <a:lnTo>
                    <a:pt x="1061070" y="409297"/>
                  </a:lnTo>
                  <a:lnTo>
                    <a:pt x="1059163" y="417223"/>
                  </a:lnTo>
                  <a:lnTo>
                    <a:pt x="1056301" y="425148"/>
                  </a:lnTo>
                  <a:lnTo>
                    <a:pt x="1053757" y="433391"/>
                  </a:lnTo>
                  <a:lnTo>
                    <a:pt x="1050895" y="441000"/>
                  </a:lnTo>
                  <a:lnTo>
                    <a:pt x="1048034" y="448609"/>
                  </a:lnTo>
                  <a:lnTo>
                    <a:pt x="1045172" y="456218"/>
                  </a:lnTo>
                  <a:lnTo>
                    <a:pt x="1041675" y="463827"/>
                  </a:lnTo>
                  <a:lnTo>
                    <a:pt x="1038177" y="471119"/>
                  </a:lnTo>
                  <a:lnTo>
                    <a:pt x="1034361" y="478411"/>
                  </a:lnTo>
                  <a:lnTo>
                    <a:pt x="1030864" y="485386"/>
                  </a:lnTo>
                  <a:lnTo>
                    <a:pt x="1026730" y="492361"/>
                  </a:lnTo>
                  <a:lnTo>
                    <a:pt x="1018145" y="505993"/>
                  </a:lnTo>
                  <a:lnTo>
                    <a:pt x="1009242" y="519309"/>
                  </a:lnTo>
                  <a:lnTo>
                    <a:pt x="999386" y="531673"/>
                  </a:lnTo>
                  <a:lnTo>
                    <a:pt x="989211" y="543721"/>
                  </a:lnTo>
                  <a:lnTo>
                    <a:pt x="978082" y="555451"/>
                  </a:lnTo>
                  <a:lnTo>
                    <a:pt x="966953" y="566231"/>
                  </a:lnTo>
                  <a:lnTo>
                    <a:pt x="955189" y="577010"/>
                  </a:lnTo>
                  <a:lnTo>
                    <a:pt x="942788" y="586521"/>
                  </a:lnTo>
                  <a:lnTo>
                    <a:pt x="930388" y="595715"/>
                  </a:lnTo>
                  <a:lnTo>
                    <a:pt x="917033" y="604592"/>
                  </a:lnTo>
                  <a:lnTo>
                    <a:pt x="903361" y="612518"/>
                  </a:lnTo>
                  <a:lnTo>
                    <a:pt x="889689" y="619810"/>
                  </a:lnTo>
                  <a:lnTo>
                    <a:pt x="875380" y="626468"/>
                  </a:lnTo>
                  <a:lnTo>
                    <a:pt x="860754" y="632492"/>
                  </a:lnTo>
                  <a:lnTo>
                    <a:pt x="845810" y="637564"/>
                  </a:lnTo>
                  <a:lnTo>
                    <a:pt x="830548" y="642320"/>
                  </a:lnTo>
                  <a:lnTo>
                    <a:pt x="815285" y="645807"/>
                  </a:lnTo>
                  <a:lnTo>
                    <a:pt x="799387" y="649295"/>
                  </a:lnTo>
                  <a:lnTo>
                    <a:pt x="783807" y="651514"/>
                  </a:lnTo>
                  <a:lnTo>
                    <a:pt x="767591" y="652782"/>
                  </a:lnTo>
                  <a:lnTo>
                    <a:pt x="759642" y="653733"/>
                  </a:lnTo>
                  <a:lnTo>
                    <a:pt x="751693" y="654050"/>
                  </a:lnTo>
                  <a:lnTo>
                    <a:pt x="743426" y="654050"/>
                  </a:lnTo>
                  <a:lnTo>
                    <a:pt x="735159" y="654050"/>
                  </a:lnTo>
                  <a:lnTo>
                    <a:pt x="726892" y="653733"/>
                  </a:lnTo>
                  <a:lnTo>
                    <a:pt x="718943" y="652782"/>
                  </a:lnTo>
                  <a:lnTo>
                    <a:pt x="710676" y="652148"/>
                  </a:lnTo>
                  <a:lnTo>
                    <a:pt x="702409" y="651197"/>
                  </a:lnTo>
                  <a:lnTo>
                    <a:pt x="694460" y="650246"/>
                  </a:lnTo>
                  <a:lnTo>
                    <a:pt x="686193" y="648661"/>
                  </a:lnTo>
                  <a:lnTo>
                    <a:pt x="677608" y="647392"/>
                  </a:lnTo>
                  <a:lnTo>
                    <a:pt x="669341" y="645173"/>
                  </a:lnTo>
                  <a:lnTo>
                    <a:pt x="661074" y="643271"/>
                  </a:lnTo>
                  <a:lnTo>
                    <a:pt x="653125" y="641052"/>
                  </a:lnTo>
                  <a:lnTo>
                    <a:pt x="645176" y="638515"/>
                  </a:lnTo>
                  <a:lnTo>
                    <a:pt x="637227" y="635979"/>
                  </a:lnTo>
                  <a:lnTo>
                    <a:pt x="629596" y="633443"/>
                  </a:lnTo>
                  <a:lnTo>
                    <a:pt x="621647" y="630272"/>
                  </a:lnTo>
                  <a:lnTo>
                    <a:pt x="614334" y="627419"/>
                  </a:lnTo>
                  <a:lnTo>
                    <a:pt x="606385" y="623932"/>
                  </a:lnTo>
                  <a:lnTo>
                    <a:pt x="599071" y="620444"/>
                  </a:lnTo>
                  <a:lnTo>
                    <a:pt x="591758" y="616640"/>
                  </a:lnTo>
                  <a:lnTo>
                    <a:pt x="584763" y="613152"/>
                  </a:lnTo>
                  <a:lnTo>
                    <a:pt x="577768" y="609031"/>
                  </a:lnTo>
                  <a:lnTo>
                    <a:pt x="564414" y="600471"/>
                  </a:lnTo>
                  <a:lnTo>
                    <a:pt x="551059" y="591594"/>
                  </a:lnTo>
                  <a:lnTo>
                    <a:pt x="538341" y="581765"/>
                  </a:lnTo>
                  <a:lnTo>
                    <a:pt x="525940" y="571620"/>
                  </a:lnTo>
                  <a:lnTo>
                    <a:pt x="514811" y="560524"/>
                  </a:lnTo>
                  <a:lnTo>
                    <a:pt x="503683" y="549428"/>
                  </a:lnTo>
                  <a:lnTo>
                    <a:pt x="493190" y="537697"/>
                  </a:lnTo>
                  <a:lnTo>
                    <a:pt x="483015" y="525650"/>
                  </a:lnTo>
                  <a:lnTo>
                    <a:pt x="474112" y="512968"/>
                  </a:lnTo>
                  <a:lnTo>
                    <a:pt x="465527" y="499652"/>
                  </a:lnTo>
                  <a:lnTo>
                    <a:pt x="457578" y="486020"/>
                  </a:lnTo>
                  <a:lnTo>
                    <a:pt x="450265" y="472070"/>
                  </a:lnTo>
                  <a:lnTo>
                    <a:pt x="443588" y="458120"/>
                  </a:lnTo>
                  <a:lnTo>
                    <a:pt x="437547" y="443537"/>
                  </a:lnTo>
                  <a:lnTo>
                    <a:pt x="432141" y="428636"/>
                  </a:lnTo>
                  <a:lnTo>
                    <a:pt x="427372" y="413418"/>
                  </a:lnTo>
                  <a:lnTo>
                    <a:pt x="423556" y="398200"/>
                  </a:lnTo>
                  <a:lnTo>
                    <a:pt x="420695" y="382348"/>
                  </a:lnTo>
                  <a:lnTo>
                    <a:pt x="418151" y="366496"/>
                  </a:lnTo>
                  <a:lnTo>
                    <a:pt x="416561" y="350644"/>
                  </a:lnTo>
                  <a:lnTo>
                    <a:pt x="416243" y="342719"/>
                  </a:lnTo>
                  <a:lnTo>
                    <a:pt x="415925" y="334793"/>
                  </a:lnTo>
                  <a:lnTo>
                    <a:pt x="415925" y="326550"/>
                  </a:lnTo>
                  <a:lnTo>
                    <a:pt x="415925" y="318307"/>
                  </a:lnTo>
                  <a:lnTo>
                    <a:pt x="416243" y="310064"/>
                  </a:lnTo>
                  <a:lnTo>
                    <a:pt x="416879" y="302138"/>
                  </a:lnTo>
                  <a:lnTo>
                    <a:pt x="417515" y="293895"/>
                  </a:lnTo>
                  <a:lnTo>
                    <a:pt x="418469" y="285652"/>
                  </a:lnTo>
                  <a:lnTo>
                    <a:pt x="419423" y="277409"/>
                  </a:lnTo>
                  <a:lnTo>
                    <a:pt x="421013" y="269166"/>
                  </a:lnTo>
                  <a:lnTo>
                    <a:pt x="422602" y="260923"/>
                  </a:lnTo>
                  <a:lnTo>
                    <a:pt x="424510" y="252680"/>
                  </a:lnTo>
                  <a:lnTo>
                    <a:pt x="426418" y="244437"/>
                  </a:lnTo>
                  <a:lnTo>
                    <a:pt x="428644" y="236511"/>
                  </a:lnTo>
                  <a:lnTo>
                    <a:pt x="431187" y="228585"/>
                  </a:lnTo>
                  <a:lnTo>
                    <a:pt x="433413" y="220659"/>
                  </a:lnTo>
                  <a:lnTo>
                    <a:pt x="436593" y="212733"/>
                  </a:lnTo>
                  <a:lnTo>
                    <a:pt x="439454" y="204807"/>
                  </a:lnTo>
                  <a:lnTo>
                    <a:pt x="442634" y="197198"/>
                  </a:lnTo>
                  <a:lnTo>
                    <a:pt x="445814" y="189906"/>
                  </a:lnTo>
                  <a:lnTo>
                    <a:pt x="449629" y="182614"/>
                  </a:lnTo>
                  <a:lnTo>
                    <a:pt x="453127" y="175322"/>
                  </a:lnTo>
                  <a:lnTo>
                    <a:pt x="456942" y="168347"/>
                  </a:lnTo>
                  <a:lnTo>
                    <a:pt x="460758" y="161056"/>
                  </a:lnTo>
                  <a:lnTo>
                    <a:pt x="469343" y="147423"/>
                  </a:lnTo>
                  <a:lnTo>
                    <a:pt x="478564" y="134741"/>
                  </a:lnTo>
                  <a:lnTo>
                    <a:pt x="488103" y="122060"/>
                  </a:lnTo>
                  <a:lnTo>
                    <a:pt x="498277" y="109695"/>
                  </a:lnTo>
                  <a:lnTo>
                    <a:pt x="509406" y="97965"/>
                  </a:lnTo>
                  <a:lnTo>
                    <a:pt x="520535" y="87186"/>
                  </a:lnTo>
                  <a:lnTo>
                    <a:pt x="532299" y="76723"/>
                  </a:lnTo>
                  <a:lnTo>
                    <a:pt x="544700" y="66895"/>
                  </a:lnTo>
                  <a:lnTo>
                    <a:pt x="557418" y="58018"/>
                  </a:lnTo>
                  <a:lnTo>
                    <a:pt x="570455" y="49458"/>
                  </a:lnTo>
                  <a:lnTo>
                    <a:pt x="584127" y="41215"/>
                  </a:lnTo>
                  <a:lnTo>
                    <a:pt x="597800" y="33923"/>
                  </a:lnTo>
                  <a:lnTo>
                    <a:pt x="612108" y="26948"/>
                  </a:lnTo>
                  <a:lnTo>
                    <a:pt x="626734" y="21242"/>
                  </a:lnTo>
                  <a:lnTo>
                    <a:pt x="641678" y="16169"/>
                  </a:lnTo>
                  <a:lnTo>
                    <a:pt x="657259" y="11414"/>
                  </a:lnTo>
                  <a:lnTo>
                    <a:pt x="672521" y="7609"/>
                  </a:lnTo>
                  <a:lnTo>
                    <a:pt x="688101" y="4439"/>
                  </a:lnTo>
                  <a:lnTo>
                    <a:pt x="703681" y="2219"/>
                  </a:lnTo>
                  <a:lnTo>
                    <a:pt x="719897" y="634"/>
                  </a:lnTo>
                  <a:lnTo>
                    <a:pt x="727846" y="317"/>
                  </a:lnTo>
                  <a:lnTo>
                    <a:pt x="736113"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grpSp>
        <p:nvGrpSpPr>
          <p:cNvPr id="45" name="组合 44"/>
          <p:cNvGrpSpPr/>
          <p:nvPr/>
        </p:nvGrpSpPr>
        <p:grpSpPr>
          <a:xfrm>
            <a:off x="4150706" y="2900134"/>
            <a:ext cx="1692000" cy="2247904"/>
            <a:chOff x="4150706" y="2900134"/>
            <a:chExt cx="1692000" cy="2247904"/>
          </a:xfrm>
          <a:solidFill>
            <a:schemeClr val="tx1">
              <a:lumMod val="65000"/>
              <a:lumOff val="35000"/>
            </a:schemeClr>
          </a:solidFill>
        </p:grpSpPr>
        <p:sp>
          <p:nvSpPr>
            <p:cNvPr id="14" name="文本框 13"/>
            <p:cNvSpPr txBox="1"/>
            <p:nvPr/>
          </p:nvSpPr>
          <p:spPr>
            <a:xfrm>
              <a:off x="4150706" y="2900134"/>
              <a:ext cx="1692000" cy="510778"/>
            </a:xfrm>
            <a:prstGeom prst="roundRect">
              <a:avLst/>
            </a:prstGeom>
            <a:solidFill>
              <a:schemeClr val="accent5">
                <a:lumMod val="75000"/>
              </a:schemeClr>
            </a:solidFill>
            <a:ln w="19050">
              <a:solidFill>
                <a:srgbClr val="CFD1C5"/>
              </a:solidFill>
            </a:ln>
            <a:effectLst/>
          </p:spPr>
          <p:txBody>
            <a:bodyPr wrap="none" rtlCol="0" anchor="ctr">
              <a:no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岗位认知</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6" name="椭圆 35"/>
            <p:cNvSpPr/>
            <p:nvPr/>
          </p:nvSpPr>
          <p:spPr>
            <a:xfrm>
              <a:off x="4253831" y="3708038"/>
              <a:ext cx="1440000" cy="1440000"/>
            </a:xfrm>
            <a:prstGeom prst="ellipse">
              <a:avLst/>
            </a:prstGeom>
            <a:solidFill>
              <a:schemeClr val="accent5">
                <a:lumMod val="75000"/>
              </a:schemeClr>
            </a:solidFill>
            <a:ln w="38100">
              <a:solidFill>
                <a:srgbClr val="CFD1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KSO_Shape"/>
            <p:cNvSpPr/>
            <p:nvPr/>
          </p:nvSpPr>
          <p:spPr bwMode="auto">
            <a:xfrm flipH="1">
              <a:off x="4758235" y="3958386"/>
              <a:ext cx="471489" cy="952503"/>
            </a:xfrm>
            <a:custGeom>
              <a:avLst/>
              <a:gdLst/>
              <a:ahLst/>
              <a:cxnLst/>
              <a:rect l="0" t="0" r="r" b="b"/>
              <a:pathLst>
                <a:path w="1627188" h="3292475">
                  <a:moveTo>
                    <a:pt x="463232" y="260350"/>
                  </a:moveTo>
                  <a:lnTo>
                    <a:pt x="460692" y="275590"/>
                  </a:lnTo>
                  <a:lnTo>
                    <a:pt x="458787" y="291148"/>
                  </a:lnTo>
                  <a:lnTo>
                    <a:pt x="457835" y="306388"/>
                  </a:lnTo>
                  <a:lnTo>
                    <a:pt x="457200" y="321945"/>
                  </a:lnTo>
                  <a:lnTo>
                    <a:pt x="457200" y="337185"/>
                  </a:lnTo>
                  <a:lnTo>
                    <a:pt x="457835" y="353060"/>
                  </a:lnTo>
                  <a:lnTo>
                    <a:pt x="459422" y="368300"/>
                  </a:lnTo>
                  <a:lnTo>
                    <a:pt x="461327" y="383540"/>
                  </a:lnTo>
                  <a:lnTo>
                    <a:pt x="464185" y="398463"/>
                  </a:lnTo>
                  <a:lnTo>
                    <a:pt x="467360" y="413385"/>
                  </a:lnTo>
                  <a:lnTo>
                    <a:pt x="471805" y="428308"/>
                  </a:lnTo>
                  <a:lnTo>
                    <a:pt x="476250" y="442913"/>
                  </a:lnTo>
                  <a:lnTo>
                    <a:pt x="481647" y="457518"/>
                  </a:lnTo>
                  <a:lnTo>
                    <a:pt x="487680" y="471805"/>
                  </a:lnTo>
                  <a:lnTo>
                    <a:pt x="494348" y="485775"/>
                  </a:lnTo>
                  <a:lnTo>
                    <a:pt x="501650" y="499745"/>
                  </a:lnTo>
                  <a:lnTo>
                    <a:pt x="475297" y="513080"/>
                  </a:lnTo>
                  <a:lnTo>
                    <a:pt x="450532" y="526098"/>
                  </a:lnTo>
                  <a:lnTo>
                    <a:pt x="427037" y="538798"/>
                  </a:lnTo>
                  <a:lnTo>
                    <a:pt x="405130" y="550863"/>
                  </a:lnTo>
                  <a:lnTo>
                    <a:pt x="384492" y="562928"/>
                  </a:lnTo>
                  <a:lnTo>
                    <a:pt x="365442" y="574358"/>
                  </a:lnTo>
                  <a:lnTo>
                    <a:pt x="347662" y="585470"/>
                  </a:lnTo>
                  <a:lnTo>
                    <a:pt x="331470" y="596265"/>
                  </a:lnTo>
                  <a:lnTo>
                    <a:pt x="316230" y="606425"/>
                  </a:lnTo>
                  <a:lnTo>
                    <a:pt x="302577" y="616585"/>
                  </a:lnTo>
                  <a:lnTo>
                    <a:pt x="290195" y="625793"/>
                  </a:lnTo>
                  <a:lnTo>
                    <a:pt x="279082" y="634683"/>
                  </a:lnTo>
                  <a:lnTo>
                    <a:pt x="269240" y="642938"/>
                  </a:lnTo>
                  <a:lnTo>
                    <a:pt x="260667" y="650875"/>
                  </a:lnTo>
                  <a:lnTo>
                    <a:pt x="253365" y="658178"/>
                  </a:lnTo>
                  <a:lnTo>
                    <a:pt x="247015" y="664845"/>
                  </a:lnTo>
                  <a:lnTo>
                    <a:pt x="243205" y="669608"/>
                  </a:lnTo>
                  <a:lnTo>
                    <a:pt x="239712" y="674053"/>
                  </a:lnTo>
                  <a:lnTo>
                    <a:pt x="247015" y="678498"/>
                  </a:lnTo>
                  <a:lnTo>
                    <a:pt x="255905" y="683895"/>
                  </a:lnTo>
                  <a:lnTo>
                    <a:pt x="266700" y="689293"/>
                  </a:lnTo>
                  <a:lnTo>
                    <a:pt x="278447" y="694690"/>
                  </a:lnTo>
                  <a:lnTo>
                    <a:pt x="290830" y="699770"/>
                  </a:lnTo>
                  <a:lnTo>
                    <a:pt x="304482" y="705168"/>
                  </a:lnTo>
                  <a:lnTo>
                    <a:pt x="318770" y="710248"/>
                  </a:lnTo>
                  <a:lnTo>
                    <a:pt x="333692" y="714693"/>
                  </a:lnTo>
                  <a:lnTo>
                    <a:pt x="347345" y="719138"/>
                  </a:lnTo>
                  <a:lnTo>
                    <a:pt x="360997" y="722948"/>
                  </a:lnTo>
                  <a:lnTo>
                    <a:pt x="374650" y="726440"/>
                  </a:lnTo>
                  <a:lnTo>
                    <a:pt x="388620" y="729933"/>
                  </a:lnTo>
                  <a:lnTo>
                    <a:pt x="415607" y="735648"/>
                  </a:lnTo>
                  <a:lnTo>
                    <a:pt x="441642" y="741045"/>
                  </a:lnTo>
                  <a:lnTo>
                    <a:pt x="465772" y="745490"/>
                  </a:lnTo>
                  <a:lnTo>
                    <a:pt x="487045" y="748665"/>
                  </a:lnTo>
                  <a:lnTo>
                    <a:pt x="504825" y="751523"/>
                  </a:lnTo>
                  <a:lnTo>
                    <a:pt x="518795" y="753110"/>
                  </a:lnTo>
                  <a:lnTo>
                    <a:pt x="525463" y="752475"/>
                  </a:lnTo>
                  <a:lnTo>
                    <a:pt x="532448" y="752158"/>
                  </a:lnTo>
                  <a:lnTo>
                    <a:pt x="1094740" y="752158"/>
                  </a:lnTo>
                  <a:lnTo>
                    <a:pt x="1101725" y="752475"/>
                  </a:lnTo>
                  <a:lnTo>
                    <a:pt x="1107758" y="753110"/>
                  </a:lnTo>
                  <a:lnTo>
                    <a:pt x="1129030" y="750253"/>
                  </a:lnTo>
                  <a:lnTo>
                    <a:pt x="1147128" y="747713"/>
                  </a:lnTo>
                  <a:lnTo>
                    <a:pt x="1167765" y="744220"/>
                  </a:lnTo>
                  <a:lnTo>
                    <a:pt x="1190625" y="740093"/>
                  </a:lnTo>
                  <a:lnTo>
                    <a:pt x="1214755" y="735013"/>
                  </a:lnTo>
                  <a:lnTo>
                    <a:pt x="1227138" y="732473"/>
                  </a:lnTo>
                  <a:lnTo>
                    <a:pt x="1239838" y="729933"/>
                  </a:lnTo>
                  <a:lnTo>
                    <a:pt x="1252538" y="726440"/>
                  </a:lnTo>
                  <a:lnTo>
                    <a:pt x="1265238" y="723265"/>
                  </a:lnTo>
                  <a:lnTo>
                    <a:pt x="1277938" y="719455"/>
                  </a:lnTo>
                  <a:lnTo>
                    <a:pt x="1290638" y="715963"/>
                  </a:lnTo>
                  <a:lnTo>
                    <a:pt x="1303020" y="711835"/>
                  </a:lnTo>
                  <a:lnTo>
                    <a:pt x="1314768" y="707708"/>
                  </a:lnTo>
                  <a:lnTo>
                    <a:pt x="1326198" y="703580"/>
                  </a:lnTo>
                  <a:lnTo>
                    <a:pt x="1336993" y="699453"/>
                  </a:lnTo>
                  <a:lnTo>
                    <a:pt x="1347788" y="695325"/>
                  </a:lnTo>
                  <a:lnTo>
                    <a:pt x="1357313" y="690880"/>
                  </a:lnTo>
                  <a:lnTo>
                    <a:pt x="1366203" y="686435"/>
                  </a:lnTo>
                  <a:lnTo>
                    <a:pt x="1374140" y="682308"/>
                  </a:lnTo>
                  <a:lnTo>
                    <a:pt x="1381443" y="677863"/>
                  </a:lnTo>
                  <a:lnTo>
                    <a:pt x="1386840" y="674053"/>
                  </a:lnTo>
                  <a:lnTo>
                    <a:pt x="1383665" y="669608"/>
                  </a:lnTo>
                  <a:lnTo>
                    <a:pt x="1379538" y="664845"/>
                  </a:lnTo>
                  <a:lnTo>
                    <a:pt x="1375093" y="660083"/>
                  </a:lnTo>
                  <a:lnTo>
                    <a:pt x="1369695" y="654368"/>
                  </a:lnTo>
                  <a:lnTo>
                    <a:pt x="1363345" y="648653"/>
                  </a:lnTo>
                  <a:lnTo>
                    <a:pt x="1356678" y="642303"/>
                  </a:lnTo>
                  <a:lnTo>
                    <a:pt x="1348740" y="635635"/>
                  </a:lnTo>
                  <a:lnTo>
                    <a:pt x="1340485" y="628650"/>
                  </a:lnTo>
                  <a:lnTo>
                    <a:pt x="1332230" y="621983"/>
                  </a:lnTo>
                  <a:lnTo>
                    <a:pt x="1323340" y="615315"/>
                  </a:lnTo>
                  <a:lnTo>
                    <a:pt x="1313498" y="608330"/>
                  </a:lnTo>
                  <a:lnTo>
                    <a:pt x="1303020" y="601028"/>
                  </a:lnTo>
                  <a:lnTo>
                    <a:pt x="1291908" y="593725"/>
                  </a:lnTo>
                  <a:lnTo>
                    <a:pt x="1280478" y="586105"/>
                  </a:lnTo>
                  <a:lnTo>
                    <a:pt x="1268095" y="578168"/>
                  </a:lnTo>
                  <a:lnTo>
                    <a:pt x="1255078" y="570230"/>
                  </a:lnTo>
                  <a:lnTo>
                    <a:pt x="1226820" y="553720"/>
                  </a:lnTo>
                  <a:lnTo>
                    <a:pt x="1196023" y="536258"/>
                  </a:lnTo>
                  <a:lnTo>
                    <a:pt x="1162050" y="518478"/>
                  </a:lnTo>
                  <a:lnTo>
                    <a:pt x="1125538" y="499745"/>
                  </a:lnTo>
                  <a:lnTo>
                    <a:pt x="1131253" y="489268"/>
                  </a:lnTo>
                  <a:lnTo>
                    <a:pt x="1136333" y="478155"/>
                  </a:lnTo>
                  <a:lnTo>
                    <a:pt x="1141413" y="467043"/>
                  </a:lnTo>
                  <a:lnTo>
                    <a:pt x="1146175" y="455613"/>
                  </a:lnTo>
                  <a:lnTo>
                    <a:pt x="1150303" y="443865"/>
                  </a:lnTo>
                  <a:lnTo>
                    <a:pt x="1154113" y="432435"/>
                  </a:lnTo>
                  <a:lnTo>
                    <a:pt x="1157605" y="420370"/>
                  </a:lnTo>
                  <a:lnTo>
                    <a:pt x="1160780" y="407988"/>
                  </a:lnTo>
                  <a:lnTo>
                    <a:pt x="1162685" y="398780"/>
                  </a:lnTo>
                  <a:lnTo>
                    <a:pt x="1164590" y="389573"/>
                  </a:lnTo>
                  <a:lnTo>
                    <a:pt x="1166178" y="380048"/>
                  </a:lnTo>
                  <a:lnTo>
                    <a:pt x="1167448" y="370840"/>
                  </a:lnTo>
                  <a:lnTo>
                    <a:pt x="1168400" y="361633"/>
                  </a:lnTo>
                  <a:lnTo>
                    <a:pt x="1169353" y="352425"/>
                  </a:lnTo>
                  <a:lnTo>
                    <a:pt x="1169670" y="342900"/>
                  </a:lnTo>
                  <a:lnTo>
                    <a:pt x="1169988" y="333693"/>
                  </a:lnTo>
                  <a:lnTo>
                    <a:pt x="1169988" y="324485"/>
                  </a:lnTo>
                  <a:lnTo>
                    <a:pt x="1169988" y="314960"/>
                  </a:lnTo>
                  <a:lnTo>
                    <a:pt x="1169353" y="305753"/>
                  </a:lnTo>
                  <a:lnTo>
                    <a:pt x="1168718" y="296863"/>
                  </a:lnTo>
                  <a:lnTo>
                    <a:pt x="1168083" y="287338"/>
                  </a:lnTo>
                  <a:lnTo>
                    <a:pt x="1166813" y="278448"/>
                  </a:lnTo>
                  <a:lnTo>
                    <a:pt x="1165225" y="269240"/>
                  </a:lnTo>
                  <a:lnTo>
                    <a:pt x="1163638" y="260350"/>
                  </a:lnTo>
                  <a:lnTo>
                    <a:pt x="1202055" y="278130"/>
                  </a:lnTo>
                  <a:lnTo>
                    <a:pt x="1238250" y="295910"/>
                  </a:lnTo>
                  <a:lnTo>
                    <a:pt x="1272223" y="313373"/>
                  </a:lnTo>
                  <a:lnTo>
                    <a:pt x="1304608" y="330518"/>
                  </a:lnTo>
                  <a:lnTo>
                    <a:pt x="1335088" y="347345"/>
                  </a:lnTo>
                  <a:lnTo>
                    <a:pt x="1363980" y="364173"/>
                  </a:lnTo>
                  <a:lnTo>
                    <a:pt x="1391285" y="380365"/>
                  </a:lnTo>
                  <a:lnTo>
                    <a:pt x="1416685" y="396875"/>
                  </a:lnTo>
                  <a:lnTo>
                    <a:pt x="1430973" y="406400"/>
                  </a:lnTo>
                  <a:lnTo>
                    <a:pt x="1443990" y="415608"/>
                  </a:lnTo>
                  <a:lnTo>
                    <a:pt x="1457326" y="425133"/>
                  </a:lnTo>
                  <a:lnTo>
                    <a:pt x="1470026" y="434340"/>
                  </a:lnTo>
                  <a:lnTo>
                    <a:pt x="1482090" y="443548"/>
                  </a:lnTo>
                  <a:lnTo>
                    <a:pt x="1493520" y="453073"/>
                  </a:lnTo>
                  <a:lnTo>
                    <a:pt x="1504950" y="462280"/>
                  </a:lnTo>
                  <a:lnTo>
                    <a:pt x="1515428" y="471805"/>
                  </a:lnTo>
                  <a:lnTo>
                    <a:pt x="1525906" y="481330"/>
                  </a:lnTo>
                  <a:lnTo>
                    <a:pt x="1535430" y="490855"/>
                  </a:lnTo>
                  <a:lnTo>
                    <a:pt x="1544638" y="500380"/>
                  </a:lnTo>
                  <a:lnTo>
                    <a:pt x="1553846" y="510223"/>
                  </a:lnTo>
                  <a:lnTo>
                    <a:pt x="1562418" y="520065"/>
                  </a:lnTo>
                  <a:lnTo>
                    <a:pt x="1570356" y="530543"/>
                  </a:lnTo>
                  <a:lnTo>
                    <a:pt x="1577976" y="540385"/>
                  </a:lnTo>
                  <a:lnTo>
                    <a:pt x="1585278" y="550863"/>
                  </a:lnTo>
                  <a:lnTo>
                    <a:pt x="1590040" y="557848"/>
                  </a:lnTo>
                  <a:lnTo>
                    <a:pt x="1594168" y="565150"/>
                  </a:lnTo>
                  <a:lnTo>
                    <a:pt x="1598296" y="572453"/>
                  </a:lnTo>
                  <a:lnTo>
                    <a:pt x="1602423" y="580390"/>
                  </a:lnTo>
                  <a:lnTo>
                    <a:pt x="1605916" y="588010"/>
                  </a:lnTo>
                  <a:lnTo>
                    <a:pt x="1609726" y="595630"/>
                  </a:lnTo>
                  <a:lnTo>
                    <a:pt x="1612583" y="603568"/>
                  </a:lnTo>
                  <a:lnTo>
                    <a:pt x="1615440" y="611823"/>
                  </a:lnTo>
                  <a:lnTo>
                    <a:pt x="1618298" y="619760"/>
                  </a:lnTo>
                  <a:lnTo>
                    <a:pt x="1620520" y="628333"/>
                  </a:lnTo>
                  <a:lnTo>
                    <a:pt x="1622426" y="636588"/>
                  </a:lnTo>
                  <a:lnTo>
                    <a:pt x="1624330" y="645478"/>
                  </a:lnTo>
                  <a:lnTo>
                    <a:pt x="1625600" y="654050"/>
                  </a:lnTo>
                  <a:lnTo>
                    <a:pt x="1626553" y="662623"/>
                  </a:lnTo>
                  <a:lnTo>
                    <a:pt x="1627188" y="671195"/>
                  </a:lnTo>
                  <a:lnTo>
                    <a:pt x="1627188" y="680403"/>
                  </a:lnTo>
                  <a:lnTo>
                    <a:pt x="1627188" y="688658"/>
                  </a:lnTo>
                  <a:lnTo>
                    <a:pt x="1626553" y="697230"/>
                  </a:lnTo>
                  <a:lnTo>
                    <a:pt x="1625600" y="705485"/>
                  </a:lnTo>
                  <a:lnTo>
                    <a:pt x="1624648" y="713423"/>
                  </a:lnTo>
                  <a:lnTo>
                    <a:pt x="1622743" y="721678"/>
                  </a:lnTo>
                  <a:lnTo>
                    <a:pt x="1620838" y="729933"/>
                  </a:lnTo>
                  <a:lnTo>
                    <a:pt x="1618933" y="737553"/>
                  </a:lnTo>
                  <a:lnTo>
                    <a:pt x="1616076" y="745173"/>
                  </a:lnTo>
                  <a:lnTo>
                    <a:pt x="1613536" y="752793"/>
                  </a:lnTo>
                  <a:lnTo>
                    <a:pt x="1610678" y="760095"/>
                  </a:lnTo>
                  <a:lnTo>
                    <a:pt x="1607186" y="767080"/>
                  </a:lnTo>
                  <a:lnTo>
                    <a:pt x="1604010" y="774065"/>
                  </a:lnTo>
                  <a:lnTo>
                    <a:pt x="1600200" y="780733"/>
                  </a:lnTo>
                  <a:lnTo>
                    <a:pt x="1596390" y="787400"/>
                  </a:lnTo>
                  <a:lnTo>
                    <a:pt x="1592263" y="793115"/>
                  </a:lnTo>
                  <a:lnTo>
                    <a:pt x="1588453" y="799148"/>
                  </a:lnTo>
                  <a:lnTo>
                    <a:pt x="1584008" y="805180"/>
                  </a:lnTo>
                  <a:lnTo>
                    <a:pt x="1579563" y="810578"/>
                  </a:lnTo>
                  <a:lnTo>
                    <a:pt x="1570673" y="821055"/>
                  </a:lnTo>
                  <a:lnTo>
                    <a:pt x="1561466" y="831215"/>
                  </a:lnTo>
                  <a:lnTo>
                    <a:pt x="1551623" y="840105"/>
                  </a:lnTo>
                  <a:lnTo>
                    <a:pt x="1541780" y="848360"/>
                  </a:lnTo>
                  <a:lnTo>
                    <a:pt x="1531938" y="856298"/>
                  </a:lnTo>
                  <a:lnTo>
                    <a:pt x="1521778" y="863918"/>
                  </a:lnTo>
                  <a:lnTo>
                    <a:pt x="1511618" y="870903"/>
                  </a:lnTo>
                  <a:lnTo>
                    <a:pt x="1501140" y="877253"/>
                  </a:lnTo>
                  <a:lnTo>
                    <a:pt x="1490980" y="883603"/>
                  </a:lnTo>
                  <a:lnTo>
                    <a:pt x="1480186" y="889318"/>
                  </a:lnTo>
                  <a:lnTo>
                    <a:pt x="1469708" y="895033"/>
                  </a:lnTo>
                  <a:lnTo>
                    <a:pt x="1459230" y="900113"/>
                  </a:lnTo>
                  <a:lnTo>
                    <a:pt x="1448436" y="905193"/>
                  </a:lnTo>
                  <a:lnTo>
                    <a:pt x="1437958" y="909955"/>
                  </a:lnTo>
                  <a:lnTo>
                    <a:pt x="1426846" y="914400"/>
                  </a:lnTo>
                  <a:lnTo>
                    <a:pt x="1416368" y="918845"/>
                  </a:lnTo>
                  <a:lnTo>
                    <a:pt x="1405255" y="922973"/>
                  </a:lnTo>
                  <a:lnTo>
                    <a:pt x="1383665" y="930593"/>
                  </a:lnTo>
                  <a:lnTo>
                    <a:pt x="1362075" y="937578"/>
                  </a:lnTo>
                  <a:lnTo>
                    <a:pt x="1340485" y="943928"/>
                  </a:lnTo>
                  <a:lnTo>
                    <a:pt x="1322388" y="948690"/>
                  </a:lnTo>
                  <a:lnTo>
                    <a:pt x="1304608" y="953453"/>
                  </a:lnTo>
                  <a:lnTo>
                    <a:pt x="1287463" y="957898"/>
                  </a:lnTo>
                  <a:lnTo>
                    <a:pt x="1270000" y="961390"/>
                  </a:lnTo>
                  <a:lnTo>
                    <a:pt x="1253490" y="965200"/>
                  </a:lnTo>
                  <a:lnTo>
                    <a:pt x="1237615" y="968375"/>
                  </a:lnTo>
                  <a:lnTo>
                    <a:pt x="1207135" y="973773"/>
                  </a:lnTo>
                  <a:lnTo>
                    <a:pt x="1207135" y="1584960"/>
                  </a:lnTo>
                  <a:lnTo>
                    <a:pt x="1207135" y="1860233"/>
                  </a:lnTo>
                  <a:lnTo>
                    <a:pt x="1207135" y="3112453"/>
                  </a:lnTo>
                  <a:lnTo>
                    <a:pt x="1206818" y="3121660"/>
                  </a:lnTo>
                  <a:lnTo>
                    <a:pt x="1206183" y="3130868"/>
                  </a:lnTo>
                  <a:lnTo>
                    <a:pt x="1205230" y="3139758"/>
                  </a:lnTo>
                  <a:lnTo>
                    <a:pt x="1203643" y="3148648"/>
                  </a:lnTo>
                  <a:lnTo>
                    <a:pt x="1201738" y="3157220"/>
                  </a:lnTo>
                  <a:lnTo>
                    <a:pt x="1198880" y="3166110"/>
                  </a:lnTo>
                  <a:lnTo>
                    <a:pt x="1196340" y="3174365"/>
                  </a:lnTo>
                  <a:lnTo>
                    <a:pt x="1192848" y="3182620"/>
                  </a:lnTo>
                  <a:lnTo>
                    <a:pt x="1189355" y="3190558"/>
                  </a:lnTo>
                  <a:lnTo>
                    <a:pt x="1185228" y="3198178"/>
                  </a:lnTo>
                  <a:lnTo>
                    <a:pt x="1181100" y="3205798"/>
                  </a:lnTo>
                  <a:lnTo>
                    <a:pt x="1176338" y="3213100"/>
                  </a:lnTo>
                  <a:lnTo>
                    <a:pt x="1171258" y="3220085"/>
                  </a:lnTo>
                  <a:lnTo>
                    <a:pt x="1166178" y="3226753"/>
                  </a:lnTo>
                  <a:lnTo>
                    <a:pt x="1160463" y="3233420"/>
                  </a:lnTo>
                  <a:lnTo>
                    <a:pt x="1154430" y="3239770"/>
                  </a:lnTo>
                  <a:lnTo>
                    <a:pt x="1148080" y="3245803"/>
                  </a:lnTo>
                  <a:lnTo>
                    <a:pt x="1141730" y="3251518"/>
                  </a:lnTo>
                  <a:lnTo>
                    <a:pt x="1134745" y="3256598"/>
                  </a:lnTo>
                  <a:lnTo>
                    <a:pt x="1127760" y="3261678"/>
                  </a:lnTo>
                  <a:lnTo>
                    <a:pt x="1120458" y="3266440"/>
                  </a:lnTo>
                  <a:lnTo>
                    <a:pt x="1112838" y="3270568"/>
                  </a:lnTo>
                  <a:lnTo>
                    <a:pt x="1105218" y="3274695"/>
                  </a:lnTo>
                  <a:lnTo>
                    <a:pt x="1097280" y="3278188"/>
                  </a:lnTo>
                  <a:lnTo>
                    <a:pt x="1089025" y="3281680"/>
                  </a:lnTo>
                  <a:lnTo>
                    <a:pt x="1080770" y="3284220"/>
                  </a:lnTo>
                  <a:lnTo>
                    <a:pt x="1071880" y="3287078"/>
                  </a:lnTo>
                  <a:lnTo>
                    <a:pt x="1063308" y="3288983"/>
                  </a:lnTo>
                  <a:lnTo>
                    <a:pt x="1054735" y="3290253"/>
                  </a:lnTo>
                  <a:lnTo>
                    <a:pt x="1045845" y="3291523"/>
                  </a:lnTo>
                  <a:lnTo>
                    <a:pt x="1036320" y="3292158"/>
                  </a:lnTo>
                  <a:lnTo>
                    <a:pt x="1027113" y="3292475"/>
                  </a:lnTo>
                  <a:lnTo>
                    <a:pt x="1017905" y="3292158"/>
                  </a:lnTo>
                  <a:lnTo>
                    <a:pt x="1009015" y="3291523"/>
                  </a:lnTo>
                  <a:lnTo>
                    <a:pt x="999808" y="3290253"/>
                  </a:lnTo>
                  <a:lnTo>
                    <a:pt x="990918" y="3288983"/>
                  </a:lnTo>
                  <a:lnTo>
                    <a:pt x="982345" y="3287078"/>
                  </a:lnTo>
                  <a:lnTo>
                    <a:pt x="973773" y="3284220"/>
                  </a:lnTo>
                  <a:lnTo>
                    <a:pt x="965518" y="3281680"/>
                  </a:lnTo>
                  <a:lnTo>
                    <a:pt x="956945" y="3278188"/>
                  </a:lnTo>
                  <a:lnTo>
                    <a:pt x="949008" y="3274695"/>
                  </a:lnTo>
                  <a:lnTo>
                    <a:pt x="941388" y="3270568"/>
                  </a:lnTo>
                  <a:lnTo>
                    <a:pt x="933768" y="3266440"/>
                  </a:lnTo>
                  <a:lnTo>
                    <a:pt x="926465" y="3261678"/>
                  </a:lnTo>
                  <a:lnTo>
                    <a:pt x="919480" y="3256598"/>
                  </a:lnTo>
                  <a:lnTo>
                    <a:pt x="912813" y="3251518"/>
                  </a:lnTo>
                  <a:lnTo>
                    <a:pt x="906145" y="3245803"/>
                  </a:lnTo>
                  <a:lnTo>
                    <a:pt x="899795" y="3239770"/>
                  </a:lnTo>
                  <a:lnTo>
                    <a:pt x="894080" y="3233420"/>
                  </a:lnTo>
                  <a:lnTo>
                    <a:pt x="888365" y="3226753"/>
                  </a:lnTo>
                  <a:lnTo>
                    <a:pt x="882968" y="3220085"/>
                  </a:lnTo>
                  <a:lnTo>
                    <a:pt x="877888" y="3213100"/>
                  </a:lnTo>
                  <a:lnTo>
                    <a:pt x="873443" y="3205798"/>
                  </a:lnTo>
                  <a:lnTo>
                    <a:pt x="868998" y="3198178"/>
                  </a:lnTo>
                  <a:lnTo>
                    <a:pt x="865188" y="3190558"/>
                  </a:lnTo>
                  <a:lnTo>
                    <a:pt x="861378" y="3182620"/>
                  </a:lnTo>
                  <a:lnTo>
                    <a:pt x="858203" y="3174365"/>
                  </a:lnTo>
                  <a:lnTo>
                    <a:pt x="855345" y="3166110"/>
                  </a:lnTo>
                  <a:lnTo>
                    <a:pt x="853123" y="3157220"/>
                  </a:lnTo>
                  <a:lnTo>
                    <a:pt x="851218" y="3148648"/>
                  </a:lnTo>
                  <a:lnTo>
                    <a:pt x="849313" y="3139758"/>
                  </a:lnTo>
                  <a:lnTo>
                    <a:pt x="848043" y="3130868"/>
                  </a:lnTo>
                  <a:lnTo>
                    <a:pt x="847408" y="3121660"/>
                  </a:lnTo>
                  <a:lnTo>
                    <a:pt x="847090" y="3112453"/>
                  </a:lnTo>
                  <a:lnTo>
                    <a:pt x="847090" y="1972945"/>
                  </a:lnTo>
                  <a:lnTo>
                    <a:pt x="779780" y="1972945"/>
                  </a:lnTo>
                  <a:lnTo>
                    <a:pt x="779780" y="3112453"/>
                  </a:lnTo>
                  <a:lnTo>
                    <a:pt x="779780" y="3121660"/>
                  </a:lnTo>
                  <a:lnTo>
                    <a:pt x="779145" y="3130868"/>
                  </a:lnTo>
                  <a:lnTo>
                    <a:pt x="777558" y="3139758"/>
                  </a:lnTo>
                  <a:lnTo>
                    <a:pt x="775970" y="3148648"/>
                  </a:lnTo>
                  <a:lnTo>
                    <a:pt x="774065" y="3157220"/>
                  </a:lnTo>
                  <a:lnTo>
                    <a:pt x="771843" y="3166110"/>
                  </a:lnTo>
                  <a:lnTo>
                    <a:pt x="768985" y="3174365"/>
                  </a:lnTo>
                  <a:lnTo>
                    <a:pt x="765810" y="3182620"/>
                  </a:lnTo>
                  <a:lnTo>
                    <a:pt x="762000" y="3190558"/>
                  </a:lnTo>
                  <a:lnTo>
                    <a:pt x="758190" y="3198178"/>
                  </a:lnTo>
                  <a:lnTo>
                    <a:pt x="753745" y="3205798"/>
                  </a:lnTo>
                  <a:lnTo>
                    <a:pt x="748983" y="3213100"/>
                  </a:lnTo>
                  <a:lnTo>
                    <a:pt x="744220" y="3220085"/>
                  </a:lnTo>
                  <a:lnTo>
                    <a:pt x="738823" y="3226753"/>
                  </a:lnTo>
                  <a:lnTo>
                    <a:pt x="733108" y="3233420"/>
                  </a:lnTo>
                  <a:lnTo>
                    <a:pt x="727075" y="3239770"/>
                  </a:lnTo>
                  <a:lnTo>
                    <a:pt x="720725" y="3245803"/>
                  </a:lnTo>
                  <a:lnTo>
                    <a:pt x="714058" y="3251518"/>
                  </a:lnTo>
                  <a:lnTo>
                    <a:pt x="707708" y="3256598"/>
                  </a:lnTo>
                  <a:lnTo>
                    <a:pt x="700723" y="3261678"/>
                  </a:lnTo>
                  <a:lnTo>
                    <a:pt x="693420" y="3266440"/>
                  </a:lnTo>
                  <a:lnTo>
                    <a:pt x="685483" y="3270568"/>
                  </a:lnTo>
                  <a:lnTo>
                    <a:pt x="677863" y="3274695"/>
                  </a:lnTo>
                  <a:lnTo>
                    <a:pt x="669925" y="3278188"/>
                  </a:lnTo>
                  <a:lnTo>
                    <a:pt x="661670" y="3281680"/>
                  </a:lnTo>
                  <a:lnTo>
                    <a:pt x="653415" y="3284220"/>
                  </a:lnTo>
                  <a:lnTo>
                    <a:pt x="644843" y="3287078"/>
                  </a:lnTo>
                  <a:lnTo>
                    <a:pt x="636270" y="3288983"/>
                  </a:lnTo>
                  <a:lnTo>
                    <a:pt x="627063" y="3290253"/>
                  </a:lnTo>
                  <a:lnTo>
                    <a:pt x="618173" y="3291523"/>
                  </a:lnTo>
                  <a:lnTo>
                    <a:pt x="609283" y="3292158"/>
                  </a:lnTo>
                  <a:lnTo>
                    <a:pt x="600075" y="3292475"/>
                  </a:lnTo>
                  <a:lnTo>
                    <a:pt x="590550" y="3292158"/>
                  </a:lnTo>
                  <a:lnTo>
                    <a:pt x="581343" y="3291523"/>
                  </a:lnTo>
                  <a:lnTo>
                    <a:pt x="572453" y="3290253"/>
                  </a:lnTo>
                  <a:lnTo>
                    <a:pt x="563563" y="3288983"/>
                  </a:lnTo>
                  <a:lnTo>
                    <a:pt x="554673" y="3287078"/>
                  </a:lnTo>
                  <a:lnTo>
                    <a:pt x="546418" y="3284220"/>
                  </a:lnTo>
                  <a:lnTo>
                    <a:pt x="538163" y="3281680"/>
                  </a:lnTo>
                  <a:lnTo>
                    <a:pt x="529908" y="3278188"/>
                  </a:lnTo>
                  <a:lnTo>
                    <a:pt x="521970" y="3274695"/>
                  </a:lnTo>
                  <a:lnTo>
                    <a:pt x="514350" y="3270568"/>
                  </a:lnTo>
                  <a:lnTo>
                    <a:pt x="506413" y="3266440"/>
                  </a:lnTo>
                  <a:lnTo>
                    <a:pt x="499110" y="3261678"/>
                  </a:lnTo>
                  <a:lnTo>
                    <a:pt x="492125" y="3256598"/>
                  </a:lnTo>
                  <a:lnTo>
                    <a:pt x="485457" y="3251518"/>
                  </a:lnTo>
                  <a:lnTo>
                    <a:pt x="479107" y="3245803"/>
                  </a:lnTo>
                  <a:lnTo>
                    <a:pt x="472757" y="3239770"/>
                  </a:lnTo>
                  <a:lnTo>
                    <a:pt x="466725" y="3233420"/>
                  </a:lnTo>
                  <a:lnTo>
                    <a:pt x="461010" y="3226753"/>
                  </a:lnTo>
                  <a:lnTo>
                    <a:pt x="455612" y="3220085"/>
                  </a:lnTo>
                  <a:lnTo>
                    <a:pt x="450850" y="3213100"/>
                  </a:lnTo>
                  <a:lnTo>
                    <a:pt x="446087" y="3205798"/>
                  </a:lnTo>
                  <a:lnTo>
                    <a:pt x="441325" y="3198178"/>
                  </a:lnTo>
                  <a:lnTo>
                    <a:pt x="437832" y="3190558"/>
                  </a:lnTo>
                  <a:lnTo>
                    <a:pt x="434022" y="3182620"/>
                  </a:lnTo>
                  <a:lnTo>
                    <a:pt x="430847" y="3174365"/>
                  </a:lnTo>
                  <a:lnTo>
                    <a:pt x="427672" y="3166110"/>
                  </a:lnTo>
                  <a:lnTo>
                    <a:pt x="425450" y="3157220"/>
                  </a:lnTo>
                  <a:lnTo>
                    <a:pt x="423545" y="3148648"/>
                  </a:lnTo>
                  <a:lnTo>
                    <a:pt x="421957" y="3139758"/>
                  </a:lnTo>
                  <a:lnTo>
                    <a:pt x="421005" y="3130868"/>
                  </a:lnTo>
                  <a:lnTo>
                    <a:pt x="420052" y="3121660"/>
                  </a:lnTo>
                  <a:lnTo>
                    <a:pt x="419735" y="3112453"/>
                  </a:lnTo>
                  <a:lnTo>
                    <a:pt x="419735" y="1860233"/>
                  </a:lnTo>
                  <a:lnTo>
                    <a:pt x="419735" y="1584960"/>
                  </a:lnTo>
                  <a:lnTo>
                    <a:pt x="419735" y="973773"/>
                  </a:lnTo>
                  <a:lnTo>
                    <a:pt x="396557" y="969645"/>
                  </a:lnTo>
                  <a:lnTo>
                    <a:pt x="372110" y="964883"/>
                  </a:lnTo>
                  <a:lnTo>
                    <a:pt x="346075" y="959168"/>
                  </a:lnTo>
                  <a:lnTo>
                    <a:pt x="319405" y="952818"/>
                  </a:lnTo>
                  <a:lnTo>
                    <a:pt x="291465" y="945515"/>
                  </a:lnTo>
                  <a:lnTo>
                    <a:pt x="277812" y="941388"/>
                  </a:lnTo>
                  <a:lnTo>
                    <a:pt x="263842" y="937260"/>
                  </a:lnTo>
                  <a:lnTo>
                    <a:pt x="249555" y="932498"/>
                  </a:lnTo>
                  <a:lnTo>
                    <a:pt x="235267" y="927735"/>
                  </a:lnTo>
                  <a:lnTo>
                    <a:pt x="220980" y="922655"/>
                  </a:lnTo>
                  <a:lnTo>
                    <a:pt x="207010" y="917258"/>
                  </a:lnTo>
                  <a:lnTo>
                    <a:pt x="192722" y="911225"/>
                  </a:lnTo>
                  <a:lnTo>
                    <a:pt x="178752" y="905193"/>
                  </a:lnTo>
                  <a:lnTo>
                    <a:pt x="160020" y="896303"/>
                  </a:lnTo>
                  <a:lnTo>
                    <a:pt x="150812" y="891540"/>
                  </a:lnTo>
                  <a:lnTo>
                    <a:pt x="141287" y="886778"/>
                  </a:lnTo>
                  <a:lnTo>
                    <a:pt x="132080" y="881380"/>
                  </a:lnTo>
                  <a:lnTo>
                    <a:pt x="123190" y="875983"/>
                  </a:lnTo>
                  <a:lnTo>
                    <a:pt x="114300" y="869950"/>
                  </a:lnTo>
                  <a:lnTo>
                    <a:pt x="105092" y="863918"/>
                  </a:lnTo>
                  <a:lnTo>
                    <a:pt x="96202" y="857250"/>
                  </a:lnTo>
                  <a:lnTo>
                    <a:pt x="87630" y="850900"/>
                  </a:lnTo>
                  <a:lnTo>
                    <a:pt x="79057" y="843280"/>
                  </a:lnTo>
                  <a:lnTo>
                    <a:pt x="70802" y="835343"/>
                  </a:lnTo>
                  <a:lnTo>
                    <a:pt x="62230" y="827088"/>
                  </a:lnTo>
                  <a:lnTo>
                    <a:pt x="54292" y="818515"/>
                  </a:lnTo>
                  <a:lnTo>
                    <a:pt x="46355" y="809308"/>
                  </a:lnTo>
                  <a:lnTo>
                    <a:pt x="38735" y="799148"/>
                  </a:lnTo>
                  <a:lnTo>
                    <a:pt x="34607" y="793115"/>
                  </a:lnTo>
                  <a:lnTo>
                    <a:pt x="30480" y="787400"/>
                  </a:lnTo>
                  <a:lnTo>
                    <a:pt x="26670" y="780733"/>
                  </a:lnTo>
                  <a:lnTo>
                    <a:pt x="23177" y="774065"/>
                  </a:lnTo>
                  <a:lnTo>
                    <a:pt x="20002" y="767080"/>
                  </a:lnTo>
                  <a:lnTo>
                    <a:pt x="16510" y="760095"/>
                  </a:lnTo>
                  <a:lnTo>
                    <a:pt x="13652" y="752793"/>
                  </a:lnTo>
                  <a:lnTo>
                    <a:pt x="10795" y="745173"/>
                  </a:lnTo>
                  <a:lnTo>
                    <a:pt x="8255" y="737553"/>
                  </a:lnTo>
                  <a:lnTo>
                    <a:pt x="6032" y="729933"/>
                  </a:lnTo>
                  <a:lnTo>
                    <a:pt x="4127" y="721678"/>
                  </a:lnTo>
                  <a:lnTo>
                    <a:pt x="2540" y="713423"/>
                  </a:lnTo>
                  <a:lnTo>
                    <a:pt x="1270" y="705485"/>
                  </a:lnTo>
                  <a:lnTo>
                    <a:pt x="635" y="697230"/>
                  </a:lnTo>
                  <a:lnTo>
                    <a:pt x="0" y="688658"/>
                  </a:lnTo>
                  <a:lnTo>
                    <a:pt x="0" y="680403"/>
                  </a:lnTo>
                  <a:lnTo>
                    <a:pt x="0" y="671195"/>
                  </a:lnTo>
                  <a:lnTo>
                    <a:pt x="635" y="662623"/>
                  </a:lnTo>
                  <a:lnTo>
                    <a:pt x="1587" y="653733"/>
                  </a:lnTo>
                  <a:lnTo>
                    <a:pt x="2857" y="645478"/>
                  </a:lnTo>
                  <a:lnTo>
                    <a:pt x="4445" y="636588"/>
                  </a:lnTo>
                  <a:lnTo>
                    <a:pt x="6667" y="628015"/>
                  </a:lnTo>
                  <a:lnTo>
                    <a:pt x="8890" y="619760"/>
                  </a:lnTo>
                  <a:lnTo>
                    <a:pt x="11430" y="611823"/>
                  </a:lnTo>
                  <a:lnTo>
                    <a:pt x="14287" y="603568"/>
                  </a:lnTo>
                  <a:lnTo>
                    <a:pt x="17462" y="595948"/>
                  </a:lnTo>
                  <a:lnTo>
                    <a:pt x="20955" y="588010"/>
                  </a:lnTo>
                  <a:lnTo>
                    <a:pt x="24765" y="580390"/>
                  </a:lnTo>
                  <a:lnTo>
                    <a:pt x="28575" y="572453"/>
                  </a:lnTo>
                  <a:lnTo>
                    <a:pt x="32702" y="565150"/>
                  </a:lnTo>
                  <a:lnTo>
                    <a:pt x="37147" y="557848"/>
                  </a:lnTo>
                  <a:lnTo>
                    <a:pt x="41910" y="550863"/>
                  </a:lnTo>
                  <a:lnTo>
                    <a:pt x="46355" y="543878"/>
                  </a:lnTo>
                  <a:lnTo>
                    <a:pt x="51435" y="536893"/>
                  </a:lnTo>
                  <a:lnTo>
                    <a:pt x="56832" y="530543"/>
                  </a:lnTo>
                  <a:lnTo>
                    <a:pt x="61912" y="523558"/>
                  </a:lnTo>
                  <a:lnTo>
                    <a:pt x="73342" y="510223"/>
                  </a:lnTo>
                  <a:lnTo>
                    <a:pt x="85407" y="497205"/>
                  </a:lnTo>
                  <a:lnTo>
                    <a:pt x="97790" y="484505"/>
                  </a:lnTo>
                  <a:lnTo>
                    <a:pt x="111442" y="471805"/>
                  </a:lnTo>
                  <a:lnTo>
                    <a:pt x="125730" y="459423"/>
                  </a:lnTo>
                  <a:lnTo>
                    <a:pt x="140970" y="447040"/>
                  </a:lnTo>
                  <a:lnTo>
                    <a:pt x="155257" y="435610"/>
                  </a:lnTo>
                  <a:lnTo>
                    <a:pt x="170497" y="424815"/>
                  </a:lnTo>
                  <a:lnTo>
                    <a:pt x="186055" y="413385"/>
                  </a:lnTo>
                  <a:lnTo>
                    <a:pt x="202247" y="402273"/>
                  </a:lnTo>
                  <a:lnTo>
                    <a:pt x="219392" y="390843"/>
                  </a:lnTo>
                  <a:lnTo>
                    <a:pt x="237490" y="379413"/>
                  </a:lnTo>
                  <a:lnTo>
                    <a:pt x="255905" y="368300"/>
                  </a:lnTo>
                  <a:lnTo>
                    <a:pt x="275590" y="356553"/>
                  </a:lnTo>
                  <a:lnTo>
                    <a:pt x="295910" y="344805"/>
                  </a:lnTo>
                  <a:lnTo>
                    <a:pt x="317182" y="333375"/>
                  </a:lnTo>
                  <a:lnTo>
                    <a:pt x="339090" y="321310"/>
                  </a:lnTo>
                  <a:lnTo>
                    <a:pt x="362267" y="309245"/>
                  </a:lnTo>
                  <a:lnTo>
                    <a:pt x="386080" y="297498"/>
                  </a:lnTo>
                  <a:lnTo>
                    <a:pt x="410845" y="285115"/>
                  </a:lnTo>
                  <a:lnTo>
                    <a:pt x="436880" y="272415"/>
                  </a:lnTo>
                  <a:lnTo>
                    <a:pt x="463232" y="260350"/>
                  </a:lnTo>
                  <a:close/>
                  <a:moveTo>
                    <a:pt x="806917" y="0"/>
                  </a:moveTo>
                  <a:lnTo>
                    <a:pt x="823451" y="0"/>
                  </a:lnTo>
                  <a:lnTo>
                    <a:pt x="831400" y="318"/>
                  </a:lnTo>
                  <a:lnTo>
                    <a:pt x="839349" y="953"/>
                  </a:lnTo>
                  <a:lnTo>
                    <a:pt x="847298" y="1589"/>
                  </a:lnTo>
                  <a:lnTo>
                    <a:pt x="855565" y="2543"/>
                  </a:lnTo>
                  <a:lnTo>
                    <a:pt x="863514" y="3814"/>
                  </a:lnTo>
                  <a:lnTo>
                    <a:pt x="871781" y="5085"/>
                  </a:lnTo>
                  <a:lnTo>
                    <a:pt x="880048" y="6674"/>
                  </a:lnTo>
                  <a:lnTo>
                    <a:pt x="887997" y="8263"/>
                  </a:lnTo>
                  <a:lnTo>
                    <a:pt x="899444" y="11441"/>
                  </a:lnTo>
                  <a:lnTo>
                    <a:pt x="910890" y="14619"/>
                  </a:lnTo>
                  <a:lnTo>
                    <a:pt x="921701" y="18433"/>
                  </a:lnTo>
                  <a:lnTo>
                    <a:pt x="932512" y="22247"/>
                  </a:lnTo>
                  <a:lnTo>
                    <a:pt x="943005" y="26696"/>
                  </a:lnTo>
                  <a:lnTo>
                    <a:pt x="953497" y="31145"/>
                  </a:lnTo>
                  <a:lnTo>
                    <a:pt x="963672" y="36230"/>
                  </a:lnTo>
                  <a:lnTo>
                    <a:pt x="973847" y="41633"/>
                  </a:lnTo>
                  <a:lnTo>
                    <a:pt x="983386" y="47353"/>
                  </a:lnTo>
                  <a:lnTo>
                    <a:pt x="992925" y="53074"/>
                  </a:lnTo>
                  <a:lnTo>
                    <a:pt x="1002146" y="59430"/>
                  </a:lnTo>
                  <a:lnTo>
                    <a:pt x="1011048" y="65786"/>
                  </a:lnTo>
                  <a:lnTo>
                    <a:pt x="1019951" y="72778"/>
                  </a:lnTo>
                  <a:lnTo>
                    <a:pt x="1028218" y="79770"/>
                  </a:lnTo>
                  <a:lnTo>
                    <a:pt x="1036486" y="87079"/>
                  </a:lnTo>
                  <a:lnTo>
                    <a:pt x="1044752" y="94707"/>
                  </a:lnTo>
                  <a:lnTo>
                    <a:pt x="1052384" y="102652"/>
                  </a:lnTo>
                  <a:lnTo>
                    <a:pt x="1059697" y="110915"/>
                  </a:lnTo>
                  <a:lnTo>
                    <a:pt x="1066692" y="119496"/>
                  </a:lnTo>
                  <a:lnTo>
                    <a:pt x="1073687" y="127759"/>
                  </a:lnTo>
                  <a:lnTo>
                    <a:pt x="1079728" y="136657"/>
                  </a:lnTo>
                  <a:lnTo>
                    <a:pt x="1086088" y="145556"/>
                  </a:lnTo>
                  <a:lnTo>
                    <a:pt x="1092129" y="155090"/>
                  </a:lnTo>
                  <a:lnTo>
                    <a:pt x="1097852" y="164307"/>
                  </a:lnTo>
                  <a:lnTo>
                    <a:pt x="1103258" y="173841"/>
                  </a:lnTo>
                  <a:lnTo>
                    <a:pt x="1108027" y="183693"/>
                  </a:lnTo>
                  <a:lnTo>
                    <a:pt x="1112796" y="193545"/>
                  </a:lnTo>
                  <a:lnTo>
                    <a:pt x="1117248" y="203715"/>
                  </a:lnTo>
                  <a:lnTo>
                    <a:pt x="1121063" y="213885"/>
                  </a:lnTo>
                  <a:lnTo>
                    <a:pt x="1124879" y="224055"/>
                  </a:lnTo>
                  <a:lnTo>
                    <a:pt x="1128059" y="234860"/>
                  </a:lnTo>
                  <a:lnTo>
                    <a:pt x="1131238" y="245348"/>
                  </a:lnTo>
                  <a:lnTo>
                    <a:pt x="1133464" y="254882"/>
                  </a:lnTo>
                  <a:lnTo>
                    <a:pt x="1135372" y="264099"/>
                  </a:lnTo>
                  <a:lnTo>
                    <a:pt x="1136962" y="273633"/>
                  </a:lnTo>
                  <a:lnTo>
                    <a:pt x="1138551" y="283485"/>
                  </a:lnTo>
                  <a:lnTo>
                    <a:pt x="1139823" y="293019"/>
                  </a:lnTo>
                  <a:lnTo>
                    <a:pt x="1140777" y="302553"/>
                  </a:lnTo>
                  <a:lnTo>
                    <a:pt x="1141095" y="312723"/>
                  </a:lnTo>
                  <a:lnTo>
                    <a:pt x="1141413" y="322257"/>
                  </a:lnTo>
                  <a:lnTo>
                    <a:pt x="1141413" y="332427"/>
                  </a:lnTo>
                  <a:lnTo>
                    <a:pt x="1141413" y="342279"/>
                  </a:lnTo>
                  <a:lnTo>
                    <a:pt x="1140777" y="351814"/>
                  </a:lnTo>
                  <a:lnTo>
                    <a:pt x="1139823" y="361983"/>
                  </a:lnTo>
                  <a:lnTo>
                    <a:pt x="1138551" y="371835"/>
                  </a:lnTo>
                  <a:lnTo>
                    <a:pt x="1136962" y="382323"/>
                  </a:lnTo>
                  <a:lnTo>
                    <a:pt x="1135054" y="392175"/>
                  </a:lnTo>
                  <a:lnTo>
                    <a:pt x="1133146" y="402027"/>
                  </a:lnTo>
                  <a:lnTo>
                    <a:pt x="1129966" y="413468"/>
                  </a:lnTo>
                  <a:lnTo>
                    <a:pt x="1126787" y="424909"/>
                  </a:lnTo>
                  <a:lnTo>
                    <a:pt x="1123289" y="435715"/>
                  </a:lnTo>
                  <a:lnTo>
                    <a:pt x="1119156" y="446838"/>
                  </a:lnTo>
                  <a:lnTo>
                    <a:pt x="1114704" y="457326"/>
                  </a:lnTo>
                  <a:lnTo>
                    <a:pt x="1110253" y="467813"/>
                  </a:lnTo>
                  <a:lnTo>
                    <a:pt x="1105165" y="477983"/>
                  </a:lnTo>
                  <a:lnTo>
                    <a:pt x="1099760" y="487835"/>
                  </a:lnTo>
                  <a:lnTo>
                    <a:pt x="1092765" y="499277"/>
                  </a:lnTo>
                  <a:lnTo>
                    <a:pt x="1085770" y="510718"/>
                  </a:lnTo>
                  <a:lnTo>
                    <a:pt x="1078138" y="521205"/>
                  </a:lnTo>
                  <a:lnTo>
                    <a:pt x="1070190" y="532011"/>
                  </a:lnTo>
                  <a:lnTo>
                    <a:pt x="1061922" y="541863"/>
                  </a:lnTo>
                  <a:lnTo>
                    <a:pt x="1053338" y="551397"/>
                  </a:lnTo>
                  <a:lnTo>
                    <a:pt x="1043799" y="560931"/>
                  </a:lnTo>
                  <a:lnTo>
                    <a:pt x="1034578" y="569830"/>
                  </a:lnTo>
                  <a:lnTo>
                    <a:pt x="1024721" y="578411"/>
                  </a:lnTo>
                  <a:lnTo>
                    <a:pt x="1014546" y="586674"/>
                  </a:lnTo>
                  <a:lnTo>
                    <a:pt x="1004371" y="594301"/>
                  </a:lnTo>
                  <a:lnTo>
                    <a:pt x="993561" y="601611"/>
                  </a:lnTo>
                  <a:lnTo>
                    <a:pt x="982432" y="608603"/>
                  </a:lnTo>
                  <a:lnTo>
                    <a:pt x="971303" y="614959"/>
                  </a:lnTo>
                  <a:lnTo>
                    <a:pt x="959857" y="620997"/>
                  </a:lnTo>
                  <a:lnTo>
                    <a:pt x="948092" y="626718"/>
                  </a:lnTo>
                  <a:lnTo>
                    <a:pt x="936009" y="632120"/>
                  </a:lnTo>
                  <a:lnTo>
                    <a:pt x="923927" y="636252"/>
                  </a:lnTo>
                  <a:lnTo>
                    <a:pt x="911526" y="640701"/>
                  </a:lnTo>
                  <a:lnTo>
                    <a:pt x="898808" y="644197"/>
                  </a:lnTo>
                  <a:lnTo>
                    <a:pt x="886090" y="647693"/>
                  </a:lnTo>
                  <a:lnTo>
                    <a:pt x="873371" y="650235"/>
                  </a:lnTo>
                  <a:lnTo>
                    <a:pt x="860335" y="652460"/>
                  </a:lnTo>
                  <a:lnTo>
                    <a:pt x="847298" y="654049"/>
                  </a:lnTo>
                  <a:lnTo>
                    <a:pt x="833944" y="655002"/>
                  </a:lnTo>
                  <a:lnTo>
                    <a:pt x="820589" y="655638"/>
                  </a:lnTo>
                  <a:lnTo>
                    <a:pt x="807235" y="655638"/>
                  </a:lnTo>
                  <a:lnTo>
                    <a:pt x="793881" y="655002"/>
                  </a:lnTo>
                  <a:lnTo>
                    <a:pt x="780208" y="654049"/>
                  </a:lnTo>
                  <a:lnTo>
                    <a:pt x="766536" y="652460"/>
                  </a:lnTo>
                  <a:lnTo>
                    <a:pt x="752863" y="649918"/>
                  </a:lnTo>
                  <a:lnTo>
                    <a:pt x="739191" y="647057"/>
                  </a:lnTo>
                  <a:lnTo>
                    <a:pt x="730606" y="644833"/>
                  </a:lnTo>
                  <a:lnTo>
                    <a:pt x="722021" y="642608"/>
                  </a:lnTo>
                  <a:lnTo>
                    <a:pt x="713436" y="640065"/>
                  </a:lnTo>
                  <a:lnTo>
                    <a:pt x="705169" y="636887"/>
                  </a:lnTo>
                  <a:lnTo>
                    <a:pt x="696902" y="634027"/>
                  </a:lnTo>
                  <a:lnTo>
                    <a:pt x="688953" y="631167"/>
                  </a:lnTo>
                  <a:lnTo>
                    <a:pt x="681004" y="627353"/>
                  </a:lnTo>
                  <a:lnTo>
                    <a:pt x="673055" y="624175"/>
                  </a:lnTo>
                  <a:lnTo>
                    <a:pt x="665424" y="620044"/>
                  </a:lnTo>
                  <a:lnTo>
                    <a:pt x="657793" y="615912"/>
                  </a:lnTo>
                  <a:lnTo>
                    <a:pt x="650162" y="612098"/>
                  </a:lnTo>
                  <a:lnTo>
                    <a:pt x="642849" y="607331"/>
                  </a:lnTo>
                  <a:lnTo>
                    <a:pt x="635217" y="603200"/>
                  </a:lnTo>
                  <a:lnTo>
                    <a:pt x="628540" y="598433"/>
                  </a:lnTo>
                  <a:lnTo>
                    <a:pt x="621545" y="593348"/>
                  </a:lnTo>
                  <a:lnTo>
                    <a:pt x="614868" y="588581"/>
                  </a:lnTo>
                  <a:lnTo>
                    <a:pt x="608191" y="583178"/>
                  </a:lnTo>
                  <a:lnTo>
                    <a:pt x="601513" y="577775"/>
                  </a:lnTo>
                  <a:lnTo>
                    <a:pt x="595154" y="572055"/>
                  </a:lnTo>
                  <a:lnTo>
                    <a:pt x="589113" y="566334"/>
                  </a:lnTo>
                  <a:lnTo>
                    <a:pt x="583072" y="560931"/>
                  </a:lnTo>
                  <a:lnTo>
                    <a:pt x="577030" y="554893"/>
                  </a:lnTo>
                  <a:lnTo>
                    <a:pt x="571625" y="548537"/>
                  </a:lnTo>
                  <a:lnTo>
                    <a:pt x="565902" y="542498"/>
                  </a:lnTo>
                  <a:lnTo>
                    <a:pt x="560496" y="535824"/>
                  </a:lnTo>
                  <a:lnTo>
                    <a:pt x="555091" y="529468"/>
                  </a:lnTo>
                  <a:lnTo>
                    <a:pt x="550322" y="522794"/>
                  </a:lnTo>
                  <a:lnTo>
                    <a:pt x="545234" y="516120"/>
                  </a:lnTo>
                  <a:lnTo>
                    <a:pt x="540465" y="509129"/>
                  </a:lnTo>
                  <a:lnTo>
                    <a:pt x="536331" y="502137"/>
                  </a:lnTo>
                  <a:lnTo>
                    <a:pt x="531880" y="494827"/>
                  </a:lnTo>
                  <a:lnTo>
                    <a:pt x="527428" y="487835"/>
                  </a:lnTo>
                  <a:lnTo>
                    <a:pt x="520433" y="474805"/>
                  </a:lnTo>
                  <a:lnTo>
                    <a:pt x="514392" y="461457"/>
                  </a:lnTo>
                  <a:lnTo>
                    <a:pt x="508669" y="447792"/>
                  </a:lnTo>
                  <a:lnTo>
                    <a:pt x="503263" y="433808"/>
                  </a:lnTo>
                  <a:lnTo>
                    <a:pt x="498812" y="419825"/>
                  </a:lnTo>
                  <a:lnTo>
                    <a:pt x="494996" y="405205"/>
                  </a:lnTo>
                  <a:lnTo>
                    <a:pt x="491817" y="390904"/>
                  </a:lnTo>
                  <a:lnTo>
                    <a:pt x="489273" y="375967"/>
                  </a:lnTo>
                  <a:lnTo>
                    <a:pt x="487365" y="361030"/>
                  </a:lnTo>
                  <a:lnTo>
                    <a:pt x="486411" y="346093"/>
                  </a:lnTo>
                  <a:lnTo>
                    <a:pt x="485775" y="330520"/>
                  </a:lnTo>
                  <a:lnTo>
                    <a:pt x="486093" y="315266"/>
                  </a:lnTo>
                  <a:lnTo>
                    <a:pt x="487047" y="300011"/>
                  </a:lnTo>
                  <a:lnTo>
                    <a:pt x="488637" y="284438"/>
                  </a:lnTo>
                  <a:lnTo>
                    <a:pt x="490863" y="268866"/>
                  </a:lnTo>
                  <a:lnTo>
                    <a:pt x="494360" y="253611"/>
                  </a:lnTo>
                  <a:lnTo>
                    <a:pt x="496268" y="245348"/>
                  </a:lnTo>
                  <a:lnTo>
                    <a:pt x="498494" y="237403"/>
                  </a:lnTo>
                  <a:lnTo>
                    <a:pt x="501037" y="229457"/>
                  </a:lnTo>
                  <a:lnTo>
                    <a:pt x="503581" y="221512"/>
                  </a:lnTo>
                  <a:lnTo>
                    <a:pt x="506125" y="213885"/>
                  </a:lnTo>
                  <a:lnTo>
                    <a:pt x="509304" y="206257"/>
                  </a:lnTo>
                  <a:lnTo>
                    <a:pt x="512166" y="198948"/>
                  </a:lnTo>
                  <a:lnTo>
                    <a:pt x="518843" y="184329"/>
                  </a:lnTo>
                  <a:lnTo>
                    <a:pt x="526156" y="170027"/>
                  </a:lnTo>
                  <a:lnTo>
                    <a:pt x="534105" y="156362"/>
                  </a:lnTo>
                  <a:lnTo>
                    <a:pt x="543008" y="143014"/>
                  </a:lnTo>
                  <a:lnTo>
                    <a:pt x="551911" y="130301"/>
                  </a:lnTo>
                  <a:lnTo>
                    <a:pt x="561768" y="118225"/>
                  </a:lnTo>
                  <a:lnTo>
                    <a:pt x="572261" y="106148"/>
                  </a:lnTo>
                  <a:lnTo>
                    <a:pt x="582754" y="95025"/>
                  </a:lnTo>
                  <a:lnTo>
                    <a:pt x="594200" y="84537"/>
                  </a:lnTo>
                  <a:lnTo>
                    <a:pt x="605647" y="74049"/>
                  </a:lnTo>
                  <a:lnTo>
                    <a:pt x="618048" y="64833"/>
                  </a:lnTo>
                  <a:lnTo>
                    <a:pt x="630766" y="55934"/>
                  </a:lnTo>
                  <a:lnTo>
                    <a:pt x="643802" y="47671"/>
                  </a:lnTo>
                  <a:lnTo>
                    <a:pt x="657475" y="39726"/>
                  </a:lnTo>
                  <a:lnTo>
                    <a:pt x="670829" y="32734"/>
                  </a:lnTo>
                  <a:lnTo>
                    <a:pt x="685138" y="26378"/>
                  </a:lnTo>
                  <a:lnTo>
                    <a:pt x="699446" y="20340"/>
                  </a:lnTo>
                  <a:lnTo>
                    <a:pt x="714072" y="15255"/>
                  </a:lnTo>
                  <a:lnTo>
                    <a:pt x="729334" y="11123"/>
                  </a:lnTo>
                  <a:lnTo>
                    <a:pt x="744596" y="7310"/>
                  </a:lnTo>
                  <a:lnTo>
                    <a:pt x="759859" y="4449"/>
                  </a:lnTo>
                  <a:lnTo>
                    <a:pt x="775439" y="1907"/>
                  </a:lnTo>
                  <a:lnTo>
                    <a:pt x="791019" y="636"/>
                  </a:lnTo>
                  <a:lnTo>
                    <a:pt x="806917"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grpSp>
        <p:nvGrpSpPr>
          <p:cNvPr id="47" name="组合 46"/>
          <p:cNvGrpSpPr/>
          <p:nvPr/>
        </p:nvGrpSpPr>
        <p:grpSpPr>
          <a:xfrm>
            <a:off x="8578921" y="2900134"/>
            <a:ext cx="1692000" cy="2247904"/>
            <a:chOff x="8578921" y="2900134"/>
            <a:chExt cx="1692000" cy="2247904"/>
          </a:xfrm>
          <a:solidFill>
            <a:schemeClr val="tx1">
              <a:lumMod val="65000"/>
              <a:lumOff val="35000"/>
            </a:schemeClr>
          </a:solidFill>
        </p:grpSpPr>
        <p:sp>
          <p:nvSpPr>
            <p:cNvPr id="24" name="文本框 23"/>
            <p:cNvSpPr txBox="1"/>
            <p:nvPr/>
          </p:nvSpPr>
          <p:spPr>
            <a:xfrm>
              <a:off x="8578921" y="2900134"/>
              <a:ext cx="1692000" cy="510778"/>
            </a:xfrm>
            <a:prstGeom prst="roundRect">
              <a:avLst/>
            </a:prstGeom>
            <a:solidFill>
              <a:schemeClr val="accent5">
                <a:lumMod val="75000"/>
              </a:schemeClr>
            </a:solidFill>
            <a:ln w="19050">
              <a:solidFill>
                <a:srgbClr val="CFD1C5"/>
              </a:solidFill>
            </a:ln>
            <a:effectLst/>
          </p:spPr>
          <p:txBody>
            <a:bodyPr wrap="none" rtlCol="0" anchor="ctr">
              <a:no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职业规划</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8" name="椭圆 37"/>
            <p:cNvSpPr/>
            <p:nvPr/>
          </p:nvSpPr>
          <p:spPr>
            <a:xfrm>
              <a:off x="8718880" y="3708038"/>
              <a:ext cx="1440000" cy="1440000"/>
            </a:xfrm>
            <a:prstGeom prst="ellipse">
              <a:avLst/>
            </a:prstGeom>
            <a:solidFill>
              <a:schemeClr val="accent5">
                <a:lumMod val="75000"/>
              </a:schemeClr>
            </a:solidFill>
            <a:ln w="38100">
              <a:solidFill>
                <a:srgbClr val="CFD1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KSO_Shape"/>
            <p:cNvSpPr/>
            <p:nvPr/>
          </p:nvSpPr>
          <p:spPr>
            <a:xfrm>
              <a:off x="9212430" y="3978442"/>
              <a:ext cx="564252" cy="964532"/>
            </a:xfrm>
            <a:custGeom>
              <a:avLst/>
              <a:gdLst>
                <a:gd name="connsiteX0" fmla="*/ 622300 w 1549400"/>
                <a:gd name="connsiteY0" fmla="*/ 644526 h 2651126"/>
                <a:gd name="connsiteX1" fmla="*/ 609600 w 1549400"/>
                <a:gd name="connsiteY1" fmla="*/ 647701 h 2651126"/>
                <a:gd name="connsiteX2" fmla="*/ 596900 w 1549400"/>
                <a:gd name="connsiteY2" fmla="*/ 654051 h 2651126"/>
                <a:gd name="connsiteX3" fmla="*/ 590550 w 1549400"/>
                <a:gd name="connsiteY3" fmla="*/ 666751 h 2651126"/>
                <a:gd name="connsiteX4" fmla="*/ 587375 w 1549400"/>
                <a:gd name="connsiteY4" fmla="*/ 679451 h 2651126"/>
                <a:gd name="connsiteX5" fmla="*/ 590550 w 1549400"/>
                <a:gd name="connsiteY5" fmla="*/ 692151 h 2651126"/>
                <a:gd name="connsiteX6" fmla="*/ 596900 w 1549400"/>
                <a:gd name="connsiteY6" fmla="*/ 704851 h 2651126"/>
                <a:gd name="connsiteX7" fmla="*/ 609600 w 1549400"/>
                <a:gd name="connsiteY7" fmla="*/ 711201 h 2651126"/>
                <a:gd name="connsiteX8" fmla="*/ 610452 w 1549400"/>
                <a:gd name="connsiteY8" fmla="*/ 711414 h 2651126"/>
                <a:gd name="connsiteX9" fmla="*/ 536575 w 1549400"/>
                <a:gd name="connsiteY9" fmla="*/ 1323976 h 2651126"/>
                <a:gd name="connsiteX10" fmla="*/ 622300 w 1549400"/>
                <a:gd name="connsiteY10" fmla="*/ 1416051 h 2651126"/>
                <a:gd name="connsiteX11" fmla="*/ 701675 w 1549400"/>
                <a:gd name="connsiteY11" fmla="*/ 1323976 h 2651126"/>
                <a:gd name="connsiteX12" fmla="*/ 633960 w 1549400"/>
                <a:gd name="connsiteY12" fmla="*/ 711461 h 2651126"/>
                <a:gd name="connsiteX13" fmla="*/ 635000 w 1549400"/>
                <a:gd name="connsiteY13" fmla="*/ 711201 h 2651126"/>
                <a:gd name="connsiteX14" fmla="*/ 647700 w 1549400"/>
                <a:gd name="connsiteY14" fmla="*/ 704851 h 2651126"/>
                <a:gd name="connsiteX15" fmla="*/ 654050 w 1549400"/>
                <a:gd name="connsiteY15" fmla="*/ 692151 h 2651126"/>
                <a:gd name="connsiteX16" fmla="*/ 657225 w 1549400"/>
                <a:gd name="connsiteY16" fmla="*/ 679451 h 2651126"/>
                <a:gd name="connsiteX17" fmla="*/ 654050 w 1549400"/>
                <a:gd name="connsiteY17" fmla="*/ 666751 h 2651126"/>
                <a:gd name="connsiteX18" fmla="*/ 647700 w 1549400"/>
                <a:gd name="connsiteY18" fmla="*/ 654051 h 2651126"/>
                <a:gd name="connsiteX19" fmla="*/ 635000 w 1549400"/>
                <a:gd name="connsiteY19" fmla="*/ 647701 h 2651126"/>
                <a:gd name="connsiteX20" fmla="*/ 1450975 w 1549400"/>
                <a:gd name="connsiteY20" fmla="*/ 76201 h 2651126"/>
                <a:gd name="connsiteX21" fmla="*/ 1470025 w 1549400"/>
                <a:gd name="connsiteY21" fmla="*/ 76201 h 2651126"/>
                <a:gd name="connsiteX22" fmla="*/ 1485900 w 1549400"/>
                <a:gd name="connsiteY22" fmla="*/ 79376 h 2651126"/>
                <a:gd name="connsiteX23" fmla="*/ 1504950 w 1549400"/>
                <a:gd name="connsiteY23" fmla="*/ 88901 h 2651126"/>
                <a:gd name="connsiteX24" fmla="*/ 1517650 w 1549400"/>
                <a:gd name="connsiteY24" fmla="*/ 98426 h 2651126"/>
                <a:gd name="connsiteX25" fmla="*/ 1530350 w 1549400"/>
                <a:gd name="connsiteY25" fmla="*/ 111126 h 2651126"/>
                <a:gd name="connsiteX26" fmla="*/ 1539875 w 1549400"/>
                <a:gd name="connsiteY26" fmla="*/ 127001 h 2651126"/>
                <a:gd name="connsiteX27" fmla="*/ 1546225 w 1549400"/>
                <a:gd name="connsiteY27" fmla="*/ 146051 h 2651126"/>
                <a:gd name="connsiteX28" fmla="*/ 1549400 w 1549400"/>
                <a:gd name="connsiteY28" fmla="*/ 161926 h 2651126"/>
                <a:gd name="connsiteX29" fmla="*/ 1549400 w 1549400"/>
                <a:gd name="connsiteY29" fmla="*/ 180976 h 2651126"/>
                <a:gd name="connsiteX30" fmla="*/ 1546225 w 1549400"/>
                <a:gd name="connsiteY30" fmla="*/ 200026 h 2651126"/>
                <a:gd name="connsiteX31" fmla="*/ 1536700 w 1549400"/>
                <a:gd name="connsiteY31" fmla="*/ 215901 h 2651126"/>
                <a:gd name="connsiteX32" fmla="*/ 1527175 w 1549400"/>
                <a:gd name="connsiteY32" fmla="*/ 228601 h 2651126"/>
                <a:gd name="connsiteX33" fmla="*/ 1514475 w 1549400"/>
                <a:gd name="connsiteY33" fmla="*/ 241301 h 2651126"/>
                <a:gd name="connsiteX34" fmla="*/ 898525 w 1549400"/>
                <a:gd name="connsiteY34" fmla="*/ 833446 h 2651126"/>
                <a:gd name="connsiteX35" fmla="*/ 898525 w 1549400"/>
                <a:gd name="connsiteY35" fmla="*/ 1454151 h 2651126"/>
                <a:gd name="connsiteX36" fmla="*/ 895350 w 1549400"/>
                <a:gd name="connsiteY36" fmla="*/ 1479551 h 2651126"/>
                <a:gd name="connsiteX37" fmla="*/ 892175 w 1549400"/>
                <a:gd name="connsiteY37" fmla="*/ 1501776 h 2651126"/>
                <a:gd name="connsiteX38" fmla="*/ 885825 w 1549400"/>
                <a:gd name="connsiteY38" fmla="*/ 1524001 h 2651126"/>
                <a:gd name="connsiteX39" fmla="*/ 879101 w 1549400"/>
                <a:gd name="connsiteY39" fmla="*/ 1535207 h 2651126"/>
                <a:gd name="connsiteX40" fmla="*/ 879475 w 1549400"/>
                <a:gd name="connsiteY40" fmla="*/ 1536701 h 2651126"/>
                <a:gd name="connsiteX41" fmla="*/ 882650 w 1549400"/>
                <a:gd name="connsiteY41" fmla="*/ 1562101 h 2651126"/>
                <a:gd name="connsiteX42" fmla="*/ 882650 w 1549400"/>
                <a:gd name="connsiteY42" fmla="*/ 2520951 h 2651126"/>
                <a:gd name="connsiteX43" fmla="*/ 879475 w 1549400"/>
                <a:gd name="connsiteY43" fmla="*/ 2546351 h 2651126"/>
                <a:gd name="connsiteX44" fmla="*/ 873125 w 1549400"/>
                <a:gd name="connsiteY44" fmla="*/ 2571751 h 2651126"/>
                <a:gd name="connsiteX45" fmla="*/ 860425 w 1549400"/>
                <a:gd name="connsiteY45" fmla="*/ 2593976 h 2651126"/>
                <a:gd name="connsiteX46" fmla="*/ 844550 w 1549400"/>
                <a:gd name="connsiteY46" fmla="*/ 2613026 h 2651126"/>
                <a:gd name="connsiteX47" fmla="*/ 825500 w 1549400"/>
                <a:gd name="connsiteY47" fmla="*/ 2628901 h 2651126"/>
                <a:gd name="connsiteX48" fmla="*/ 803275 w 1549400"/>
                <a:gd name="connsiteY48" fmla="*/ 2638426 h 2651126"/>
                <a:gd name="connsiteX49" fmla="*/ 781050 w 1549400"/>
                <a:gd name="connsiteY49" fmla="*/ 2647951 h 2651126"/>
                <a:gd name="connsiteX50" fmla="*/ 755650 w 1549400"/>
                <a:gd name="connsiteY50" fmla="*/ 2651126 h 2651126"/>
                <a:gd name="connsiteX51" fmla="*/ 727075 w 1549400"/>
                <a:gd name="connsiteY51" fmla="*/ 2647951 h 2651126"/>
                <a:gd name="connsiteX52" fmla="*/ 704850 w 1549400"/>
                <a:gd name="connsiteY52" fmla="*/ 2638426 h 2651126"/>
                <a:gd name="connsiteX53" fmla="*/ 682625 w 1549400"/>
                <a:gd name="connsiteY53" fmla="*/ 2628901 h 2651126"/>
                <a:gd name="connsiteX54" fmla="*/ 663575 w 1549400"/>
                <a:gd name="connsiteY54" fmla="*/ 2613026 h 2651126"/>
                <a:gd name="connsiteX55" fmla="*/ 647700 w 1549400"/>
                <a:gd name="connsiteY55" fmla="*/ 2593976 h 2651126"/>
                <a:gd name="connsiteX56" fmla="*/ 635000 w 1549400"/>
                <a:gd name="connsiteY56" fmla="*/ 2571751 h 2651126"/>
                <a:gd name="connsiteX57" fmla="*/ 628650 w 1549400"/>
                <a:gd name="connsiteY57" fmla="*/ 2546351 h 2651126"/>
                <a:gd name="connsiteX58" fmla="*/ 625475 w 1549400"/>
                <a:gd name="connsiteY58" fmla="*/ 2520951 h 2651126"/>
                <a:gd name="connsiteX59" fmla="*/ 625475 w 1549400"/>
                <a:gd name="connsiteY59" fmla="*/ 1612901 h 2651126"/>
                <a:gd name="connsiteX60" fmla="*/ 527050 w 1549400"/>
                <a:gd name="connsiteY60" fmla="*/ 1612901 h 2651126"/>
                <a:gd name="connsiteX61" fmla="*/ 527050 w 1549400"/>
                <a:gd name="connsiteY61" fmla="*/ 2520951 h 2651126"/>
                <a:gd name="connsiteX62" fmla="*/ 527050 w 1549400"/>
                <a:gd name="connsiteY62" fmla="*/ 2546351 h 2651126"/>
                <a:gd name="connsiteX63" fmla="*/ 517525 w 1549400"/>
                <a:gd name="connsiteY63" fmla="*/ 2571751 h 2651126"/>
                <a:gd name="connsiteX64" fmla="*/ 504825 w 1549400"/>
                <a:gd name="connsiteY64" fmla="*/ 2593976 h 2651126"/>
                <a:gd name="connsiteX65" fmla="*/ 488950 w 1549400"/>
                <a:gd name="connsiteY65" fmla="*/ 2613026 h 2651126"/>
                <a:gd name="connsiteX66" fmla="*/ 469900 w 1549400"/>
                <a:gd name="connsiteY66" fmla="*/ 2628901 h 2651126"/>
                <a:gd name="connsiteX67" fmla="*/ 450850 w 1549400"/>
                <a:gd name="connsiteY67" fmla="*/ 2638426 h 2651126"/>
                <a:gd name="connsiteX68" fmla="*/ 425450 w 1549400"/>
                <a:gd name="connsiteY68" fmla="*/ 2647951 h 2651126"/>
                <a:gd name="connsiteX69" fmla="*/ 400050 w 1549400"/>
                <a:gd name="connsiteY69" fmla="*/ 2651126 h 2651126"/>
                <a:gd name="connsiteX70" fmla="*/ 374650 w 1549400"/>
                <a:gd name="connsiteY70" fmla="*/ 2647951 h 2651126"/>
                <a:gd name="connsiteX71" fmla="*/ 349250 w 1549400"/>
                <a:gd name="connsiteY71" fmla="*/ 2638426 h 2651126"/>
                <a:gd name="connsiteX72" fmla="*/ 327025 w 1549400"/>
                <a:gd name="connsiteY72" fmla="*/ 2628901 h 2651126"/>
                <a:gd name="connsiteX73" fmla="*/ 307975 w 1549400"/>
                <a:gd name="connsiteY73" fmla="*/ 2613026 h 2651126"/>
                <a:gd name="connsiteX74" fmla="*/ 292100 w 1549400"/>
                <a:gd name="connsiteY74" fmla="*/ 2593976 h 2651126"/>
                <a:gd name="connsiteX75" fmla="*/ 279400 w 1549400"/>
                <a:gd name="connsiteY75" fmla="*/ 2571751 h 2651126"/>
                <a:gd name="connsiteX76" fmla="*/ 273050 w 1549400"/>
                <a:gd name="connsiteY76" fmla="*/ 2546351 h 2651126"/>
                <a:gd name="connsiteX77" fmla="*/ 269875 w 1549400"/>
                <a:gd name="connsiteY77" fmla="*/ 2520951 h 2651126"/>
                <a:gd name="connsiteX78" fmla="*/ 269875 w 1549400"/>
                <a:gd name="connsiteY78" fmla="*/ 1562101 h 2651126"/>
                <a:gd name="connsiteX79" fmla="*/ 273050 w 1549400"/>
                <a:gd name="connsiteY79" fmla="*/ 1536701 h 2651126"/>
                <a:gd name="connsiteX80" fmla="*/ 273424 w 1549400"/>
                <a:gd name="connsiteY80" fmla="*/ 1535207 h 2651126"/>
                <a:gd name="connsiteX81" fmla="*/ 266700 w 1549400"/>
                <a:gd name="connsiteY81" fmla="*/ 1524001 h 2651126"/>
                <a:gd name="connsiteX82" fmla="*/ 260350 w 1549400"/>
                <a:gd name="connsiteY82" fmla="*/ 1501776 h 2651126"/>
                <a:gd name="connsiteX83" fmla="*/ 257175 w 1549400"/>
                <a:gd name="connsiteY83" fmla="*/ 1479551 h 2651126"/>
                <a:gd name="connsiteX84" fmla="*/ 257175 w 1549400"/>
                <a:gd name="connsiteY84" fmla="*/ 1454151 h 2651126"/>
                <a:gd name="connsiteX85" fmla="*/ 257175 w 1549400"/>
                <a:gd name="connsiteY85" fmla="*/ 1027643 h 2651126"/>
                <a:gd name="connsiteX86" fmla="*/ 187325 w 1549400"/>
                <a:gd name="connsiteY86" fmla="*/ 1628776 h 2651126"/>
                <a:gd name="connsiteX87" fmla="*/ 184150 w 1549400"/>
                <a:gd name="connsiteY87" fmla="*/ 1647826 h 2651126"/>
                <a:gd name="connsiteX88" fmla="*/ 177800 w 1549400"/>
                <a:gd name="connsiteY88" fmla="*/ 1663701 h 2651126"/>
                <a:gd name="connsiteX89" fmla="*/ 171450 w 1549400"/>
                <a:gd name="connsiteY89" fmla="*/ 1679576 h 2651126"/>
                <a:gd name="connsiteX90" fmla="*/ 158750 w 1549400"/>
                <a:gd name="connsiteY90" fmla="*/ 1695451 h 2651126"/>
                <a:gd name="connsiteX91" fmla="*/ 146050 w 1549400"/>
                <a:gd name="connsiteY91" fmla="*/ 1704976 h 2651126"/>
                <a:gd name="connsiteX92" fmla="*/ 130175 w 1549400"/>
                <a:gd name="connsiteY92" fmla="*/ 1714501 h 2651126"/>
                <a:gd name="connsiteX93" fmla="*/ 111125 w 1549400"/>
                <a:gd name="connsiteY93" fmla="*/ 1720851 h 2651126"/>
                <a:gd name="connsiteX94" fmla="*/ 92075 w 1549400"/>
                <a:gd name="connsiteY94" fmla="*/ 1720851 h 2651126"/>
                <a:gd name="connsiteX95" fmla="*/ 73025 w 1549400"/>
                <a:gd name="connsiteY95" fmla="*/ 1720851 h 2651126"/>
                <a:gd name="connsiteX96" fmla="*/ 57150 w 1549400"/>
                <a:gd name="connsiteY96" fmla="*/ 1714501 h 2651126"/>
                <a:gd name="connsiteX97" fmla="*/ 41275 w 1549400"/>
                <a:gd name="connsiteY97" fmla="*/ 1704976 h 2651126"/>
                <a:gd name="connsiteX98" fmla="*/ 28575 w 1549400"/>
                <a:gd name="connsiteY98" fmla="*/ 1695451 h 2651126"/>
                <a:gd name="connsiteX99" fmla="*/ 15875 w 1549400"/>
                <a:gd name="connsiteY99" fmla="*/ 1679576 h 2651126"/>
                <a:gd name="connsiteX100" fmla="*/ 9525 w 1549400"/>
                <a:gd name="connsiteY100" fmla="*/ 1663701 h 2651126"/>
                <a:gd name="connsiteX101" fmla="*/ 3175 w 1549400"/>
                <a:gd name="connsiteY101" fmla="*/ 1647826 h 2651126"/>
                <a:gd name="connsiteX102" fmla="*/ 0 w 1549400"/>
                <a:gd name="connsiteY102" fmla="*/ 1628776 h 2651126"/>
                <a:gd name="connsiteX103" fmla="*/ 107950 w 1549400"/>
                <a:gd name="connsiteY103" fmla="*/ 727076 h 2651126"/>
                <a:gd name="connsiteX104" fmla="*/ 107950 w 1549400"/>
                <a:gd name="connsiteY104" fmla="*/ 708026 h 2651126"/>
                <a:gd name="connsiteX105" fmla="*/ 114300 w 1549400"/>
                <a:gd name="connsiteY105" fmla="*/ 692151 h 2651126"/>
                <a:gd name="connsiteX106" fmla="*/ 123825 w 1549400"/>
                <a:gd name="connsiteY106" fmla="*/ 676276 h 2651126"/>
                <a:gd name="connsiteX107" fmla="*/ 127000 w 1549400"/>
                <a:gd name="connsiteY107" fmla="*/ 669926 h 2651126"/>
                <a:gd name="connsiteX108" fmla="*/ 133350 w 1549400"/>
                <a:gd name="connsiteY108" fmla="*/ 660401 h 2651126"/>
                <a:gd name="connsiteX109" fmla="*/ 146050 w 1549400"/>
                <a:gd name="connsiteY109" fmla="*/ 650876 h 2651126"/>
                <a:gd name="connsiteX110" fmla="*/ 158750 w 1549400"/>
                <a:gd name="connsiteY110" fmla="*/ 641351 h 2651126"/>
                <a:gd name="connsiteX111" fmla="*/ 190500 w 1549400"/>
                <a:gd name="connsiteY111" fmla="*/ 625476 h 2651126"/>
                <a:gd name="connsiteX112" fmla="*/ 228600 w 1549400"/>
                <a:gd name="connsiteY112" fmla="*/ 609601 h 2651126"/>
                <a:gd name="connsiteX113" fmla="*/ 273050 w 1549400"/>
                <a:gd name="connsiteY113" fmla="*/ 600076 h 2651126"/>
                <a:gd name="connsiteX114" fmla="*/ 317500 w 1549400"/>
                <a:gd name="connsiteY114" fmla="*/ 590551 h 2651126"/>
                <a:gd name="connsiteX115" fmla="*/ 365125 w 1549400"/>
                <a:gd name="connsiteY115" fmla="*/ 581026 h 2651126"/>
                <a:gd name="connsiteX116" fmla="*/ 450850 w 1549400"/>
                <a:gd name="connsiteY116" fmla="*/ 571501 h 2651126"/>
                <a:gd name="connsiteX117" fmla="*/ 520700 w 1549400"/>
                <a:gd name="connsiteY117" fmla="*/ 568326 h 2651126"/>
                <a:gd name="connsiteX118" fmla="*/ 631825 w 1549400"/>
                <a:gd name="connsiteY118" fmla="*/ 568326 h 2651126"/>
                <a:gd name="connsiteX119" fmla="*/ 701675 w 1549400"/>
                <a:gd name="connsiteY119" fmla="*/ 571501 h 2651126"/>
                <a:gd name="connsiteX120" fmla="*/ 784225 w 1549400"/>
                <a:gd name="connsiteY120" fmla="*/ 577851 h 2651126"/>
                <a:gd name="connsiteX121" fmla="*/ 869950 w 1549400"/>
                <a:gd name="connsiteY121" fmla="*/ 593726 h 2651126"/>
                <a:gd name="connsiteX122" fmla="*/ 879958 w 1549400"/>
                <a:gd name="connsiteY122" fmla="*/ 595266 h 2651126"/>
                <a:gd name="connsiteX123" fmla="*/ 1400175 w 1549400"/>
                <a:gd name="connsiteY123" fmla="*/ 95251 h 2651126"/>
                <a:gd name="connsiteX124" fmla="*/ 1416050 w 1549400"/>
                <a:gd name="connsiteY124" fmla="*/ 85726 h 2651126"/>
                <a:gd name="connsiteX125" fmla="*/ 1435100 w 1549400"/>
                <a:gd name="connsiteY125" fmla="*/ 79376 h 2651126"/>
                <a:gd name="connsiteX126" fmla="*/ 658814 w 1549400"/>
                <a:gd name="connsiteY126" fmla="*/ 0 h 2651126"/>
                <a:gd name="connsiteX127" fmla="*/ 930277 w 1549400"/>
                <a:gd name="connsiteY127" fmla="*/ 271463 h 2651126"/>
                <a:gd name="connsiteX128" fmla="*/ 658814 w 1549400"/>
                <a:gd name="connsiteY128" fmla="*/ 542926 h 2651126"/>
                <a:gd name="connsiteX129" fmla="*/ 387351 w 1549400"/>
                <a:gd name="connsiteY129" fmla="*/ 271463 h 2651126"/>
                <a:gd name="connsiteX130" fmla="*/ 658814 w 1549400"/>
                <a:gd name="connsiteY130" fmla="*/ 0 h 265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1549400" h="2651126">
                  <a:moveTo>
                    <a:pt x="622300" y="644526"/>
                  </a:moveTo>
                  <a:lnTo>
                    <a:pt x="609600" y="647701"/>
                  </a:lnTo>
                  <a:lnTo>
                    <a:pt x="596900" y="654051"/>
                  </a:lnTo>
                  <a:lnTo>
                    <a:pt x="590550" y="666751"/>
                  </a:lnTo>
                  <a:lnTo>
                    <a:pt x="587375" y="679451"/>
                  </a:lnTo>
                  <a:lnTo>
                    <a:pt x="590550" y="692151"/>
                  </a:lnTo>
                  <a:lnTo>
                    <a:pt x="596900" y="704851"/>
                  </a:lnTo>
                  <a:lnTo>
                    <a:pt x="609600" y="711201"/>
                  </a:lnTo>
                  <a:lnTo>
                    <a:pt x="610452" y="711414"/>
                  </a:lnTo>
                  <a:lnTo>
                    <a:pt x="536575" y="1323976"/>
                  </a:lnTo>
                  <a:lnTo>
                    <a:pt x="622300" y="1416051"/>
                  </a:lnTo>
                  <a:lnTo>
                    <a:pt x="701675" y="1323976"/>
                  </a:lnTo>
                  <a:lnTo>
                    <a:pt x="633960" y="711461"/>
                  </a:lnTo>
                  <a:lnTo>
                    <a:pt x="635000" y="711201"/>
                  </a:lnTo>
                  <a:lnTo>
                    <a:pt x="647700" y="704851"/>
                  </a:lnTo>
                  <a:lnTo>
                    <a:pt x="654050" y="692151"/>
                  </a:lnTo>
                  <a:lnTo>
                    <a:pt x="657225" y="679451"/>
                  </a:lnTo>
                  <a:lnTo>
                    <a:pt x="654050" y="666751"/>
                  </a:lnTo>
                  <a:lnTo>
                    <a:pt x="647700" y="654051"/>
                  </a:lnTo>
                  <a:lnTo>
                    <a:pt x="635000" y="647701"/>
                  </a:lnTo>
                  <a:close/>
                  <a:moveTo>
                    <a:pt x="1450975" y="76201"/>
                  </a:moveTo>
                  <a:lnTo>
                    <a:pt x="1470025" y="76201"/>
                  </a:lnTo>
                  <a:lnTo>
                    <a:pt x="1485900" y="79376"/>
                  </a:lnTo>
                  <a:lnTo>
                    <a:pt x="1504950" y="88901"/>
                  </a:lnTo>
                  <a:lnTo>
                    <a:pt x="1517650" y="98426"/>
                  </a:lnTo>
                  <a:lnTo>
                    <a:pt x="1530350" y="111126"/>
                  </a:lnTo>
                  <a:lnTo>
                    <a:pt x="1539875" y="127001"/>
                  </a:lnTo>
                  <a:lnTo>
                    <a:pt x="1546225" y="146051"/>
                  </a:lnTo>
                  <a:lnTo>
                    <a:pt x="1549400" y="161926"/>
                  </a:lnTo>
                  <a:lnTo>
                    <a:pt x="1549400" y="180976"/>
                  </a:lnTo>
                  <a:lnTo>
                    <a:pt x="1546225" y="200026"/>
                  </a:lnTo>
                  <a:lnTo>
                    <a:pt x="1536700" y="215901"/>
                  </a:lnTo>
                  <a:lnTo>
                    <a:pt x="1527175" y="228601"/>
                  </a:lnTo>
                  <a:lnTo>
                    <a:pt x="1514475" y="241301"/>
                  </a:lnTo>
                  <a:lnTo>
                    <a:pt x="898525" y="833446"/>
                  </a:lnTo>
                  <a:lnTo>
                    <a:pt x="898525" y="1454151"/>
                  </a:lnTo>
                  <a:lnTo>
                    <a:pt x="895350" y="1479551"/>
                  </a:lnTo>
                  <a:lnTo>
                    <a:pt x="892175" y="1501776"/>
                  </a:lnTo>
                  <a:lnTo>
                    <a:pt x="885825" y="1524001"/>
                  </a:lnTo>
                  <a:lnTo>
                    <a:pt x="879101" y="1535207"/>
                  </a:lnTo>
                  <a:lnTo>
                    <a:pt x="879475" y="1536701"/>
                  </a:lnTo>
                  <a:lnTo>
                    <a:pt x="882650" y="1562101"/>
                  </a:lnTo>
                  <a:lnTo>
                    <a:pt x="882650" y="2520951"/>
                  </a:lnTo>
                  <a:lnTo>
                    <a:pt x="879475" y="2546351"/>
                  </a:lnTo>
                  <a:lnTo>
                    <a:pt x="873125" y="2571751"/>
                  </a:lnTo>
                  <a:lnTo>
                    <a:pt x="860425" y="2593976"/>
                  </a:lnTo>
                  <a:lnTo>
                    <a:pt x="844550" y="2613026"/>
                  </a:lnTo>
                  <a:lnTo>
                    <a:pt x="825500" y="2628901"/>
                  </a:lnTo>
                  <a:lnTo>
                    <a:pt x="803275" y="2638426"/>
                  </a:lnTo>
                  <a:lnTo>
                    <a:pt x="781050" y="2647951"/>
                  </a:lnTo>
                  <a:lnTo>
                    <a:pt x="755650" y="2651126"/>
                  </a:lnTo>
                  <a:lnTo>
                    <a:pt x="727075" y="2647951"/>
                  </a:lnTo>
                  <a:lnTo>
                    <a:pt x="704850" y="2638426"/>
                  </a:lnTo>
                  <a:lnTo>
                    <a:pt x="682625" y="2628901"/>
                  </a:lnTo>
                  <a:lnTo>
                    <a:pt x="663575" y="2613026"/>
                  </a:lnTo>
                  <a:lnTo>
                    <a:pt x="647700" y="2593976"/>
                  </a:lnTo>
                  <a:lnTo>
                    <a:pt x="635000" y="2571751"/>
                  </a:lnTo>
                  <a:lnTo>
                    <a:pt x="628650" y="2546351"/>
                  </a:lnTo>
                  <a:lnTo>
                    <a:pt x="625475" y="2520951"/>
                  </a:lnTo>
                  <a:lnTo>
                    <a:pt x="625475" y="1612901"/>
                  </a:lnTo>
                  <a:lnTo>
                    <a:pt x="527050" y="1612901"/>
                  </a:lnTo>
                  <a:lnTo>
                    <a:pt x="527050" y="2520951"/>
                  </a:lnTo>
                  <a:lnTo>
                    <a:pt x="527050" y="2546351"/>
                  </a:lnTo>
                  <a:lnTo>
                    <a:pt x="517525" y="2571751"/>
                  </a:lnTo>
                  <a:lnTo>
                    <a:pt x="504825" y="2593976"/>
                  </a:lnTo>
                  <a:lnTo>
                    <a:pt x="488950" y="2613026"/>
                  </a:lnTo>
                  <a:lnTo>
                    <a:pt x="469900" y="2628901"/>
                  </a:lnTo>
                  <a:lnTo>
                    <a:pt x="450850" y="2638426"/>
                  </a:lnTo>
                  <a:lnTo>
                    <a:pt x="425450" y="2647951"/>
                  </a:lnTo>
                  <a:lnTo>
                    <a:pt x="400050" y="2651126"/>
                  </a:lnTo>
                  <a:lnTo>
                    <a:pt x="374650" y="2647951"/>
                  </a:lnTo>
                  <a:lnTo>
                    <a:pt x="349250" y="2638426"/>
                  </a:lnTo>
                  <a:lnTo>
                    <a:pt x="327025" y="2628901"/>
                  </a:lnTo>
                  <a:lnTo>
                    <a:pt x="307975" y="2613026"/>
                  </a:lnTo>
                  <a:lnTo>
                    <a:pt x="292100" y="2593976"/>
                  </a:lnTo>
                  <a:lnTo>
                    <a:pt x="279400" y="2571751"/>
                  </a:lnTo>
                  <a:lnTo>
                    <a:pt x="273050" y="2546351"/>
                  </a:lnTo>
                  <a:lnTo>
                    <a:pt x="269875" y="2520951"/>
                  </a:lnTo>
                  <a:lnTo>
                    <a:pt x="269875" y="1562101"/>
                  </a:lnTo>
                  <a:lnTo>
                    <a:pt x="273050" y="1536701"/>
                  </a:lnTo>
                  <a:lnTo>
                    <a:pt x="273424" y="1535207"/>
                  </a:lnTo>
                  <a:lnTo>
                    <a:pt x="266700" y="1524001"/>
                  </a:lnTo>
                  <a:lnTo>
                    <a:pt x="260350" y="1501776"/>
                  </a:lnTo>
                  <a:lnTo>
                    <a:pt x="257175" y="1479551"/>
                  </a:lnTo>
                  <a:lnTo>
                    <a:pt x="257175" y="1454151"/>
                  </a:lnTo>
                  <a:lnTo>
                    <a:pt x="257175" y="1027643"/>
                  </a:lnTo>
                  <a:lnTo>
                    <a:pt x="187325" y="1628776"/>
                  </a:lnTo>
                  <a:lnTo>
                    <a:pt x="184150" y="1647826"/>
                  </a:lnTo>
                  <a:lnTo>
                    <a:pt x="177800" y="1663701"/>
                  </a:lnTo>
                  <a:lnTo>
                    <a:pt x="171450" y="1679576"/>
                  </a:lnTo>
                  <a:lnTo>
                    <a:pt x="158750" y="1695451"/>
                  </a:lnTo>
                  <a:lnTo>
                    <a:pt x="146050" y="1704976"/>
                  </a:lnTo>
                  <a:lnTo>
                    <a:pt x="130175" y="1714501"/>
                  </a:lnTo>
                  <a:lnTo>
                    <a:pt x="111125" y="1720851"/>
                  </a:lnTo>
                  <a:lnTo>
                    <a:pt x="92075" y="1720851"/>
                  </a:lnTo>
                  <a:lnTo>
                    <a:pt x="73025" y="1720851"/>
                  </a:lnTo>
                  <a:lnTo>
                    <a:pt x="57150" y="1714501"/>
                  </a:lnTo>
                  <a:lnTo>
                    <a:pt x="41275" y="1704976"/>
                  </a:lnTo>
                  <a:lnTo>
                    <a:pt x="28575" y="1695451"/>
                  </a:lnTo>
                  <a:lnTo>
                    <a:pt x="15875" y="1679576"/>
                  </a:lnTo>
                  <a:lnTo>
                    <a:pt x="9525" y="1663701"/>
                  </a:lnTo>
                  <a:lnTo>
                    <a:pt x="3175" y="1647826"/>
                  </a:lnTo>
                  <a:lnTo>
                    <a:pt x="0" y="1628776"/>
                  </a:lnTo>
                  <a:lnTo>
                    <a:pt x="107950" y="727076"/>
                  </a:lnTo>
                  <a:lnTo>
                    <a:pt x="107950" y="708026"/>
                  </a:lnTo>
                  <a:lnTo>
                    <a:pt x="114300" y="692151"/>
                  </a:lnTo>
                  <a:lnTo>
                    <a:pt x="123825" y="676276"/>
                  </a:lnTo>
                  <a:lnTo>
                    <a:pt x="127000" y="669926"/>
                  </a:lnTo>
                  <a:lnTo>
                    <a:pt x="133350" y="660401"/>
                  </a:lnTo>
                  <a:lnTo>
                    <a:pt x="146050" y="650876"/>
                  </a:lnTo>
                  <a:lnTo>
                    <a:pt x="158750" y="641351"/>
                  </a:lnTo>
                  <a:lnTo>
                    <a:pt x="190500" y="625476"/>
                  </a:lnTo>
                  <a:lnTo>
                    <a:pt x="228600" y="609601"/>
                  </a:lnTo>
                  <a:lnTo>
                    <a:pt x="273050" y="600076"/>
                  </a:lnTo>
                  <a:lnTo>
                    <a:pt x="317500" y="590551"/>
                  </a:lnTo>
                  <a:lnTo>
                    <a:pt x="365125" y="581026"/>
                  </a:lnTo>
                  <a:lnTo>
                    <a:pt x="450850" y="571501"/>
                  </a:lnTo>
                  <a:lnTo>
                    <a:pt x="520700" y="568326"/>
                  </a:lnTo>
                  <a:lnTo>
                    <a:pt x="631825" y="568326"/>
                  </a:lnTo>
                  <a:lnTo>
                    <a:pt x="701675" y="571501"/>
                  </a:lnTo>
                  <a:lnTo>
                    <a:pt x="784225" y="577851"/>
                  </a:lnTo>
                  <a:lnTo>
                    <a:pt x="869950" y="593726"/>
                  </a:lnTo>
                  <a:lnTo>
                    <a:pt x="879958" y="595266"/>
                  </a:lnTo>
                  <a:lnTo>
                    <a:pt x="1400175" y="95251"/>
                  </a:lnTo>
                  <a:lnTo>
                    <a:pt x="1416050" y="85726"/>
                  </a:lnTo>
                  <a:lnTo>
                    <a:pt x="1435100" y="79376"/>
                  </a:lnTo>
                  <a:close/>
                  <a:moveTo>
                    <a:pt x="658814" y="0"/>
                  </a:moveTo>
                  <a:cubicBezTo>
                    <a:pt x="808739" y="0"/>
                    <a:pt x="930277" y="121538"/>
                    <a:pt x="930277" y="271463"/>
                  </a:cubicBezTo>
                  <a:cubicBezTo>
                    <a:pt x="930277" y="421388"/>
                    <a:pt x="808739" y="542926"/>
                    <a:pt x="658814" y="542926"/>
                  </a:cubicBezTo>
                  <a:cubicBezTo>
                    <a:pt x="508889" y="542926"/>
                    <a:pt x="387351" y="421388"/>
                    <a:pt x="387351" y="271463"/>
                  </a:cubicBezTo>
                  <a:cubicBezTo>
                    <a:pt x="387351" y="121538"/>
                    <a:pt x="508889" y="0"/>
                    <a:pt x="65881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300" advClick="0" advTm="0">
        <p14:pa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anim calcmode="lin" valueType="num">
                                      <p:cBhvr>
                                        <p:cTn id="8" dur="500" fill="hold"/>
                                        <p:tgtEl>
                                          <p:spTgt spid="44"/>
                                        </p:tgtEl>
                                        <p:attrNameLst>
                                          <p:attrName>ppt_x</p:attrName>
                                        </p:attrNameLst>
                                      </p:cBhvr>
                                      <p:tavLst>
                                        <p:tav tm="0">
                                          <p:val>
                                            <p:strVal val="#ppt_x"/>
                                          </p:val>
                                        </p:tav>
                                        <p:tav tm="100000">
                                          <p:val>
                                            <p:strVal val="#ppt_x"/>
                                          </p:val>
                                        </p:tav>
                                      </p:tavLst>
                                    </p:anim>
                                    <p:anim calcmode="lin" valueType="num">
                                      <p:cBhvr>
                                        <p:cTn id="9" dur="5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fade">
                                      <p:cBhvr>
                                        <p:cTn id="14" dur="500"/>
                                        <p:tgtEl>
                                          <p:spTgt spid="45"/>
                                        </p:tgtEl>
                                      </p:cBhvr>
                                    </p:animEffect>
                                    <p:anim calcmode="lin" valueType="num">
                                      <p:cBhvr>
                                        <p:cTn id="15" dur="500" fill="hold"/>
                                        <p:tgtEl>
                                          <p:spTgt spid="45"/>
                                        </p:tgtEl>
                                        <p:attrNameLst>
                                          <p:attrName>ppt_x</p:attrName>
                                        </p:attrNameLst>
                                      </p:cBhvr>
                                      <p:tavLst>
                                        <p:tav tm="0">
                                          <p:val>
                                            <p:strVal val="#ppt_x"/>
                                          </p:val>
                                        </p:tav>
                                        <p:tav tm="100000">
                                          <p:val>
                                            <p:strVal val="#ppt_x"/>
                                          </p:val>
                                        </p:tav>
                                      </p:tavLst>
                                    </p:anim>
                                    <p:anim calcmode="lin" valueType="num">
                                      <p:cBhvr>
                                        <p:cTn id="16" dur="5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500"/>
                                        <p:tgtEl>
                                          <p:spTgt spid="46"/>
                                        </p:tgtEl>
                                      </p:cBhvr>
                                    </p:animEffect>
                                    <p:anim calcmode="lin" valueType="num">
                                      <p:cBhvr>
                                        <p:cTn id="22" dur="500" fill="hold"/>
                                        <p:tgtEl>
                                          <p:spTgt spid="46"/>
                                        </p:tgtEl>
                                        <p:attrNameLst>
                                          <p:attrName>ppt_x</p:attrName>
                                        </p:attrNameLst>
                                      </p:cBhvr>
                                      <p:tavLst>
                                        <p:tav tm="0">
                                          <p:val>
                                            <p:strVal val="#ppt_x"/>
                                          </p:val>
                                        </p:tav>
                                        <p:tav tm="100000">
                                          <p:val>
                                            <p:strVal val="#ppt_x"/>
                                          </p:val>
                                        </p:tav>
                                      </p:tavLst>
                                    </p:anim>
                                    <p:anim calcmode="lin" valueType="num">
                                      <p:cBhvr>
                                        <p:cTn id="23" dur="5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500"/>
                                        <p:tgtEl>
                                          <p:spTgt spid="47"/>
                                        </p:tgtEl>
                                      </p:cBhvr>
                                    </p:animEffect>
                                    <p:anim calcmode="lin" valueType="num">
                                      <p:cBhvr>
                                        <p:cTn id="29" dur="500" fill="hold"/>
                                        <p:tgtEl>
                                          <p:spTgt spid="47"/>
                                        </p:tgtEl>
                                        <p:attrNameLst>
                                          <p:attrName>ppt_x</p:attrName>
                                        </p:attrNameLst>
                                      </p:cBhvr>
                                      <p:tavLst>
                                        <p:tav tm="0">
                                          <p:val>
                                            <p:strVal val="#ppt_x"/>
                                          </p:val>
                                        </p:tav>
                                        <p:tav tm="100000">
                                          <p:val>
                                            <p:strVal val="#ppt_x"/>
                                          </p:val>
                                        </p:tav>
                                      </p:tavLst>
                                    </p:anim>
                                    <p:anim calcmode="lin" valueType="num">
                                      <p:cBhvr>
                                        <p:cTn id="30" dur="5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0" nodeType="clickEffect">
                                  <p:stCondLst>
                                    <p:cond delay="1500"/>
                                  </p:stCondLst>
                                  <p:childTnLst>
                                    <p:animEffect transition="out" filter="fade">
                                      <p:cBhvr>
                                        <p:cTn id="34" dur="500"/>
                                        <p:tgtEl>
                                          <p:spTgt spid="33"/>
                                        </p:tgtEl>
                                      </p:cBhvr>
                                    </p:animEffect>
                                    <p:set>
                                      <p:cBhvr>
                                        <p:cTn id="35"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182930" y="519311"/>
            <a:ext cx="1826141" cy="584775"/>
          </a:xfrm>
          <a:prstGeom prst="rect">
            <a:avLst/>
          </a:prstGeom>
          <a:noFill/>
        </p:spPr>
        <p:txBody>
          <a:bodyPr wrap="none" rtlCol="0">
            <a:spAutoFit/>
          </a:bodyPr>
          <a:lstStyle/>
          <a:p>
            <a:pPr algn="ctr"/>
            <a:r>
              <a:rPr lang="zh-CN" altLang="en-US" sz="3200" b="1" dirty="0" smtClean="0">
                <a:solidFill>
                  <a:schemeClr val="accent5">
                    <a:lumMod val="75000"/>
                  </a:schemeClr>
                </a:solidFill>
                <a:latin typeface="微软雅黑" panose="020B0503020204020204" pitchFamily="34" charset="-122"/>
                <a:ea typeface="微软雅黑" panose="020B0503020204020204" pitchFamily="34" charset="-122"/>
              </a:rPr>
              <a:t>协调能力</a:t>
            </a:r>
            <a:endParaRPr lang="zh-CN" altLang="en-US" sz="3200" b="1"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3" name="KSO_Shape"/>
          <p:cNvSpPr/>
          <p:nvPr/>
        </p:nvSpPr>
        <p:spPr bwMode="auto">
          <a:xfrm>
            <a:off x="5953602" y="1796534"/>
            <a:ext cx="3986416" cy="2464934"/>
          </a:xfrm>
          <a:custGeom>
            <a:avLst/>
            <a:gdLst>
              <a:gd name="T0" fmla="*/ 1066662 w 2063518"/>
              <a:gd name="T1" fmla="*/ 654802 h 1276454"/>
              <a:gd name="T2" fmla="*/ 1500594 w 2063518"/>
              <a:gd name="T3" fmla="*/ 654802 h 1276454"/>
              <a:gd name="T4" fmla="*/ 1255790 w 2063518"/>
              <a:gd name="T5" fmla="*/ 314944 h 1276454"/>
              <a:gd name="T6" fmla="*/ 1323568 w 2063518"/>
              <a:gd name="T7" fmla="*/ 383500 h 1276454"/>
              <a:gd name="T8" fmla="*/ 1481023 w 2063518"/>
              <a:gd name="T9" fmla="*/ 376582 h 1276454"/>
              <a:gd name="T10" fmla="*/ 1488825 w 2063518"/>
              <a:gd name="T11" fmla="*/ 472615 h 1276454"/>
              <a:gd name="T12" fmla="*/ 1613893 w 2063518"/>
              <a:gd name="T13" fmla="*/ 568404 h 1276454"/>
              <a:gd name="T14" fmla="*/ 1558067 w 2063518"/>
              <a:gd name="T15" fmla="*/ 646977 h 1276454"/>
              <a:gd name="T16" fmla="*/ 1592227 w 2063518"/>
              <a:gd name="T17" fmla="*/ 800652 h 1276454"/>
              <a:gd name="T18" fmla="*/ 1498897 w 2063518"/>
              <a:gd name="T19" fmla="*/ 825001 h 1276454"/>
              <a:gd name="T20" fmla="*/ 1426167 w 2063518"/>
              <a:gd name="T21" fmla="*/ 964655 h 1276454"/>
              <a:gd name="T22" fmla="*/ 1339000 w 2063518"/>
              <a:gd name="T23" fmla="*/ 923387 h 1276454"/>
              <a:gd name="T24" fmla="*/ 1193410 w 2063518"/>
              <a:gd name="T25" fmla="*/ 983675 h 1276454"/>
              <a:gd name="T26" fmla="*/ 1153195 w 2063518"/>
              <a:gd name="T27" fmla="*/ 896101 h 1276454"/>
              <a:gd name="T28" fmla="*/ 1002868 w 2063518"/>
              <a:gd name="T29" fmla="*/ 848812 h 1276454"/>
              <a:gd name="T30" fmla="*/ 1028421 w 2063518"/>
              <a:gd name="T31" fmla="*/ 755906 h 1276454"/>
              <a:gd name="T32" fmla="*/ 943696 w 2063518"/>
              <a:gd name="T33" fmla="*/ 623169 h 1276454"/>
              <a:gd name="T34" fmla="*/ 1023061 w 2063518"/>
              <a:gd name="T35" fmla="*/ 568405 h 1276454"/>
              <a:gd name="T36" fmla="*/ 1043583 w 2063518"/>
              <a:gd name="T37" fmla="*/ 412329 h 1276454"/>
              <a:gd name="T38" fmla="*/ 1139624 w 2063518"/>
              <a:gd name="T39" fmla="*/ 421330 h 1276454"/>
              <a:gd name="T40" fmla="*/ 1255790 w 2063518"/>
              <a:gd name="T41" fmla="*/ 314944 h 1276454"/>
              <a:gd name="T42" fmla="*/ 184450 w 2063518"/>
              <a:gd name="T43" fmla="*/ 509786 h 1276454"/>
              <a:gd name="T44" fmla="*/ 835347 w 2063518"/>
              <a:gd name="T45" fmla="*/ 509786 h 1276454"/>
              <a:gd name="T46" fmla="*/ 468140 w 2063518"/>
              <a:gd name="T47" fmla="*/ 0 h 1276454"/>
              <a:gd name="T48" fmla="*/ 569807 w 2063518"/>
              <a:gd name="T49" fmla="*/ 102832 h 1276454"/>
              <a:gd name="T50" fmla="*/ 805989 w 2063518"/>
              <a:gd name="T51" fmla="*/ 92457 h 1276454"/>
              <a:gd name="T52" fmla="*/ 817693 w 2063518"/>
              <a:gd name="T53" fmla="*/ 236505 h 1276454"/>
              <a:gd name="T54" fmla="*/ 1005294 w 2063518"/>
              <a:gd name="T55" fmla="*/ 380190 h 1276454"/>
              <a:gd name="T56" fmla="*/ 921557 w 2063518"/>
              <a:gd name="T57" fmla="*/ 498048 h 1276454"/>
              <a:gd name="T58" fmla="*/ 972798 w 2063518"/>
              <a:gd name="T59" fmla="*/ 728561 h 1276454"/>
              <a:gd name="T60" fmla="*/ 832801 w 2063518"/>
              <a:gd name="T61" fmla="*/ 765085 h 1276454"/>
              <a:gd name="T62" fmla="*/ 723706 w 2063518"/>
              <a:gd name="T63" fmla="*/ 974565 h 1276454"/>
              <a:gd name="T64" fmla="*/ 592956 w 2063518"/>
              <a:gd name="T65" fmla="*/ 912666 h 1276454"/>
              <a:gd name="T66" fmla="*/ 374570 w 2063518"/>
              <a:gd name="T67" fmla="*/ 1003096 h 1276454"/>
              <a:gd name="T68" fmla="*/ 314247 w 2063518"/>
              <a:gd name="T69" fmla="*/ 871734 h 1276454"/>
              <a:gd name="T70" fmla="*/ 88757 w 2063518"/>
              <a:gd name="T71" fmla="*/ 800802 h 1276454"/>
              <a:gd name="T72" fmla="*/ 127086 w 2063518"/>
              <a:gd name="T73" fmla="*/ 661445 h 1276454"/>
              <a:gd name="T74" fmla="*/ 0 w 2063518"/>
              <a:gd name="T75" fmla="*/ 462338 h 1276454"/>
              <a:gd name="T76" fmla="*/ 119047 w 2063518"/>
              <a:gd name="T77" fmla="*/ 380191 h 1276454"/>
              <a:gd name="T78" fmla="*/ 149829 w 2063518"/>
              <a:gd name="T79" fmla="*/ 146078 h 1276454"/>
              <a:gd name="T80" fmla="*/ 293892 w 2063518"/>
              <a:gd name="T81" fmla="*/ 159579 h 1276454"/>
              <a:gd name="T82" fmla="*/ 468140 w 2063518"/>
              <a:gd name="T83" fmla="*/ 0 h 12764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063518" h="1276454">
                <a:moveTo>
                  <a:pt x="1631470" y="557485"/>
                </a:moveTo>
                <a:cubicBezTo>
                  <a:pt x="1479172" y="557485"/>
                  <a:pt x="1355710" y="680947"/>
                  <a:pt x="1355710" y="833245"/>
                </a:cubicBezTo>
                <a:cubicBezTo>
                  <a:pt x="1355710" y="985543"/>
                  <a:pt x="1479172" y="1109005"/>
                  <a:pt x="1631470" y="1109005"/>
                </a:cubicBezTo>
                <a:cubicBezTo>
                  <a:pt x="1783768" y="1109005"/>
                  <a:pt x="1907230" y="985543"/>
                  <a:pt x="1907230" y="833245"/>
                </a:cubicBezTo>
                <a:cubicBezTo>
                  <a:pt x="1907230" y="680947"/>
                  <a:pt x="1783768" y="557485"/>
                  <a:pt x="1631470" y="557485"/>
                </a:cubicBezTo>
                <a:close/>
                <a:moveTo>
                  <a:pt x="1596087" y="400771"/>
                </a:moveTo>
                <a:lnTo>
                  <a:pt x="1666853" y="400771"/>
                </a:lnTo>
                <a:lnTo>
                  <a:pt x="1682233" y="488008"/>
                </a:lnTo>
                <a:cubicBezTo>
                  <a:pt x="1729134" y="494904"/>
                  <a:pt x="1774137" y="511284"/>
                  <a:pt x="1814498" y="536149"/>
                </a:cubicBezTo>
                <a:lnTo>
                  <a:pt x="1882355" y="479207"/>
                </a:lnTo>
                <a:lnTo>
                  <a:pt x="1936564" y="524695"/>
                </a:lnTo>
                <a:lnTo>
                  <a:pt x="1892271" y="601408"/>
                </a:lnTo>
                <a:cubicBezTo>
                  <a:pt x="1923766" y="636838"/>
                  <a:pt x="1947711" y="678313"/>
                  <a:pt x="1962647" y="723304"/>
                </a:cubicBezTo>
                <a:lnTo>
                  <a:pt x="2051230" y="723302"/>
                </a:lnTo>
                <a:lnTo>
                  <a:pt x="2063518" y="792992"/>
                </a:lnTo>
                <a:lnTo>
                  <a:pt x="1980277" y="823287"/>
                </a:lnTo>
                <a:cubicBezTo>
                  <a:pt x="1981630" y="870672"/>
                  <a:pt x="1973314" y="917837"/>
                  <a:pt x="1955836" y="961902"/>
                </a:cubicBezTo>
                <a:lnTo>
                  <a:pt x="2023695" y="1018840"/>
                </a:lnTo>
                <a:lnTo>
                  <a:pt x="1988313" y="1080125"/>
                </a:lnTo>
                <a:lnTo>
                  <a:pt x="1905073" y="1049826"/>
                </a:lnTo>
                <a:cubicBezTo>
                  <a:pt x="1875651" y="1086995"/>
                  <a:pt x="1838963" y="1117779"/>
                  <a:pt x="1797250" y="1140300"/>
                </a:cubicBezTo>
                <a:lnTo>
                  <a:pt x="1812635" y="1227537"/>
                </a:lnTo>
                <a:lnTo>
                  <a:pt x="1746136" y="1251740"/>
                </a:lnTo>
                <a:lnTo>
                  <a:pt x="1701847" y="1175024"/>
                </a:lnTo>
                <a:cubicBezTo>
                  <a:pt x="1655416" y="1184585"/>
                  <a:pt x="1607524" y="1184585"/>
                  <a:pt x="1561093" y="1175024"/>
                </a:cubicBezTo>
                <a:lnTo>
                  <a:pt x="1516804" y="1251740"/>
                </a:lnTo>
                <a:lnTo>
                  <a:pt x="1450306" y="1227537"/>
                </a:lnTo>
                <a:lnTo>
                  <a:pt x="1465691" y="1140300"/>
                </a:lnTo>
                <a:cubicBezTo>
                  <a:pt x="1423978" y="1117779"/>
                  <a:pt x="1387290" y="1086995"/>
                  <a:pt x="1357868" y="1049826"/>
                </a:cubicBezTo>
                <a:lnTo>
                  <a:pt x="1274628" y="1080125"/>
                </a:lnTo>
                <a:lnTo>
                  <a:pt x="1239245" y="1018840"/>
                </a:lnTo>
                <a:lnTo>
                  <a:pt x="1307105" y="961902"/>
                </a:lnTo>
                <a:cubicBezTo>
                  <a:pt x="1289627" y="917837"/>
                  <a:pt x="1281310" y="870672"/>
                  <a:pt x="1282663" y="823287"/>
                </a:cubicBezTo>
                <a:lnTo>
                  <a:pt x="1199422" y="792992"/>
                </a:lnTo>
                <a:lnTo>
                  <a:pt x="1211710" y="723302"/>
                </a:lnTo>
                <a:lnTo>
                  <a:pt x="1300293" y="723304"/>
                </a:lnTo>
                <a:cubicBezTo>
                  <a:pt x="1315229" y="678313"/>
                  <a:pt x="1339174" y="636838"/>
                  <a:pt x="1370670" y="601408"/>
                </a:cubicBezTo>
                <a:lnTo>
                  <a:pt x="1326376" y="524695"/>
                </a:lnTo>
                <a:lnTo>
                  <a:pt x="1380586" y="479207"/>
                </a:lnTo>
                <a:lnTo>
                  <a:pt x="1448443" y="536149"/>
                </a:lnTo>
                <a:cubicBezTo>
                  <a:pt x="1488803" y="511284"/>
                  <a:pt x="1533807" y="494905"/>
                  <a:pt x="1580707" y="488008"/>
                </a:cubicBezTo>
                <a:lnTo>
                  <a:pt x="1596087" y="400771"/>
                </a:lnTo>
                <a:close/>
                <a:moveTo>
                  <a:pt x="648072" y="235071"/>
                </a:moveTo>
                <a:cubicBezTo>
                  <a:pt x="419625" y="235071"/>
                  <a:pt x="234432" y="420264"/>
                  <a:pt x="234432" y="648711"/>
                </a:cubicBezTo>
                <a:cubicBezTo>
                  <a:pt x="234432" y="877158"/>
                  <a:pt x="419625" y="1062352"/>
                  <a:pt x="648072" y="1062352"/>
                </a:cubicBezTo>
                <a:cubicBezTo>
                  <a:pt x="876519" y="1062352"/>
                  <a:pt x="1061712" y="877158"/>
                  <a:pt x="1061712" y="648711"/>
                </a:cubicBezTo>
                <a:cubicBezTo>
                  <a:pt x="1061712" y="420264"/>
                  <a:pt x="876519" y="235071"/>
                  <a:pt x="648072" y="235071"/>
                </a:cubicBezTo>
                <a:close/>
                <a:moveTo>
                  <a:pt x="594998" y="0"/>
                </a:moveTo>
                <a:lnTo>
                  <a:pt x="701146" y="0"/>
                </a:lnTo>
                <a:lnTo>
                  <a:pt x="724216" y="130856"/>
                </a:lnTo>
                <a:cubicBezTo>
                  <a:pt x="794567" y="141200"/>
                  <a:pt x="862072" y="165770"/>
                  <a:pt x="922614" y="203067"/>
                </a:cubicBezTo>
                <a:lnTo>
                  <a:pt x="1024399" y="117654"/>
                </a:lnTo>
                <a:lnTo>
                  <a:pt x="1105713" y="185886"/>
                </a:lnTo>
                <a:lnTo>
                  <a:pt x="1039273" y="300956"/>
                </a:lnTo>
                <a:cubicBezTo>
                  <a:pt x="1086516" y="354101"/>
                  <a:pt x="1122434" y="416314"/>
                  <a:pt x="1144837" y="483799"/>
                </a:cubicBezTo>
                <a:lnTo>
                  <a:pt x="1277712" y="483796"/>
                </a:lnTo>
                <a:lnTo>
                  <a:pt x="1296144" y="588332"/>
                </a:lnTo>
                <a:lnTo>
                  <a:pt x="1171283" y="633774"/>
                </a:lnTo>
                <a:cubicBezTo>
                  <a:pt x="1173312" y="704852"/>
                  <a:pt x="1160838" y="775599"/>
                  <a:pt x="1134620" y="841697"/>
                </a:cubicBezTo>
                <a:lnTo>
                  <a:pt x="1236410" y="927104"/>
                </a:lnTo>
                <a:lnTo>
                  <a:pt x="1183336" y="1019032"/>
                </a:lnTo>
                <a:lnTo>
                  <a:pt x="1058476" y="973583"/>
                </a:lnTo>
                <a:cubicBezTo>
                  <a:pt x="1014343" y="1029336"/>
                  <a:pt x="959312" y="1075513"/>
                  <a:pt x="896742" y="1109294"/>
                </a:cubicBezTo>
                <a:lnTo>
                  <a:pt x="919819" y="1240149"/>
                </a:lnTo>
                <a:lnTo>
                  <a:pt x="820071" y="1276454"/>
                </a:lnTo>
                <a:lnTo>
                  <a:pt x="753637" y="1161380"/>
                </a:lnTo>
                <a:cubicBezTo>
                  <a:pt x="683991" y="1175721"/>
                  <a:pt x="612153" y="1175721"/>
                  <a:pt x="542507" y="1161380"/>
                </a:cubicBezTo>
                <a:lnTo>
                  <a:pt x="476073" y="1276454"/>
                </a:lnTo>
                <a:lnTo>
                  <a:pt x="376326" y="1240149"/>
                </a:lnTo>
                <a:lnTo>
                  <a:pt x="399403" y="1109294"/>
                </a:lnTo>
                <a:cubicBezTo>
                  <a:pt x="336833" y="1075513"/>
                  <a:pt x="281802" y="1029336"/>
                  <a:pt x="237669" y="973583"/>
                </a:cubicBezTo>
                <a:lnTo>
                  <a:pt x="112809" y="1019032"/>
                </a:lnTo>
                <a:lnTo>
                  <a:pt x="59735" y="927104"/>
                </a:lnTo>
                <a:lnTo>
                  <a:pt x="161524" y="841697"/>
                </a:lnTo>
                <a:cubicBezTo>
                  <a:pt x="135307" y="775599"/>
                  <a:pt x="122832" y="704852"/>
                  <a:pt x="124862" y="633774"/>
                </a:cubicBezTo>
                <a:lnTo>
                  <a:pt x="0" y="588332"/>
                </a:lnTo>
                <a:lnTo>
                  <a:pt x="18432" y="483796"/>
                </a:lnTo>
                <a:lnTo>
                  <a:pt x="151306" y="483799"/>
                </a:lnTo>
                <a:cubicBezTo>
                  <a:pt x="173710" y="416314"/>
                  <a:pt x="209628" y="354100"/>
                  <a:pt x="256871" y="300956"/>
                </a:cubicBezTo>
                <a:lnTo>
                  <a:pt x="190431" y="185886"/>
                </a:lnTo>
                <a:lnTo>
                  <a:pt x="271746" y="117654"/>
                </a:lnTo>
                <a:lnTo>
                  <a:pt x="373531" y="203067"/>
                </a:lnTo>
                <a:cubicBezTo>
                  <a:pt x="434072" y="165770"/>
                  <a:pt x="501577" y="141200"/>
                  <a:pt x="571928" y="130856"/>
                </a:cubicBezTo>
                <a:lnTo>
                  <a:pt x="594998" y="0"/>
                </a:lnTo>
                <a:close/>
              </a:path>
            </a:pathLst>
          </a:custGeom>
          <a:solidFill>
            <a:schemeClr val="accent5">
              <a:lumMod val="75000"/>
            </a:schemeClr>
          </a:solidFill>
          <a:ln>
            <a:noFill/>
          </a:ln>
        </p:spPr>
        <p:txBody>
          <a:bodyPr lIns="501445" tIns="575655" rIns="501445" bIns="614746"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accent5">
                  <a:lumMod val="75000"/>
                </a:schemeClr>
              </a:solidFill>
            </a:endParaRPr>
          </a:p>
        </p:txBody>
      </p:sp>
      <p:sp>
        <p:nvSpPr>
          <p:cNvPr id="4" name="KSO_Shape"/>
          <p:cNvSpPr/>
          <p:nvPr/>
        </p:nvSpPr>
        <p:spPr bwMode="auto">
          <a:xfrm flipH="1">
            <a:off x="2975428" y="3603563"/>
            <a:ext cx="4001431" cy="2464934"/>
          </a:xfrm>
          <a:custGeom>
            <a:avLst/>
            <a:gdLst>
              <a:gd name="T0" fmla="*/ 1066662 w 2063518"/>
              <a:gd name="T1" fmla="*/ 654802 h 1276454"/>
              <a:gd name="T2" fmla="*/ 1500594 w 2063518"/>
              <a:gd name="T3" fmla="*/ 654802 h 1276454"/>
              <a:gd name="T4" fmla="*/ 1255790 w 2063518"/>
              <a:gd name="T5" fmla="*/ 314944 h 1276454"/>
              <a:gd name="T6" fmla="*/ 1323568 w 2063518"/>
              <a:gd name="T7" fmla="*/ 383500 h 1276454"/>
              <a:gd name="T8" fmla="*/ 1481023 w 2063518"/>
              <a:gd name="T9" fmla="*/ 376582 h 1276454"/>
              <a:gd name="T10" fmla="*/ 1488825 w 2063518"/>
              <a:gd name="T11" fmla="*/ 472615 h 1276454"/>
              <a:gd name="T12" fmla="*/ 1613893 w 2063518"/>
              <a:gd name="T13" fmla="*/ 568404 h 1276454"/>
              <a:gd name="T14" fmla="*/ 1558067 w 2063518"/>
              <a:gd name="T15" fmla="*/ 646977 h 1276454"/>
              <a:gd name="T16" fmla="*/ 1592227 w 2063518"/>
              <a:gd name="T17" fmla="*/ 800652 h 1276454"/>
              <a:gd name="T18" fmla="*/ 1498897 w 2063518"/>
              <a:gd name="T19" fmla="*/ 825001 h 1276454"/>
              <a:gd name="T20" fmla="*/ 1426167 w 2063518"/>
              <a:gd name="T21" fmla="*/ 964655 h 1276454"/>
              <a:gd name="T22" fmla="*/ 1339000 w 2063518"/>
              <a:gd name="T23" fmla="*/ 923387 h 1276454"/>
              <a:gd name="T24" fmla="*/ 1193410 w 2063518"/>
              <a:gd name="T25" fmla="*/ 983675 h 1276454"/>
              <a:gd name="T26" fmla="*/ 1153195 w 2063518"/>
              <a:gd name="T27" fmla="*/ 896101 h 1276454"/>
              <a:gd name="T28" fmla="*/ 1002868 w 2063518"/>
              <a:gd name="T29" fmla="*/ 848812 h 1276454"/>
              <a:gd name="T30" fmla="*/ 1028421 w 2063518"/>
              <a:gd name="T31" fmla="*/ 755906 h 1276454"/>
              <a:gd name="T32" fmla="*/ 943696 w 2063518"/>
              <a:gd name="T33" fmla="*/ 623169 h 1276454"/>
              <a:gd name="T34" fmla="*/ 1023061 w 2063518"/>
              <a:gd name="T35" fmla="*/ 568405 h 1276454"/>
              <a:gd name="T36" fmla="*/ 1043583 w 2063518"/>
              <a:gd name="T37" fmla="*/ 412329 h 1276454"/>
              <a:gd name="T38" fmla="*/ 1139624 w 2063518"/>
              <a:gd name="T39" fmla="*/ 421330 h 1276454"/>
              <a:gd name="T40" fmla="*/ 1255790 w 2063518"/>
              <a:gd name="T41" fmla="*/ 314944 h 1276454"/>
              <a:gd name="T42" fmla="*/ 184450 w 2063518"/>
              <a:gd name="T43" fmla="*/ 509786 h 1276454"/>
              <a:gd name="T44" fmla="*/ 835347 w 2063518"/>
              <a:gd name="T45" fmla="*/ 509786 h 1276454"/>
              <a:gd name="T46" fmla="*/ 468140 w 2063518"/>
              <a:gd name="T47" fmla="*/ 0 h 1276454"/>
              <a:gd name="T48" fmla="*/ 569807 w 2063518"/>
              <a:gd name="T49" fmla="*/ 102832 h 1276454"/>
              <a:gd name="T50" fmla="*/ 805989 w 2063518"/>
              <a:gd name="T51" fmla="*/ 92457 h 1276454"/>
              <a:gd name="T52" fmla="*/ 817693 w 2063518"/>
              <a:gd name="T53" fmla="*/ 236505 h 1276454"/>
              <a:gd name="T54" fmla="*/ 1005294 w 2063518"/>
              <a:gd name="T55" fmla="*/ 380190 h 1276454"/>
              <a:gd name="T56" fmla="*/ 921557 w 2063518"/>
              <a:gd name="T57" fmla="*/ 498048 h 1276454"/>
              <a:gd name="T58" fmla="*/ 972798 w 2063518"/>
              <a:gd name="T59" fmla="*/ 728561 h 1276454"/>
              <a:gd name="T60" fmla="*/ 832801 w 2063518"/>
              <a:gd name="T61" fmla="*/ 765085 h 1276454"/>
              <a:gd name="T62" fmla="*/ 723706 w 2063518"/>
              <a:gd name="T63" fmla="*/ 974565 h 1276454"/>
              <a:gd name="T64" fmla="*/ 592956 w 2063518"/>
              <a:gd name="T65" fmla="*/ 912666 h 1276454"/>
              <a:gd name="T66" fmla="*/ 374570 w 2063518"/>
              <a:gd name="T67" fmla="*/ 1003096 h 1276454"/>
              <a:gd name="T68" fmla="*/ 314247 w 2063518"/>
              <a:gd name="T69" fmla="*/ 871734 h 1276454"/>
              <a:gd name="T70" fmla="*/ 88757 w 2063518"/>
              <a:gd name="T71" fmla="*/ 800802 h 1276454"/>
              <a:gd name="T72" fmla="*/ 127086 w 2063518"/>
              <a:gd name="T73" fmla="*/ 661445 h 1276454"/>
              <a:gd name="T74" fmla="*/ 0 w 2063518"/>
              <a:gd name="T75" fmla="*/ 462338 h 1276454"/>
              <a:gd name="T76" fmla="*/ 119047 w 2063518"/>
              <a:gd name="T77" fmla="*/ 380191 h 1276454"/>
              <a:gd name="T78" fmla="*/ 149829 w 2063518"/>
              <a:gd name="T79" fmla="*/ 146078 h 1276454"/>
              <a:gd name="T80" fmla="*/ 293892 w 2063518"/>
              <a:gd name="T81" fmla="*/ 159579 h 1276454"/>
              <a:gd name="T82" fmla="*/ 468140 w 2063518"/>
              <a:gd name="T83" fmla="*/ 0 h 12764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063518" h="1276454">
                <a:moveTo>
                  <a:pt x="1631470" y="557485"/>
                </a:moveTo>
                <a:cubicBezTo>
                  <a:pt x="1479172" y="557485"/>
                  <a:pt x="1355710" y="680947"/>
                  <a:pt x="1355710" y="833245"/>
                </a:cubicBezTo>
                <a:cubicBezTo>
                  <a:pt x="1355710" y="985543"/>
                  <a:pt x="1479172" y="1109005"/>
                  <a:pt x="1631470" y="1109005"/>
                </a:cubicBezTo>
                <a:cubicBezTo>
                  <a:pt x="1783768" y="1109005"/>
                  <a:pt x="1907230" y="985543"/>
                  <a:pt x="1907230" y="833245"/>
                </a:cubicBezTo>
                <a:cubicBezTo>
                  <a:pt x="1907230" y="680947"/>
                  <a:pt x="1783768" y="557485"/>
                  <a:pt x="1631470" y="557485"/>
                </a:cubicBezTo>
                <a:close/>
                <a:moveTo>
                  <a:pt x="1596087" y="400771"/>
                </a:moveTo>
                <a:lnTo>
                  <a:pt x="1666853" y="400771"/>
                </a:lnTo>
                <a:lnTo>
                  <a:pt x="1682233" y="488008"/>
                </a:lnTo>
                <a:cubicBezTo>
                  <a:pt x="1729134" y="494904"/>
                  <a:pt x="1774137" y="511284"/>
                  <a:pt x="1814498" y="536149"/>
                </a:cubicBezTo>
                <a:lnTo>
                  <a:pt x="1882355" y="479207"/>
                </a:lnTo>
                <a:lnTo>
                  <a:pt x="1936564" y="524695"/>
                </a:lnTo>
                <a:lnTo>
                  <a:pt x="1892271" y="601408"/>
                </a:lnTo>
                <a:cubicBezTo>
                  <a:pt x="1923766" y="636838"/>
                  <a:pt x="1947711" y="678313"/>
                  <a:pt x="1962647" y="723304"/>
                </a:cubicBezTo>
                <a:lnTo>
                  <a:pt x="2051230" y="723302"/>
                </a:lnTo>
                <a:lnTo>
                  <a:pt x="2063518" y="792992"/>
                </a:lnTo>
                <a:lnTo>
                  <a:pt x="1980277" y="823287"/>
                </a:lnTo>
                <a:cubicBezTo>
                  <a:pt x="1981630" y="870672"/>
                  <a:pt x="1973314" y="917837"/>
                  <a:pt x="1955836" y="961902"/>
                </a:cubicBezTo>
                <a:lnTo>
                  <a:pt x="2023695" y="1018840"/>
                </a:lnTo>
                <a:lnTo>
                  <a:pt x="1988313" y="1080125"/>
                </a:lnTo>
                <a:lnTo>
                  <a:pt x="1905073" y="1049826"/>
                </a:lnTo>
                <a:cubicBezTo>
                  <a:pt x="1875651" y="1086995"/>
                  <a:pt x="1838963" y="1117779"/>
                  <a:pt x="1797250" y="1140300"/>
                </a:cubicBezTo>
                <a:lnTo>
                  <a:pt x="1812635" y="1227537"/>
                </a:lnTo>
                <a:lnTo>
                  <a:pt x="1746136" y="1251740"/>
                </a:lnTo>
                <a:lnTo>
                  <a:pt x="1701847" y="1175024"/>
                </a:lnTo>
                <a:cubicBezTo>
                  <a:pt x="1655416" y="1184585"/>
                  <a:pt x="1607524" y="1184585"/>
                  <a:pt x="1561093" y="1175024"/>
                </a:cubicBezTo>
                <a:lnTo>
                  <a:pt x="1516804" y="1251740"/>
                </a:lnTo>
                <a:lnTo>
                  <a:pt x="1450306" y="1227537"/>
                </a:lnTo>
                <a:lnTo>
                  <a:pt x="1465691" y="1140300"/>
                </a:lnTo>
                <a:cubicBezTo>
                  <a:pt x="1423978" y="1117779"/>
                  <a:pt x="1387290" y="1086995"/>
                  <a:pt x="1357868" y="1049826"/>
                </a:cubicBezTo>
                <a:lnTo>
                  <a:pt x="1274628" y="1080125"/>
                </a:lnTo>
                <a:lnTo>
                  <a:pt x="1239245" y="1018840"/>
                </a:lnTo>
                <a:lnTo>
                  <a:pt x="1307105" y="961902"/>
                </a:lnTo>
                <a:cubicBezTo>
                  <a:pt x="1289627" y="917837"/>
                  <a:pt x="1281310" y="870672"/>
                  <a:pt x="1282663" y="823287"/>
                </a:cubicBezTo>
                <a:lnTo>
                  <a:pt x="1199422" y="792992"/>
                </a:lnTo>
                <a:lnTo>
                  <a:pt x="1211710" y="723302"/>
                </a:lnTo>
                <a:lnTo>
                  <a:pt x="1300293" y="723304"/>
                </a:lnTo>
                <a:cubicBezTo>
                  <a:pt x="1315229" y="678313"/>
                  <a:pt x="1339174" y="636838"/>
                  <a:pt x="1370670" y="601408"/>
                </a:cubicBezTo>
                <a:lnTo>
                  <a:pt x="1326376" y="524695"/>
                </a:lnTo>
                <a:lnTo>
                  <a:pt x="1380586" y="479207"/>
                </a:lnTo>
                <a:lnTo>
                  <a:pt x="1448443" y="536149"/>
                </a:lnTo>
                <a:cubicBezTo>
                  <a:pt x="1488803" y="511284"/>
                  <a:pt x="1533807" y="494905"/>
                  <a:pt x="1580707" y="488008"/>
                </a:cubicBezTo>
                <a:lnTo>
                  <a:pt x="1596087" y="400771"/>
                </a:lnTo>
                <a:close/>
                <a:moveTo>
                  <a:pt x="648072" y="235071"/>
                </a:moveTo>
                <a:cubicBezTo>
                  <a:pt x="419625" y="235071"/>
                  <a:pt x="234432" y="420264"/>
                  <a:pt x="234432" y="648711"/>
                </a:cubicBezTo>
                <a:cubicBezTo>
                  <a:pt x="234432" y="877158"/>
                  <a:pt x="419625" y="1062352"/>
                  <a:pt x="648072" y="1062352"/>
                </a:cubicBezTo>
                <a:cubicBezTo>
                  <a:pt x="876519" y="1062352"/>
                  <a:pt x="1061712" y="877158"/>
                  <a:pt x="1061712" y="648711"/>
                </a:cubicBezTo>
                <a:cubicBezTo>
                  <a:pt x="1061712" y="420264"/>
                  <a:pt x="876519" y="235071"/>
                  <a:pt x="648072" y="235071"/>
                </a:cubicBezTo>
                <a:close/>
                <a:moveTo>
                  <a:pt x="594998" y="0"/>
                </a:moveTo>
                <a:lnTo>
                  <a:pt x="701146" y="0"/>
                </a:lnTo>
                <a:lnTo>
                  <a:pt x="724216" y="130856"/>
                </a:lnTo>
                <a:cubicBezTo>
                  <a:pt x="794567" y="141200"/>
                  <a:pt x="862072" y="165770"/>
                  <a:pt x="922614" y="203067"/>
                </a:cubicBezTo>
                <a:lnTo>
                  <a:pt x="1024399" y="117654"/>
                </a:lnTo>
                <a:lnTo>
                  <a:pt x="1105713" y="185886"/>
                </a:lnTo>
                <a:lnTo>
                  <a:pt x="1039273" y="300956"/>
                </a:lnTo>
                <a:cubicBezTo>
                  <a:pt x="1086516" y="354101"/>
                  <a:pt x="1122434" y="416314"/>
                  <a:pt x="1144837" y="483799"/>
                </a:cubicBezTo>
                <a:lnTo>
                  <a:pt x="1277712" y="483796"/>
                </a:lnTo>
                <a:lnTo>
                  <a:pt x="1296144" y="588332"/>
                </a:lnTo>
                <a:lnTo>
                  <a:pt x="1171283" y="633774"/>
                </a:lnTo>
                <a:cubicBezTo>
                  <a:pt x="1173312" y="704852"/>
                  <a:pt x="1160838" y="775599"/>
                  <a:pt x="1134620" y="841697"/>
                </a:cubicBezTo>
                <a:lnTo>
                  <a:pt x="1236410" y="927104"/>
                </a:lnTo>
                <a:lnTo>
                  <a:pt x="1183336" y="1019032"/>
                </a:lnTo>
                <a:lnTo>
                  <a:pt x="1058476" y="973583"/>
                </a:lnTo>
                <a:cubicBezTo>
                  <a:pt x="1014343" y="1029336"/>
                  <a:pt x="959312" y="1075513"/>
                  <a:pt x="896742" y="1109294"/>
                </a:cubicBezTo>
                <a:lnTo>
                  <a:pt x="919819" y="1240149"/>
                </a:lnTo>
                <a:lnTo>
                  <a:pt x="820071" y="1276454"/>
                </a:lnTo>
                <a:lnTo>
                  <a:pt x="753637" y="1161380"/>
                </a:lnTo>
                <a:cubicBezTo>
                  <a:pt x="683991" y="1175721"/>
                  <a:pt x="612153" y="1175721"/>
                  <a:pt x="542507" y="1161380"/>
                </a:cubicBezTo>
                <a:lnTo>
                  <a:pt x="476073" y="1276454"/>
                </a:lnTo>
                <a:lnTo>
                  <a:pt x="376326" y="1240149"/>
                </a:lnTo>
                <a:lnTo>
                  <a:pt x="399403" y="1109294"/>
                </a:lnTo>
                <a:cubicBezTo>
                  <a:pt x="336833" y="1075513"/>
                  <a:pt x="281802" y="1029336"/>
                  <a:pt x="237669" y="973583"/>
                </a:cubicBezTo>
                <a:lnTo>
                  <a:pt x="112809" y="1019032"/>
                </a:lnTo>
                <a:lnTo>
                  <a:pt x="59735" y="927104"/>
                </a:lnTo>
                <a:lnTo>
                  <a:pt x="161524" y="841697"/>
                </a:lnTo>
                <a:cubicBezTo>
                  <a:pt x="135307" y="775599"/>
                  <a:pt x="122832" y="704852"/>
                  <a:pt x="124862" y="633774"/>
                </a:cubicBezTo>
                <a:lnTo>
                  <a:pt x="0" y="588332"/>
                </a:lnTo>
                <a:lnTo>
                  <a:pt x="18432" y="483796"/>
                </a:lnTo>
                <a:lnTo>
                  <a:pt x="151306" y="483799"/>
                </a:lnTo>
                <a:cubicBezTo>
                  <a:pt x="173710" y="416314"/>
                  <a:pt x="209628" y="354100"/>
                  <a:pt x="256871" y="300956"/>
                </a:cubicBezTo>
                <a:lnTo>
                  <a:pt x="190431" y="185886"/>
                </a:lnTo>
                <a:lnTo>
                  <a:pt x="271746" y="117654"/>
                </a:lnTo>
                <a:lnTo>
                  <a:pt x="373531" y="203067"/>
                </a:lnTo>
                <a:cubicBezTo>
                  <a:pt x="434072" y="165770"/>
                  <a:pt x="501577" y="141200"/>
                  <a:pt x="571928" y="130856"/>
                </a:cubicBezTo>
                <a:lnTo>
                  <a:pt x="594998" y="0"/>
                </a:lnTo>
                <a:close/>
              </a:path>
            </a:pathLst>
          </a:custGeom>
          <a:solidFill>
            <a:schemeClr val="accent5">
              <a:lumMod val="75000"/>
            </a:schemeClr>
          </a:solidFill>
          <a:ln>
            <a:noFill/>
          </a:ln>
        </p:spPr>
        <p:txBody>
          <a:bodyPr lIns="501445" tIns="575655" rIns="501445" bIns="614746"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accent5">
                  <a:lumMod val="75000"/>
                </a:schemeClr>
              </a:solidFill>
            </a:endParaRPr>
          </a:p>
        </p:txBody>
      </p:sp>
      <p:sp>
        <p:nvSpPr>
          <p:cNvPr id="5" name="文本框 4"/>
          <p:cNvSpPr txBox="1"/>
          <p:nvPr/>
        </p:nvSpPr>
        <p:spPr>
          <a:xfrm>
            <a:off x="3303578" y="5041141"/>
            <a:ext cx="1005403" cy="338554"/>
          </a:xfrm>
          <a:prstGeom prst="rect">
            <a:avLst/>
          </a:prstGeom>
          <a:noFill/>
        </p:spPr>
        <p:txBody>
          <a:bodyPr vert="horz" wrap="none" rtlCol="0">
            <a:spAutoFit/>
          </a:bodyPr>
          <a:lstStyle/>
          <a:p>
            <a:pPr algn="ctr"/>
            <a:r>
              <a:rPr lang="zh-CN" altLang="en-US" sz="1600" b="1" dirty="0" smtClean="0">
                <a:solidFill>
                  <a:schemeClr val="accent5">
                    <a:lumMod val="75000"/>
                  </a:schemeClr>
                </a:solidFill>
                <a:latin typeface="微软雅黑" panose="020B0503020204020204" pitchFamily="34" charset="-122"/>
                <a:ea typeface="微软雅黑" panose="020B0503020204020204" pitchFamily="34" charset="-122"/>
              </a:rPr>
              <a:t>协调技巧</a:t>
            </a:r>
            <a:endParaRPr lang="zh-CN" altLang="en-US" sz="1600" b="1"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5021537" y="4627485"/>
            <a:ext cx="1415772" cy="461665"/>
          </a:xfrm>
          <a:prstGeom prst="rect">
            <a:avLst/>
          </a:prstGeom>
          <a:noFill/>
        </p:spPr>
        <p:txBody>
          <a:bodyPr vert="horz" wrap="none" rtlCol="0">
            <a:spAutoFit/>
          </a:bodyPr>
          <a:lstStyle/>
          <a:p>
            <a:pPr algn="ctr"/>
            <a:r>
              <a:rPr lang="zh-CN" altLang="en-US" sz="2400" b="1" dirty="0" smtClean="0">
                <a:solidFill>
                  <a:schemeClr val="accent5">
                    <a:lumMod val="75000"/>
                  </a:schemeClr>
                </a:solidFill>
                <a:latin typeface="微软雅黑" panose="020B0503020204020204" pitchFamily="34" charset="-122"/>
                <a:ea typeface="微软雅黑" panose="020B0503020204020204" pitchFamily="34" charset="-122"/>
              </a:rPr>
              <a:t>协调要素</a:t>
            </a:r>
            <a:endParaRPr lang="zh-CN" altLang="en-US" sz="2400" b="1"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6509253" y="2805942"/>
            <a:ext cx="1415772" cy="461665"/>
          </a:xfrm>
          <a:prstGeom prst="rect">
            <a:avLst/>
          </a:prstGeom>
          <a:noFill/>
        </p:spPr>
        <p:txBody>
          <a:bodyPr vert="horz" wrap="none" rtlCol="0">
            <a:spAutoFit/>
          </a:bodyPr>
          <a:lstStyle/>
          <a:p>
            <a:pPr algn="ctr"/>
            <a:r>
              <a:rPr lang="zh-CN" altLang="en-US" sz="2400" b="1" dirty="0" smtClean="0">
                <a:solidFill>
                  <a:schemeClr val="accent5">
                    <a:lumMod val="75000"/>
                  </a:schemeClr>
                </a:solidFill>
                <a:latin typeface="微软雅黑" panose="020B0503020204020204" pitchFamily="34" charset="-122"/>
                <a:ea typeface="微软雅黑" panose="020B0503020204020204" pitchFamily="34" charset="-122"/>
              </a:rPr>
              <a:t>沟通技巧</a:t>
            </a:r>
            <a:endParaRPr lang="zh-CN" altLang="en-US" sz="2400" b="1"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8608550" y="3234112"/>
            <a:ext cx="1005403" cy="338554"/>
          </a:xfrm>
          <a:prstGeom prst="rect">
            <a:avLst/>
          </a:prstGeom>
          <a:noFill/>
        </p:spPr>
        <p:txBody>
          <a:bodyPr vert="horz" wrap="none" rtlCol="0">
            <a:spAutoFit/>
          </a:bodyPr>
          <a:lstStyle/>
          <a:p>
            <a:pPr algn="ctr"/>
            <a:r>
              <a:rPr lang="zh-CN" altLang="en-US" sz="1600" b="1" dirty="0" smtClean="0">
                <a:solidFill>
                  <a:schemeClr val="accent5">
                    <a:lumMod val="75000"/>
                  </a:schemeClr>
                </a:solidFill>
                <a:latin typeface="微软雅黑" panose="020B0503020204020204" pitchFamily="34" charset="-122"/>
                <a:ea typeface="微软雅黑" panose="020B0503020204020204" pitchFamily="34" charset="-122"/>
              </a:rPr>
              <a:t>协作精神</a:t>
            </a:r>
            <a:endParaRPr lang="zh-CN" altLang="en-US" sz="1600" b="1"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001485" y="4105667"/>
            <a:ext cx="1872343" cy="1384995"/>
          </a:xfrm>
          <a:prstGeom prst="rect">
            <a:avLst/>
          </a:prstGeom>
          <a:noFill/>
        </p:spPr>
        <p:txBody>
          <a:bodyPr wrap="square" rtlCol="0">
            <a:spAutoFit/>
          </a:bodyPr>
          <a:lstStyle/>
          <a:p>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内容。</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点击此处添加内容，点击此处添加内容，点击此处添加内容，点击此处添加内容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endParaRPr lang="zh-CN" altLang="en-US" sz="1200"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2293259" y="2955356"/>
            <a:ext cx="3180520" cy="830997"/>
          </a:xfrm>
          <a:prstGeom prst="rect">
            <a:avLst/>
          </a:prstGeom>
          <a:noFill/>
        </p:spPr>
        <p:txBody>
          <a:bodyPr wrap="square" rtlCol="0">
            <a:spAutoFit/>
          </a:bodyPr>
          <a:lstStyle/>
          <a:p>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内容。</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点击此处添加内容，点击此处添加内容，点击此处添加内容，点击此处添加内容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endParaRPr lang="zh-CN" altLang="en-US" sz="1200"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8026402" y="1217324"/>
            <a:ext cx="3180520" cy="830997"/>
          </a:xfrm>
          <a:prstGeom prst="rect">
            <a:avLst/>
          </a:prstGeom>
          <a:noFill/>
        </p:spPr>
        <p:txBody>
          <a:bodyPr wrap="square" rtlCol="0">
            <a:spAutoFit/>
          </a:bodyPr>
          <a:lstStyle/>
          <a:p>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内容。</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点击此处添加内容，点击此处添加内容，点击此处添加内容，点击此处添加内容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endParaRPr lang="zh-CN" altLang="en-US" sz="1200"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8657771" y="4446752"/>
            <a:ext cx="2474686" cy="1015663"/>
          </a:xfrm>
          <a:prstGeom prst="rect">
            <a:avLst/>
          </a:prstGeom>
          <a:noFill/>
        </p:spPr>
        <p:txBody>
          <a:bodyPr wrap="square" rtlCol="0">
            <a:spAutoFit/>
          </a:bodyPr>
          <a:lstStyle/>
          <a:p>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内容。</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点击此处添加内容，点击此处添加内容，点击此处添加内容，点击此处添加内容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endParaRPr lang="zh-CN" altLang="en-US" sz="1200"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12609095" y="6858000"/>
            <a:ext cx="234360" cy="372410"/>
          </a:xfrm>
          <a:prstGeom prst="rect">
            <a:avLst/>
          </a:prstGeom>
          <a:noFill/>
        </p:spPr>
        <p:txBody>
          <a:bodyPr wrap="none" rtlCol="0">
            <a:spAutoFit/>
          </a:bodyPr>
          <a:lstStyle/>
          <a:p>
            <a:pPr>
              <a:lnSpc>
                <a:spcPct val="130000"/>
              </a:lnSpc>
            </a:pPr>
            <a:r>
              <a:rPr lang="en-US" altLang="zh-CN" sz="1400" dirty="0" smtClean="0">
                <a:latin typeface="Arial" panose="020B0604020202020204" pitchFamily="34" charset="0"/>
                <a:ea typeface="微软雅黑" panose="020B0503020204020204" pitchFamily="34" charset="-122"/>
              </a:rPr>
              <a:t>.</a:t>
            </a:r>
            <a:endParaRPr lang="zh-CN" altLang="en-US" sz="1400" dirty="0" smtClean="0">
              <a:latin typeface="Arial" panose="020B060402020202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300" advClick="0" advTm="0">
        <p14:pa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1000"/>
                                        <p:tgtEl>
                                          <p:spTgt spid="3"/>
                                        </p:tgtEl>
                                      </p:cBhvr>
                                    </p:animEffect>
                                    <p:anim calcmode="lin" valueType="num">
                                      <p:cBhvr>
                                        <p:cTn id="39" dur="1000" fill="hold"/>
                                        <p:tgtEl>
                                          <p:spTgt spid="3"/>
                                        </p:tgtEl>
                                        <p:attrNameLst>
                                          <p:attrName>ppt_x</p:attrName>
                                        </p:attrNameLst>
                                      </p:cBhvr>
                                      <p:tavLst>
                                        <p:tav tm="0">
                                          <p:val>
                                            <p:strVal val="#ppt_x"/>
                                          </p:val>
                                        </p:tav>
                                        <p:tav tm="100000">
                                          <p:val>
                                            <p:strVal val="#ppt_x"/>
                                          </p:val>
                                        </p:tav>
                                      </p:tavLst>
                                    </p:anim>
                                    <p:anim calcmode="lin" valueType="num">
                                      <p:cBhvr>
                                        <p:cTn id="40" dur="1000" fill="hold"/>
                                        <p:tgtEl>
                                          <p:spTgt spid="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1000"/>
                                        <p:tgtEl>
                                          <p:spTgt spid="8"/>
                                        </p:tgtEl>
                                      </p:cBhvr>
                                    </p:animEffect>
                                    <p:anim calcmode="lin" valueType="num">
                                      <p:cBhvr>
                                        <p:cTn id="56" dur="1000" fill="hold"/>
                                        <p:tgtEl>
                                          <p:spTgt spid="8"/>
                                        </p:tgtEl>
                                        <p:attrNameLst>
                                          <p:attrName>ppt_x</p:attrName>
                                        </p:attrNameLst>
                                      </p:cBhvr>
                                      <p:tavLst>
                                        <p:tav tm="0">
                                          <p:val>
                                            <p:strVal val="#ppt_x"/>
                                          </p:val>
                                        </p:tav>
                                        <p:tav tm="100000">
                                          <p:val>
                                            <p:strVal val="#ppt_x"/>
                                          </p:val>
                                        </p:tav>
                                      </p:tavLst>
                                    </p:anim>
                                    <p:anim calcmode="lin" valueType="num">
                                      <p:cBhvr>
                                        <p:cTn id="57" dur="1000" fill="hold"/>
                                        <p:tgtEl>
                                          <p:spTgt spid="8"/>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1000"/>
                                        <p:tgtEl>
                                          <p:spTgt spid="12"/>
                                        </p:tgtEl>
                                      </p:cBhvr>
                                    </p:animEffect>
                                    <p:anim calcmode="lin" valueType="num">
                                      <p:cBhvr>
                                        <p:cTn id="61" dur="1000" fill="hold"/>
                                        <p:tgtEl>
                                          <p:spTgt spid="12"/>
                                        </p:tgtEl>
                                        <p:attrNameLst>
                                          <p:attrName>ppt_x</p:attrName>
                                        </p:attrNameLst>
                                      </p:cBhvr>
                                      <p:tavLst>
                                        <p:tav tm="0">
                                          <p:val>
                                            <p:strVal val="#ppt_x"/>
                                          </p:val>
                                        </p:tav>
                                        <p:tav tm="100000">
                                          <p:val>
                                            <p:strVal val="#ppt_x"/>
                                          </p:val>
                                        </p:tav>
                                      </p:tavLst>
                                    </p:anim>
                                    <p:anim calcmode="lin" valueType="num">
                                      <p:cBhvr>
                                        <p:cTn id="6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0" nodeType="clickEffect">
                                  <p:stCondLst>
                                    <p:cond delay="1500"/>
                                  </p:stCondLst>
                                  <p:childTnLst>
                                    <p:animEffect transition="out" filter="fade">
                                      <p:cBhvr>
                                        <p:cTn id="66" dur="500"/>
                                        <p:tgtEl>
                                          <p:spTgt spid="13"/>
                                        </p:tgtEl>
                                      </p:cBhvr>
                                    </p:animEffect>
                                    <p:set>
                                      <p:cBhvr>
                                        <p:cTn id="6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p:bldP spid="8" grpId="0"/>
      <p:bldP spid="9" grpId="0"/>
      <p:bldP spid="10" grpId="0"/>
      <p:bldP spid="11"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388114" y="455143"/>
            <a:ext cx="1415773" cy="584775"/>
          </a:xfrm>
          <a:prstGeom prst="rect">
            <a:avLst/>
          </a:prstGeom>
          <a:noFill/>
        </p:spPr>
        <p:txBody>
          <a:bodyPr wrap="none" rtlCol="0">
            <a:spAutoFit/>
          </a:bodyPr>
          <a:lstStyle/>
          <a:p>
            <a:pPr algn="ctr"/>
            <a:r>
              <a:rPr lang="zh-CN" altLang="en-US" sz="3200" b="1" dirty="0" smtClean="0">
                <a:solidFill>
                  <a:schemeClr val="accent5">
                    <a:lumMod val="75000"/>
                  </a:schemeClr>
                </a:solidFill>
                <a:latin typeface="微软雅黑" panose="020B0503020204020204" pitchFamily="34" charset="-122"/>
                <a:ea typeface="微软雅黑" panose="020B0503020204020204" pitchFamily="34" charset="-122"/>
              </a:rPr>
              <a:t>执行力</a:t>
            </a:r>
            <a:endParaRPr lang="zh-CN" altLang="en-US" sz="3200" b="1" dirty="0">
              <a:solidFill>
                <a:schemeClr val="accent5">
                  <a:lumMod val="75000"/>
                </a:schemeClr>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2352539" y="2191260"/>
            <a:ext cx="2610121" cy="3810397"/>
          </a:xfrm>
          <a:prstGeom prst="rect">
            <a:avLst/>
          </a:prstGeom>
        </p:spPr>
      </p:pic>
      <p:sp>
        <p:nvSpPr>
          <p:cNvPr id="4" name="文本框 3"/>
          <p:cNvSpPr txBox="1"/>
          <p:nvPr/>
        </p:nvSpPr>
        <p:spPr>
          <a:xfrm>
            <a:off x="4652862" y="1638226"/>
            <a:ext cx="1927624" cy="408623"/>
          </a:xfrm>
          <a:prstGeom prst="roundRect">
            <a:avLst>
              <a:gd name="adj" fmla="val 50000"/>
            </a:avLst>
          </a:prstGeom>
          <a:solidFill>
            <a:schemeClr val="accent5">
              <a:lumMod val="75000"/>
            </a:schemeClr>
          </a:solidFill>
          <a:ln w="28575">
            <a:noFill/>
          </a:ln>
        </p:spPr>
        <p:txBody>
          <a:bodyPr vert="horz" wrap="none" rtlCol="0" anchor="ctr">
            <a:no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制度执行力</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6831180" y="1611574"/>
            <a:ext cx="3952934" cy="646331"/>
          </a:xfrm>
          <a:prstGeom prst="rect">
            <a:avLst/>
          </a:prstGeom>
          <a:noFill/>
        </p:spPr>
        <p:txBody>
          <a:bodyPr wrap="square" rtlCol="0">
            <a:spAutoFit/>
          </a:bodyPr>
          <a:lstStyle/>
          <a:p>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内容。</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点击此处添加内容，点击此处添加内容，点击此处添加内容，点击此处添加内容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endParaRPr lang="zh-CN" altLang="en-US" sz="1200"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4652862" y="2492755"/>
            <a:ext cx="1927624" cy="408623"/>
          </a:xfrm>
          <a:prstGeom prst="roundRect">
            <a:avLst>
              <a:gd name="adj" fmla="val 50000"/>
            </a:avLst>
          </a:prstGeom>
          <a:solidFill>
            <a:schemeClr val="accent5">
              <a:lumMod val="75000"/>
            </a:schemeClr>
          </a:solidFill>
          <a:ln w="28575">
            <a:noFill/>
          </a:ln>
        </p:spPr>
        <p:txBody>
          <a:bodyPr vert="horz" wrap="none" rtlCol="0" anchor="ctr">
            <a:no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组织执行力</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6831180" y="2460660"/>
            <a:ext cx="3952934" cy="646331"/>
          </a:xfrm>
          <a:prstGeom prst="rect">
            <a:avLst/>
          </a:prstGeom>
          <a:noFill/>
        </p:spPr>
        <p:txBody>
          <a:bodyPr wrap="square" rtlCol="0">
            <a:spAutoFit/>
          </a:bodyPr>
          <a:lstStyle/>
          <a:p>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内容。</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点击此处添加内容，点击此处添加内容，点击此处添加内容，点击此处添加内容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endParaRPr lang="zh-CN" altLang="en-US" sz="1200"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4652862" y="3347284"/>
            <a:ext cx="1927624" cy="408623"/>
          </a:xfrm>
          <a:prstGeom prst="roundRect">
            <a:avLst>
              <a:gd name="adj" fmla="val 50000"/>
            </a:avLst>
          </a:prstGeom>
          <a:solidFill>
            <a:schemeClr val="accent5">
              <a:lumMod val="75000"/>
            </a:schemeClr>
          </a:solidFill>
          <a:ln w="28575">
            <a:noFill/>
          </a:ln>
        </p:spPr>
        <p:txBody>
          <a:bodyPr vert="horz" wrap="none" rtlCol="0" anchor="ctr">
            <a:no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战略执行力</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831180" y="3306010"/>
            <a:ext cx="3952934" cy="646331"/>
          </a:xfrm>
          <a:prstGeom prst="rect">
            <a:avLst/>
          </a:prstGeom>
          <a:noFill/>
        </p:spPr>
        <p:txBody>
          <a:bodyPr wrap="square" rtlCol="0">
            <a:spAutoFit/>
          </a:bodyPr>
          <a:lstStyle/>
          <a:p>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内容。</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点击此处添加内容，点击此处添加内容，点击此处添加内容，点击此处添加内容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endParaRPr lang="zh-CN" altLang="en-US" sz="1200"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4652862" y="4201813"/>
            <a:ext cx="1927624" cy="408623"/>
          </a:xfrm>
          <a:prstGeom prst="roundRect">
            <a:avLst>
              <a:gd name="adj" fmla="val 50000"/>
            </a:avLst>
          </a:prstGeom>
          <a:solidFill>
            <a:schemeClr val="accent5">
              <a:lumMod val="75000"/>
            </a:schemeClr>
          </a:solidFill>
          <a:ln w="28575">
            <a:noFill/>
          </a:ln>
        </p:spPr>
        <p:txBody>
          <a:bodyPr vert="horz" wrap="none" rtlCol="0" anchor="ctr">
            <a:no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工作执行力</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6831180" y="4144317"/>
            <a:ext cx="3952934" cy="646331"/>
          </a:xfrm>
          <a:prstGeom prst="rect">
            <a:avLst/>
          </a:prstGeom>
          <a:noFill/>
        </p:spPr>
        <p:txBody>
          <a:bodyPr wrap="square" rtlCol="0">
            <a:spAutoFit/>
          </a:bodyPr>
          <a:lstStyle/>
          <a:p>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内容。</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点击此处添加内容，点击此处添加内容，点击此处添加内容，点击此处添加内容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endParaRPr lang="zh-CN" altLang="en-US" sz="1200"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4652862" y="5056341"/>
            <a:ext cx="1927624" cy="408623"/>
          </a:xfrm>
          <a:prstGeom prst="roundRect">
            <a:avLst>
              <a:gd name="adj" fmla="val 50000"/>
            </a:avLst>
          </a:prstGeom>
          <a:solidFill>
            <a:schemeClr val="accent5">
              <a:lumMod val="75000"/>
            </a:schemeClr>
          </a:solidFill>
          <a:ln w="28575">
            <a:noFill/>
          </a:ln>
        </p:spPr>
        <p:txBody>
          <a:bodyPr vert="horz" wrap="none" rtlCol="0" anchor="ctr">
            <a:no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应急执行力</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6831180" y="5029689"/>
            <a:ext cx="3952934" cy="646331"/>
          </a:xfrm>
          <a:prstGeom prst="rect">
            <a:avLst/>
          </a:prstGeom>
          <a:noFill/>
        </p:spPr>
        <p:txBody>
          <a:bodyPr wrap="square" rtlCol="0">
            <a:spAutoFit/>
          </a:bodyPr>
          <a:lstStyle/>
          <a:p>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内容。</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点击此处添加内容，点击此处添加内容，点击此处添加内容，点击此处添加内容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endParaRPr lang="zh-CN" altLang="en-US" sz="1200"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12609095" y="6858000"/>
            <a:ext cx="234360" cy="372410"/>
          </a:xfrm>
          <a:prstGeom prst="rect">
            <a:avLst/>
          </a:prstGeom>
          <a:noFill/>
        </p:spPr>
        <p:txBody>
          <a:bodyPr wrap="none" rtlCol="0">
            <a:spAutoFit/>
          </a:bodyPr>
          <a:lstStyle/>
          <a:p>
            <a:pPr>
              <a:lnSpc>
                <a:spcPct val="130000"/>
              </a:lnSpc>
            </a:pPr>
            <a:r>
              <a:rPr lang="en-US" altLang="zh-CN" sz="1400" dirty="0" smtClean="0">
                <a:latin typeface="Arial" panose="020B0604020202020204" pitchFamily="34" charset="0"/>
                <a:ea typeface="微软雅黑" panose="020B0503020204020204" pitchFamily="34" charset="-122"/>
              </a:rPr>
              <a:t>.</a:t>
            </a:r>
            <a:endParaRPr lang="zh-CN" altLang="en-US" sz="1400" dirty="0" smtClean="0">
              <a:latin typeface="Arial" panose="020B060402020202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300" advClick="0" advTm="0">
        <p14:pa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left)">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0" nodeType="clickEffect">
                                  <p:stCondLst>
                                    <p:cond delay="1500"/>
                                  </p:stCondLst>
                                  <p:childTnLst>
                                    <p:animEffect transition="out" filter="fade">
                                      <p:cBhvr>
                                        <p:cTn id="52" dur="500"/>
                                        <p:tgtEl>
                                          <p:spTgt spid="14"/>
                                        </p:tgtEl>
                                      </p:cBhvr>
                                    </p:animEffect>
                                    <p:set>
                                      <p:cBhvr>
                                        <p:cTn id="53"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animBg="1"/>
      <p:bldP spid="9" grpId="0"/>
      <p:bldP spid="10" grpId="0" animBg="1"/>
      <p:bldP spid="11" grpId="0"/>
      <p:bldP spid="12" grpId="0" animBg="1"/>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021261" y="2757627"/>
            <a:ext cx="4149478" cy="707886"/>
          </a:xfrm>
          <a:prstGeom prst="rect">
            <a:avLst/>
          </a:prstGeom>
          <a:noFill/>
          <a:ln w="19050">
            <a:solidFill>
              <a:schemeClr val="accent5">
                <a:lumMod val="75000"/>
              </a:schemeClr>
            </a:solidFill>
          </a:ln>
        </p:spPr>
        <p:txBody>
          <a:bodyPr wrap="square" rtlCol="0">
            <a:spAutoFit/>
          </a:bodyPr>
          <a:lstStyle/>
          <a:p>
            <a:pPr algn="ctr"/>
            <a:r>
              <a:rPr lang="zh-CN" altLang="en-US" sz="4000" b="1" dirty="0">
                <a:solidFill>
                  <a:schemeClr val="accent5">
                    <a:lumMod val="75000"/>
                  </a:schemeClr>
                </a:solidFill>
                <a:latin typeface="微软雅黑" panose="020B0503020204020204" pitchFamily="34" charset="-122"/>
                <a:ea typeface="微软雅黑" panose="020B0503020204020204" pitchFamily="34" charset="-122"/>
              </a:rPr>
              <a:t>职业规划目标</a:t>
            </a:r>
          </a:p>
        </p:txBody>
      </p:sp>
      <p:sp>
        <p:nvSpPr>
          <p:cNvPr id="7" name="文本框 6"/>
          <p:cNvSpPr txBox="1"/>
          <p:nvPr/>
        </p:nvSpPr>
        <p:spPr>
          <a:xfrm>
            <a:off x="4112685" y="3682709"/>
            <a:ext cx="3732112" cy="656590"/>
          </a:xfrm>
          <a:prstGeom prst="rect">
            <a:avLst/>
          </a:prstGeom>
          <a:noFill/>
        </p:spPr>
        <p:txBody>
          <a:bodyPr wrap="none" rtlCol="0">
            <a:spAutoFit/>
          </a:bodyPr>
          <a:lstStyle/>
          <a:p>
            <a:pPr marL="285750" indent="-285750">
              <a:lnSpc>
                <a:spcPts val="2200"/>
              </a:lnSpc>
              <a:buFont typeface="Wingdings" panose="05000000000000000000" pitchFamily="2" charset="2"/>
              <a:buChar char="l"/>
            </a:pPr>
            <a:r>
              <a:rPr lang="zh-CN" altLang="en-US" sz="1400" dirty="0">
                <a:solidFill>
                  <a:schemeClr val="accent5">
                    <a:lumMod val="75000"/>
                  </a:schemeClr>
                </a:solidFill>
                <a:latin typeface="微软雅黑" panose="020B0503020204020204" pitchFamily="34" charset="-122"/>
                <a:ea typeface="微软雅黑" panose="020B0503020204020204" pitchFamily="34" charset="-122"/>
                <a:sym typeface="Wingdings" panose="05000000000000000000" pitchFamily="2" charset="2"/>
              </a:rPr>
              <a:t>计划目标</a:t>
            </a:r>
            <a:r>
              <a:rPr lang="zh-CN" altLang="en-US" sz="1400" dirty="0">
                <a:solidFill>
                  <a:schemeClr val="accent5">
                    <a:lumMod val="75000"/>
                  </a:schemeClr>
                </a:solidFill>
                <a:latin typeface="微软雅黑" panose="020B0503020204020204" pitchFamily="34" charset="-122"/>
                <a:ea typeface="微软雅黑" panose="020B0503020204020204" pitchFamily="34" charset="-122"/>
              </a:rPr>
              <a:t>    </a:t>
            </a:r>
            <a:r>
              <a:rPr lang="zh-CN" altLang="en-US" sz="1400" dirty="0">
                <a:solidFill>
                  <a:schemeClr val="accent5">
                    <a:lumMod val="75000"/>
                  </a:schemeClr>
                </a:solidFill>
                <a:latin typeface="微软雅黑" panose="020B0503020204020204" pitchFamily="34" charset="-122"/>
                <a:ea typeface="微软雅黑" panose="020B0503020204020204" pitchFamily="34" charset="-122"/>
                <a:sym typeface="Wingdings" panose="05000000000000000000" pitchFamily="2" charset="2"/>
              </a:rPr>
              <a:t></a:t>
            </a:r>
            <a:r>
              <a:rPr lang="zh-CN" altLang="en-US" sz="1400" dirty="0">
                <a:solidFill>
                  <a:schemeClr val="accent5">
                    <a:lumMod val="75000"/>
                  </a:schemeClr>
                </a:solidFill>
                <a:latin typeface="微软雅黑" panose="020B0503020204020204" pitchFamily="34" charset="-122"/>
                <a:ea typeface="微软雅黑" panose="020B0503020204020204" pitchFamily="34" charset="-122"/>
              </a:rPr>
              <a:t> 实施计划   </a:t>
            </a:r>
            <a:r>
              <a:rPr lang="zh-CN" altLang="en-US" sz="1400" dirty="0">
                <a:solidFill>
                  <a:schemeClr val="accent5">
                    <a:lumMod val="75000"/>
                  </a:schemeClr>
                </a:solidFill>
                <a:latin typeface="微软雅黑" panose="020B0503020204020204" pitchFamily="34" charset="-122"/>
                <a:ea typeface="微软雅黑" panose="020B0503020204020204" pitchFamily="34" charset="-122"/>
                <a:sym typeface="Wingdings" panose="05000000000000000000" pitchFamily="2" charset="2"/>
              </a:rPr>
              <a:t> 项目完成情况</a:t>
            </a:r>
            <a:endParaRPr lang="en-US" altLang="zh-CN" sz="1400" dirty="0">
              <a:solidFill>
                <a:schemeClr val="accent5">
                  <a:lumMod val="75000"/>
                </a:schemeClr>
              </a:solidFill>
              <a:latin typeface="微软雅黑" panose="020B0503020204020204" pitchFamily="34" charset="-122"/>
              <a:ea typeface="微软雅黑" panose="020B0503020204020204" pitchFamily="34" charset="-122"/>
              <a:sym typeface="Wingdings" panose="05000000000000000000" pitchFamily="2" charset="2"/>
            </a:endParaRPr>
          </a:p>
          <a:p>
            <a:pPr marL="285750" indent="-285750">
              <a:lnSpc>
                <a:spcPts val="2200"/>
              </a:lnSpc>
              <a:buFont typeface="Wingdings" panose="05000000000000000000" pitchFamily="2" charset="2"/>
              <a:buChar char="l"/>
            </a:pPr>
            <a:r>
              <a:rPr lang="zh-CN" altLang="en-US" sz="1400" dirty="0">
                <a:solidFill>
                  <a:schemeClr val="accent5">
                    <a:lumMod val="75000"/>
                  </a:schemeClr>
                </a:solidFill>
                <a:latin typeface="微软雅黑" panose="020B0503020204020204" pitchFamily="34" charset="-122"/>
                <a:ea typeface="微软雅黑" panose="020B0503020204020204" pitchFamily="34" charset="-122"/>
                <a:sym typeface="Wingdings" panose="05000000000000000000" pitchFamily="2" charset="2"/>
              </a:rPr>
              <a:t>人员管理     团队建设</a:t>
            </a:r>
            <a:endParaRPr lang="zh-CN" altLang="en-US" sz="1400"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12609095" y="6858000"/>
            <a:ext cx="234360" cy="372410"/>
          </a:xfrm>
          <a:prstGeom prst="rect">
            <a:avLst/>
          </a:prstGeom>
          <a:noFill/>
        </p:spPr>
        <p:txBody>
          <a:bodyPr wrap="none" rtlCol="0">
            <a:spAutoFit/>
          </a:bodyPr>
          <a:lstStyle/>
          <a:p>
            <a:pPr>
              <a:lnSpc>
                <a:spcPct val="130000"/>
              </a:lnSpc>
            </a:pPr>
            <a:r>
              <a:rPr lang="en-US" altLang="zh-CN" sz="1400" dirty="0" smtClean="0">
                <a:latin typeface="Arial" panose="020B0604020202020204" pitchFamily="34" charset="0"/>
                <a:ea typeface="微软雅黑" panose="020B0503020204020204" pitchFamily="34" charset="-122"/>
              </a:rPr>
              <a:t>.</a:t>
            </a:r>
            <a:endParaRPr lang="zh-CN" altLang="en-US" sz="1400" dirty="0" smtClean="0">
              <a:latin typeface="Arial" panose="020B0604020202020204" pitchFamily="34" charset="0"/>
              <a:ea typeface="微软雅黑" panose="020B0503020204020204" pitchFamily="34" charset="-122"/>
            </a:endParaRPr>
          </a:p>
        </p:txBody>
      </p:sp>
      <p:sp>
        <p:nvSpPr>
          <p:cNvPr id="14" name="KSO_Shape"/>
          <p:cNvSpPr/>
          <p:nvPr/>
        </p:nvSpPr>
        <p:spPr bwMode="auto">
          <a:xfrm flipH="1">
            <a:off x="3074237" y="2203784"/>
            <a:ext cx="717550" cy="1905000"/>
          </a:xfrm>
          <a:custGeom>
            <a:avLst/>
            <a:gdLst/>
            <a:ahLst/>
            <a:cxnLst/>
            <a:rect l="0" t="0" r="r" b="b"/>
            <a:pathLst>
              <a:path w="1190625" h="3163887">
                <a:moveTo>
                  <a:pt x="896392" y="1026239"/>
                </a:moveTo>
                <a:lnTo>
                  <a:pt x="896392" y="1562636"/>
                </a:lnTo>
                <a:lnTo>
                  <a:pt x="905596" y="1537864"/>
                </a:lnTo>
                <a:lnTo>
                  <a:pt x="914166" y="1513410"/>
                </a:lnTo>
                <a:lnTo>
                  <a:pt x="922419" y="1489909"/>
                </a:lnTo>
                <a:lnTo>
                  <a:pt x="929402" y="1466726"/>
                </a:lnTo>
                <a:lnTo>
                  <a:pt x="936067" y="1444495"/>
                </a:lnTo>
                <a:lnTo>
                  <a:pt x="941780" y="1423217"/>
                </a:lnTo>
                <a:lnTo>
                  <a:pt x="946859" y="1401939"/>
                </a:lnTo>
                <a:lnTo>
                  <a:pt x="951303" y="1381931"/>
                </a:lnTo>
                <a:lnTo>
                  <a:pt x="955111" y="1362241"/>
                </a:lnTo>
                <a:lnTo>
                  <a:pt x="958285" y="1343186"/>
                </a:lnTo>
                <a:lnTo>
                  <a:pt x="961142" y="1325084"/>
                </a:lnTo>
                <a:lnTo>
                  <a:pt x="963046" y="1307299"/>
                </a:lnTo>
                <a:lnTo>
                  <a:pt x="964951" y="1290467"/>
                </a:lnTo>
                <a:lnTo>
                  <a:pt x="965903" y="1273953"/>
                </a:lnTo>
                <a:lnTo>
                  <a:pt x="966538" y="1258392"/>
                </a:lnTo>
                <a:lnTo>
                  <a:pt x="966855" y="1243148"/>
                </a:lnTo>
                <a:lnTo>
                  <a:pt x="966221" y="1222822"/>
                </a:lnTo>
                <a:lnTo>
                  <a:pt x="964951" y="1203450"/>
                </a:lnTo>
                <a:lnTo>
                  <a:pt x="963046" y="1185030"/>
                </a:lnTo>
                <a:lnTo>
                  <a:pt x="960507" y="1167881"/>
                </a:lnTo>
                <a:lnTo>
                  <a:pt x="957651" y="1151684"/>
                </a:lnTo>
                <a:lnTo>
                  <a:pt x="953842" y="1136440"/>
                </a:lnTo>
                <a:lnTo>
                  <a:pt x="949716" y="1122149"/>
                </a:lnTo>
                <a:lnTo>
                  <a:pt x="945272" y="1108810"/>
                </a:lnTo>
                <a:lnTo>
                  <a:pt x="940193" y="1096107"/>
                </a:lnTo>
                <a:lnTo>
                  <a:pt x="934798" y="1084039"/>
                </a:lnTo>
                <a:lnTo>
                  <a:pt x="929084" y="1072923"/>
                </a:lnTo>
                <a:lnTo>
                  <a:pt x="923054" y="1062443"/>
                </a:lnTo>
                <a:lnTo>
                  <a:pt x="916388" y="1052598"/>
                </a:lnTo>
                <a:lnTo>
                  <a:pt x="910040" y="1043388"/>
                </a:lnTo>
                <a:lnTo>
                  <a:pt x="903375" y="1034814"/>
                </a:lnTo>
                <a:lnTo>
                  <a:pt x="896392" y="1026239"/>
                </a:lnTo>
                <a:close/>
                <a:moveTo>
                  <a:pt x="641199" y="722312"/>
                </a:moveTo>
                <a:lnTo>
                  <a:pt x="788474" y="722312"/>
                </a:lnTo>
                <a:lnTo>
                  <a:pt x="797044" y="722630"/>
                </a:lnTo>
                <a:lnTo>
                  <a:pt x="805297" y="723583"/>
                </a:lnTo>
                <a:lnTo>
                  <a:pt x="813867" y="725488"/>
                </a:lnTo>
                <a:lnTo>
                  <a:pt x="822119" y="727711"/>
                </a:lnTo>
                <a:lnTo>
                  <a:pt x="829419" y="729617"/>
                </a:lnTo>
                <a:lnTo>
                  <a:pt x="839259" y="732475"/>
                </a:lnTo>
                <a:lnTo>
                  <a:pt x="851638" y="736286"/>
                </a:lnTo>
                <a:lnTo>
                  <a:pt x="866238" y="741367"/>
                </a:lnTo>
                <a:lnTo>
                  <a:pt x="882108" y="747719"/>
                </a:lnTo>
                <a:lnTo>
                  <a:pt x="890678" y="751530"/>
                </a:lnTo>
                <a:lnTo>
                  <a:pt x="899883" y="755341"/>
                </a:lnTo>
                <a:lnTo>
                  <a:pt x="909088" y="760105"/>
                </a:lnTo>
                <a:lnTo>
                  <a:pt x="919245" y="765186"/>
                </a:lnTo>
                <a:lnTo>
                  <a:pt x="929084" y="770267"/>
                </a:lnTo>
                <a:lnTo>
                  <a:pt x="939559" y="775984"/>
                </a:lnTo>
                <a:lnTo>
                  <a:pt x="951620" y="783288"/>
                </a:lnTo>
                <a:lnTo>
                  <a:pt x="963999" y="791228"/>
                </a:lnTo>
                <a:lnTo>
                  <a:pt x="977012" y="799802"/>
                </a:lnTo>
                <a:lnTo>
                  <a:pt x="989708" y="809012"/>
                </a:lnTo>
                <a:lnTo>
                  <a:pt x="1002405" y="819175"/>
                </a:lnTo>
                <a:lnTo>
                  <a:pt x="1015418" y="829973"/>
                </a:lnTo>
                <a:lnTo>
                  <a:pt x="1028432" y="841406"/>
                </a:lnTo>
                <a:lnTo>
                  <a:pt x="1041445" y="853791"/>
                </a:lnTo>
                <a:lnTo>
                  <a:pt x="1054141" y="866812"/>
                </a:lnTo>
                <a:lnTo>
                  <a:pt x="1066838" y="881104"/>
                </a:lnTo>
                <a:lnTo>
                  <a:pt x="1072868" y="888408"/>
                </a:lnTo>
                <a:lnTo>
                  <a:pt x="1078899" y="895712"/>
                </a:lnTo>
                <a:lnTo>
                  <a:pt x="1085247" y="903652"/>
                </a:lnTo>
                <a:lnTo>
                  <a:pt x="1091278" y="911591"/>
                </a:lnTo>
                <a:lnTo>
                  <a:pt x="1096991" y="919531"/>
                </a:lnTo>
                <a:lnTo>
                  <a:pt x="1102704" y="928423"/>
                </a:lnTo>
                <a:lnTo>
                  <a:pt x="1108418" y="936998"/>
                </a:lnTo>
                <a:lnTo>
                  <a:pt x="1113813" y="945890"/>
                </a:lnTo>
                <a:lnTo>
                  <a:pt x="1119209" y="954783"/>
                </a:lnTo>
                <a:lnTo>
                  <a:pt x="1124605" y="963993"/>
                </a:lnTo>
                <a:lnTo>
                  <a:pt x="1129684" y="973520"/>
                </a:lnTo>
                <a:lnTo>
                  <a:pt x="1134445" y="983683"/>
                </a:lnTo>
                <a:lnTo>
                  <a:pt x="1141110" y="997021"/>
                </a:lnTo>
                <a:lnTo>
                  <a:pt x="1147141" y="1010677"/>
                </a:lnTo>
                <a:lnTo>
                  <a:pt x="1152854" y="1024651"/>
                </a:lnTo>
                <a:lnTo>
                  <a:pt x="1157933" y="1039577"/>
                </a:lnTo>
                <a:lnTo>
                  <a:pt x="1163011" y="1054504"/>
                </a:lnTo>
                <a:lnTo>
                  <a:pt x="1167772" y="1069748"/>
                </a:lnTo>
                <a:lnTo>
                  <a:pt x="1171898" y="1085309"/>
                </a:lnTo>
                <a:lnTo>
                  <a:pt x="1175707" y="1101506"/>
                </a:lnTo>
                <a:lnTo>
                  <a:pt x="1179199" y="1118020"/>
                </a:lnTo>
                <a:lnTo>
                  <a:pt x="1182055" y="1134534"/>
                </a:lnTo>
                <a:lnTo>
                  <a:pt x="1184595" y="1152001"/>
                </a:lnTo>
                <a:lnTo>
                  <a:pt x="1186816" y="1169469"/>
                </a:lnTo>
                <a:lnTo>
                  <a:pt x="1188403" y="1187253"/>
                </a:lnTo>
                <a:lnTo>
                  <a:pt x="1189673" y="1205673"/>
                </a:lnTo>
                <a:lnTo>
                  <a:pt x="1190308" y="1224093"/>
                </a:lnTo>
                <a:lnTo>
                  <a:pt x="1190625" y="1243148"/>
                </a:lnTo>
                <a:lnTo>
                  <a:pt x="1190308" y="1257756"/>
                </a:lnTo>
                <a:lnTo>
                  <a:pt x="1189990" y="1272365"/>
                </a:lnTo>
                <a:lnTo>
                  <a:pt x="1189356" y="1287292"/>
                </a:lnTo>
                <a:lnTo>
                  <a:pt x="1188403" y="1302218"/>
                </a:lnTo>
                <a:lnTo>
                  <a:pt x="1187134" y="1317780"/>
                </a:lnTo>
                <a:lnTo>
                  <a:pt x="1185547" y="1333341"/>
                </a:lnTo>
                <a:lnTo>
                  <a:pt x="1183642" y="1348903"/>
                </a:lnTo>
                <a:lnTo>
                  <a:pt x="1181420" y="1364782"/>
                </a:lnTo>
                <a:lnTo>
                  <a:pt x="1178881" y="1380979"/>
                </a:lnTo>
                <a:lnTo>
                  <a:pt x="1176025" y="1397493"/>
                </a:lnTo>
                <a:lnTo>
                  <a:pt x="1173168" y="1413690"/>
                </a:lnTo>
                <a:lnTo>
                  <a:pt x="1169677" y="1430839"/>
                </a:lnTo>
                <a:lnTo>
                  <a:pt x="1165868" y="1447671"/>
                </a:lnTo>
                <a:lnTo>
                  <a:pt x="1162059" y="1464820"/>
                </a:lnTo>
                <a:lnTo>
                  <a:pt x="1157615" y="1482605"/>
                </a:lnTo>
                <a:lnTo>
                  <a:pt x="1152854" y="1500390"/>
                </a:lnTo>
                <a:lnTo>
                  <a:pt x="1147776" y="1518174"/>
                </a:lnTo>
                <a:lnTo>
                  <a:pt x="1142380" y="1536594"/>
                </a:lnTo>
                <a:lnTo>
                  <a:pt x="1136349" y="1555014"/>
                </a:lnTo>
                <a:lnTo>
                  <a:pt x="1130318" y="1573434"/>
                </a:lnTo>
                <a:lnTo>
                  <a:pt x="1123970" y="1592489"/>
                </a:lnTo>
                <a:lnTo>
                  <a:pt x="1116987" y="1611543"/>
                </a:lnTo>
                <a:lnTo>
                  <a:pt x="1110005" y="1630916"/>
                </a:lnTo>
                <a:lnTo>
                  <a:pt x="1102387" y="1650924"/>
                </a:lnTo>
                <a:lnTo>
                  <a:pt x="1094452" y="1670614"/>
                </a:lnTo>
                <a:lnTo>
                  <a:pt x="1086199" y="1690622"/>
                </a:lnTo>
                <a:lnTo>
                  <a:pt x="1077312" y="1711582"/>
                </a:lnTo>
                <a:lnTo>
                  <a:pt x="1068425" y="1731907"/>
                </a:lnTo>
                <a:lnTo>
                  <a:pt x="1058903" y="1752868"/>
                </a:lnTo>
                <a:lnTo>
                  <a:pt x="1049063" y="1774463"/>
                </a:lnTo>
                <a:lnTo>
                  <a:pt x="1038906" y="1795741"/>
                </a:lnTo>
                <a:lnTo>
                  <a:pt x="1028114" y="1817655"/>
                </a:lnTo>
                <a:lnTo>
                  <a:pt x="1023988" y="1824959"/>
                </a:lnTo>
                <a:lnTo>
                  <a:pt x="1019862" y="1831628"/>
                </a:lnTo>
                <a:lnTo>
                  <a:pt x="1015101" y="1837980"/>
                </a:lnTo>
                <a:lnTo>
                  <a:pt x="1010022" y="1844014"/>
                </a:lnTo>
                <a:lnTo>
                  <a:pt x="1004626" y="1849413"/>
                </a:lnTo>
                <a:lnTo>
                  <a:pt x="998596" y="1854494"/>
                </a:lnTo>
                <a:lnTo>
                  <a:pt x="992565" y="1859258"/>
                </a:lnTo>
                <a:lnTo>
                  <a:pt x="986217" y="1863386"/>
                </a:lnTo>
                <a:lnTo>
                  <a:pt x="979551" y="1867515"/>
                </a:lnTo>
                <a:lnTo>
                  <a:pt x="972251" y="1870691"/>
                </a:lnTo>
                <a:lnTo>
                  <a:pt x="965268" y="1873549"/>
                </a:lnTo>
                <a:lnTo>
                  <a:pt x="957968" y="1875772"/>
                </a:lnTo>
                <a:lnTo>
                  <a:pt x="950668" y="1877678"/>
                </a:lnTo>
                <a:lnTo>
                  <a:pt x="943050" y="1878948"/>
                </a:lnTo>
                <a:lnTo>
                  <a:pt x="935432" y="1879583"/>
                </a:lnTo>
                <a:lnTo>
                  <a:pt x="927815" y="1879901"/>
                </a:lnTo>
                <a:lnTo>
                  <a:pt x="922419" y="1879901"/>
                </a:lnTo>
                <a:lnTo>
                  <a:pt x="916388" y="1879266"/>
                </a:lnTo>
                <a:lnTo>
                  <a:pt x="910992" y="1878630"/>
                </a:lnTo>
                <a:lnTo>
                  <a:pt x="905279" y="1877678"/>
                </a:lnTo>
                <a:lnTo>
                  <a:pt x="1123653" y="2955871"/>
                </a:lnTo>
                <a:lnTo>
                  <a:pt x="1125240" y="2964445"/>
                </a:lnTo>
                <a:lnTo>
                  <a:pt x="1126510" y="2973655"/>
                </a:lnTo>
                <a:lnTo>
                  <a:pt x="1127144" y="2982230"/>
                </a:lnTo>
                <a:lnTo>
                  <a:pt x="1127144" y="2990805"/>
                </a:lnTo>
                <a:lnTo>
                  <a:pt x="1127144" y="2999379"/>
                </a:lnTo>
                <a:lnTo>
                  <a:pt x="1126510" y="3007636"/>
                </a:lnTo>
                <a:lnTo>
                  <a:pt x="1125240" y="3016211"/>
                </a:lnTo>
                <a:lnTo>
                  <a:pt x="1123970" y="3024468"/>
                </a:lnTo>
                <a:lnTo>
                  <a:pt x="1122066" y="3032726"/>
                </a:lnTo>
                <a:lnTo>
                  <a:pt x="1119844" y="3040983"/>
                </a:lnTo>
                <a:lnTo>
                  <a:pt x="1116987" y="3048922"/>
                </a:lnTo>
                <a:lnTo>
                  <a:pt x="1114131" y="3056544"/>
                </a:lnTo>
                <a:lnTo>
                  <a:pt x="1110639" y="3064166"/>
                </a:lnTo>
                <a:lnTo>
                  <a:pt x="1107148" y="3071471"/>
                </a:lnTo>
                <a:lnTo>
                  <a:pt x="1103022" y="3078775"/>
                </a:lnTo>
                <a:lnTo>
                  <a:pt x="1098578" y="3086079"/>
                </a:lnTo>
                <a:lnTo>
                  <a:pt x="1093817" y="3092749"/>
                </a:lnTo>
                <a:lnTo>
                  <a:pt x="1088739" y="3099100"/>
                </a:lnTo>
                <a:lnTo>
                  <a:pt x="1083025" y="3105452"/>
                </a:lnTo>
                <a:lnTo>
                  <a:pt x="1077629" y="3111486"/>
                </a:lnTo>
                <a:lnTo>
                  <a:pt x="1071599" y="3117202"/>
                </a:lnTo>
                <a:lnTo>
                  <a:pt x="1065251" y="3122919"/>
                </a:lnTo>
                <a:lnTo>
                  <a:pt x="1058903" y="3128000"/>
                </a:lnTo>
                <a:lnTo>
                  <a:pt x="1051920" y="3133082"/>
                </a:lnTo>
                <a:lnTo>
                  <a:pt x="1044937" y="3137845"/>
                </a:lnTo>
                <a:lnTo>
                  <a:pt x="1037636" y="3141974"/>
                </a:lnTo>
                <a:lnTo>
                  <a:pt x="1030019" y="3146102"/>
                </a:lnTo>
                <a:lnTo>
                  <a:pt x="1022084" y="3149596"/>
                </a:lnTo>
                <a:lnTo>
                  <a:pt x="1014149" y="3152772"/>
                </a:lnTo>
                <a:lnTo>
                  <a:pt x="1005896" y="3155312"/>
                </a:lnTo>
                <a:lnTo>
                  <a:pt x="997326" y="3157853"/>
                </a:lnTo>
                <a:lnTo>
                  <a:pt x="988756" y="3159759"/>
                </a:lnTo>
                <a:lnTo>
                  <a:pt x="980186" y="3161346"/>
                </a:lnTo>
                <a:lnTo>
                  <a:pt x="970982" y="3162299"/>
                </a:lnTo>
                <a:lnTo>
                  <a:pt x="962412" y="3162934"/>
                </a:lnTo>
                <a:lnTo>
                  <a:pt x="953842" y="3163252"/>
                </a:lnTo>
                <a:lnTo>
                  <a:pt x="945272" y="3162934"/>
                </a:lnTo>
                <a:lnTo>
                  <a:pt x="937019" y="3162299"/>
                </a:lnTo>
                <a:lnTo>
                  <a:pt x="928449" y="3161346"/>
                </a:lnTo>
                <a:lnTo>
                  <a:pt x="920197" y="3159759"/>
                </a:lnTo>
                <a:lnTo>
                  <a:pt x="911627" y="3157853"/>
                </a:lnTo>
                <a:lnTo>
                  <a:pt x="903692" y="3155630"/>
                </a:lnTo>
                <a:lnTo>
                  <a:pt x="895757" y="3153089"/>
                </a:lnTo>
                <a:lnTo>
                  <a:pt x="888139" y="3150231"/>
                </a:lnTo>
                <a:lnTo>
                  <a:pt x="880521" y="3146738"/>
                </a:lnTo>
                <a:lnTo>
                  <a:pt x="873221" y="3142927"/>
                </a:lnTo>
                <a:lnTo>
                  <a:pt x="865921" y="3139116"/>
                </a:lnTo>
                <a:lnTo>
                  <a:pt x="858621" y="3134352"/>
                </a:lnTo>
                <a:lnTo>
                  <a:pt x="851955" y="3129588"/>
                </a:lnTo>
                <a:lnTo>
                  <a:pt x="845290" y="3124507"/>
                </a:lnTo>
                <a:lnTo>
                  <a:pt x="839259" y="3119108"/>
                </a:lnTo>
                <a:lnTo>
                  <a:pt x="833228" y="3113391"/>
                </a:lnTo>
                <a:lnTo>
                  <a:pt x="827198" y="3107675"/>
                </a:lnTo>
                <a:lnTo>
                  <a:pt x="821802" y="3101323"/>
                </a:lnTo>
                <a:lnTo>
                  <a:pt x="816723" y="3094654"/>
                </a:lnTo>
                <a:lnTo>
                  <a:pt x="811645" y="3087985"/>
                </a:lnTo>
                <a:lnTo>
                  <a:pt x="806884" y="3080680"/>
                </a:lnTo>
                <a:lnTo>
                  <a:pt x="802757" y="3073376"/>
                </a:lnTo>
                <a:lnTo>
                  <a:pt x="798631" y="3065754"/>
                </a:lnTo>
                <a:lnTo>
                  <a:pt x="795140" y="3058132"/>
                </a:lnTo>
                <a:lnTo>
                  <a:pt x="791966" y="3050193"/>
                </a:lnTo>
                <a:lnTo>
                  <a:pt x="789109" y="3041935"/>
                </a:lnTo>
                <a:lnTo>
                  <a:pt x="786887" y="3033361"/>
                </a:lnTo>
                <a:lnTo>
                  <a:pt x="784983" y="3024468"/>
                </a:lnTo>
                <a:lnTo>
                  <a:pt x="556134" y="1895462"/>
                </a:lnTo>
                <a:lnTo>
                  <a:pt x="485988" y="1895462"/>
                </a:lnTo>
                <a:lnTo>
                  <a:pt x="485988" y="2990805"/>
                </a:lnTo>
                <a:lnTo>
                  <a:pt x="485671" y="2999697"/>
                </a:lnTo>
                <a:lnTo>
                  <a:pt x="485036" y="3008589"/>
                </a:lnTo>
                <a:lnTo>
                  <a:pt x="483766" y="3017164"/>
                </a:lnTo>
                <a:lnTo>
                  <a:pt x="482497" y="3026056"/>
                </a:lnTo>
                <a:lnTo>
                  <a:pt x="480592" y="3034313"/>
                </a:lnTo>
                <a:lnTo>
                  <a:pt x="478053" y="3042253"/>
                </a:lnTo>
                <a:lnTo>
                  <a:pt x="475196" y="3050510"/>
                </a:lnTo>
                <a:lnTo>
                  <a:pt x="472022" y="3058132"/>
                </a:lnTo>
                <a:lnTo>
                  <a:pt x="468531" y="3065754"/>
                </a:lnTo>
                <a:lnTo>
                  <a:pt x="464722" y="3073376"/>
                </a:lnTo>
                <a:lnTo>
                  <a:pt x="460596" y="3080363"/>
                </a:lnTo>
                <a:lnTo>
                  <a:pt x="456152" y="3087667"/>
                </a:lnTo>
                <a:lnTo>
                  <a:pt x="451391" y="3094337"/>
                </a:lnTo>
                <a:lnTo>
                  <a:pt x="446313" y="3101006"/>
                </a:lnTo>
                <a:lnTo>
                  <a:pt x="440917" y="3107357"/>
                </a:lnTo>
                <a:lnTo>
                  <a:pt x="435203" y="3113074"/>
                </a:lnTo>
                <a:lnTo>
                  <a:pt x="429173" y="3118790"/>
                </a:lnTo>
                <a:lnTo>
                  <a:pt x="423142" y="3124189"/>
                </a:lnTo>
                <a:lnTo>
                  <a:pt x="416159" y="3129271"/>
                </a:lnTo>
                <a:lnTo>
                  <a:pt x="409494" y="3134034"/>
                </a:lnTo>
                <a:lnTo>
                  <a:pt x="402511" y="3139116"/>
                </a:lnTo>
                <a:lnTo>
                  <a:pt x="395210" y="3143244"/>
                </a:lnTo>
                <a:lnTo>
                  <a:pt x="387910" y="3147055"/>
                </a:lnTo>
                <a:lnTo>
                  <a:pt x="380292" y="3150231"/>
                </a:lnTo>
                <a:lnTo>
                  <a:pt x="372357" y="3153407"/>
                </a:lnTo>
                <a:lnTo>
                  <a:pt x="364105" y="3156265"/>
                </a:lnTo>
                <a:lnTo>
                  <a:pt x="355852" y="3158488"/>
                </a:lnTo>
                <a:lnTo>
                  <a:pt x="347600" y="3160394"/>
                </a:lnTo>
                <a:lnTo>
                  <a:pt x="339030" y="3161982"/>
                </a:lnTo>
                <a:lnTo>
                  <a:pt x="330460" y="3162934"/>
                </a:lnTo>
                <a:lnTo>
                  <a:pt x="321890" y="3163570"/>
                </a:lnTo>
                <a:lnTo>
                  <a:pt x="313003" y="3163887"/>
                </a:lnTo>
                <a:lnTo>
                  <a:pt x="303798" y="3163570"/>
                </a:lnTo>
                <a:lnTo>
                  <a:pt x="295228" y="3162934"/>
                </a:lnTo>
                <a:lnTo>
                  <a:pt x="286341" y="3161982"/>
                </a:lnTo>
                <a:lnTo>
                  <a:pt x="278088" y="3160394"/>
                </a:lnTo>
                <a:lnTo>
                  <a:pt x="269836" y="3158488"/>
                </a:lnTo>
                <a:lnTo>
                  <a:pt x="261583" y="3156265"/>
                </a:lnTo>
                <a:lnTo>
                  <a:pt x="253331" y="3153407"/>
                </a:lnTo>
                <a:lnTo>
                  <a:pt x="245396" y="3150231"/>
                </a:lnTo>
                <a:lnTo>
                  <a:pt x="237778" y="3147055"/>
                </a:lnTo>
                <a:lnTo>
                  <a:pt x="230478" y="3143244"/>
                </a:lnTo>
                <a:lnTo>
                  <a:pt x="223177" y="3139116"/>
                </a:lnTo>
                <a:lnTo>
                  <a:pt x="216195" y="3134034"/>
                </a:lnTo>
                <a:lnTo>
                  <a:pt x="209529" y="3129271"/>
                </a:lnTo>
                <a:lnTo>
                  <a:pt x="202864" y="3124189"/>
                </a:lnTo>
                <a:lnTo>
                  <a:pt x="196515" y="3118790"/>
                </a:lnTo>
                <a:lnTo>
                  <a:pt x="190485" y="3113074"/>
                </a:lnTo>
                <a:lnTo>
                  <a:pt x="184772" y="3107357"/>
                </a:lnTo>
                <a:lnTo>
                  <a:pt x="179376" y="3101006"/>
                </a:lnTo>
                <a:lnTo>
                  <a:pt x="174297" y="3094337"/>
                </a:lnTo>
                <a:lnTo>
                  <a:pt x="169536" y="3087667"/>
                </a:lnTo>
                <a:lnTo>
                  <a:pt x="165092" y="3080363"/>
                </a:lnTo>
                <a:lnTo>
                  <a:pt x="160966" y="3073376"/>
                </a:lnTo>
                <a:lnTo>
                  <a:pt x="157157" y="3065754"/>
                </a:lnTo>
                <a:lnTo>
                  <a:pt x="153666" y="3058132"/>
                </a:lnTo>
                <a:lnTo>
                  <a:pt x="150492" y="3050510"/>
                </a:lnTo>
                <a:lnTo>
                  <a:pt x="147953" y="3042253"/>
                </a:lnTo>
                <a:lnTo>
                  <a:pt x="145096" y="3034313"/>
                </a:lnTo>
                <a:lnTo>
                  <a:pt x="143192" y="3026056"/>
                </a:lnTo>
                <a:lnTo>
                  <a:pt x="141922" y="3017164"/>
                </a:lnTo>
                <a:lnTo>
                  <a:pt x="140652" y="3008589"/>
                </a:lnTo>
                <a:lnTo>
                  <a:pt x="140018" y="2999697"/>
                </a:lnTo>
                <a:lnTo>
                  <a:pt x="139700" y="2990805"/>
                </a:lnTo>
                <a:lnTo>
                  <a:pt x="139700" y="1787484"/>
                </a:lnTo>
                <a:lnTo>
                  <a:pt x="139700" y="1522303"/>
                </a:lnTo>
                <a:lnTo>
                  <a:pt x="139700" y="1265378"/>
                </a:lnTo>
                <a:lnTo>
                  <a:pt x="147953" y="1265378"/>
                </a:lnTo>
                <a:lnTo>
                  <a:pt x="155570" y="1265061"/>
                </a:lnTo>
                <a:lnTo>
                  <a:pt x="163188" y="1264426"/>
                </a:lnTo>
                <a:lnTo>
                  <a:pt x="170806" y="1263791"/>
                </a:lnTo>
                <a:lnTo>
                  <a:pt x="185724" y="1262203"/>
                </a:lnTo>
                <a:lnTo>
                  <a:pt x="200007" y="1259662"/>
                </a:lnTo>
                <a:lnTo>
                  <a:pt x="214607" y="1256486"/>
                </a:lnTo>
                <a:lnTo>
                  <a:pt x="228573" y="1252358"/>
                </a:lnTo>
                <a:lnTo>
                  <a:pt x="241904" y="1247911"/>
                </a:lnTo>
                <a:lnTo>
                  <a:pt x="254918" y="1242830"/>
                </a:lnTo>
                <a:lnTo>
                  <a:pt x="268249" y="1237431"/>
                </a:lnTo>
                <a:lnTo>
                  <a:pt x="280628" y="1231715"/>
                </a:lnTo>
                <a:lnTo>
                  <a:pt x="292689" y="1225363"/>
                </a:lnTo>
                <a:lnTo>
                  <a:pt x="304433" y="1218376"/>
                </a:lnTo>
                <a:lnTo>
                  <a:pt x="316177" y="1211389"/>
                </a:lnTo>
                <a:lnTo>
                  <a:pt x="327286" y="1204085"/>
                </a:lnTo>
                <a:lnTo>
                  <a:pt x="338078" y="1195828"/>
                </a:lnTo>
                <a:lnTo>
                  <a:pt x="348552" y="1187888"/>
                </a:lnTo>
                <a:lnTo>
                  <a:pt x="358709" y="1179631"/>
                </a:lnTo>
                <a:lnTo>
                  <a:pt x="368548" y="1171056"/>
                </a:lnTo>
                <a:lnTo>
                  <a:pt x="378071" y="1162482"/>
                </a:lnTo>
                <a:lnTo>
                  <a:pt x="387275" y="1153589"/>
                </a:lnTo>
                <a:lnTo>
                  <a:pt x="395845" y="1144380"/>
                </a:lnTo>
                <a:lnTo>
                  <a:pt x="404415" y="1135487"/>
                </a:lnTo>
                <a:lnTo>
                  <a:pt x="412350" y="1126595"/>
                </a:lnTo>
                <a:lnTo>
                  <a:pt x="419968" y="1117385"/>
                </a:lnTo>
                <a:lnTo>
                  <a:pt x="427903" y="1108493"/>
                </a:lnTo>
                <a:lnTo>
                  <a:pt x="434886" y="1099600"/>
                </a:lnTo>
                <a:lnTo>
                  <a:pt x="447900" y="1082133"/>
                </a:lnTo>
                <a:lnTo>
                  <a:pt x="459643" y="1065301"/>
                </a:lnTo>
                <a:lnTo>
                  <a:pt x="470118" y="1049740"/>
                </a:lnTo>
                <a:lnTo>
                  <a:pt x="480592" y="1033543"/>
                </a:lnTo>
                <a:lnTo>
                  <a:pt x="491066" y="1017029"/>
                </a:lnTo>
                <a:lnTo>
                  <a:pt x="501223" y="999879"/>
                </a:lnTo>
                <a:lnTo>
                  <a:pt x="511698" y="982095"/>
                </a:lnTo>
                <a:lnTo>
                  <a:pt x="521855" y="963357"/>
                </a:lnTo>
                <a:lnTo>
                  <a:pt x="532329" y="944620"/>
                </a:lnTo>
                <a:lnTo>
                  <a:pt x="543121" y="925248"/>
                </a:lnTo>
                <a:lnTo>
                  <a:pt x="553595" y="904922"/>
                </a:lnTo>
                <a:lnTo>
                  <a:pt x="564387" y="884279"/>
                </a:lnTo>
                <a:lnTo>
                  <a:pt x="575179" y="863001"/>
                </a:lnTo>
                <a:lnTo>
                  <a:pt x="585653" y="841088"/>
                </a:lnTo>
                <a:lnTo>
                  <a:pt x="597079" y="818857"/>
                </a:lnTo>
                <a:lnTo>
                  <a:pt x="618980" y="771855"/>
                </a:lnTo>
                <a:lnTo>
                  <a:pt x="641199" y="722312"/>
                </a:lnTo>
                <a:close/>
                <a:moveTo>
                  <a:pt x="527838" y="527050"/>
                </a:moveTo>
                <a:lnTo>
                  <a:pt x="533244" y="527368"/>
                </a:lnTo>
                <a:lnTo>
                  <a:pt x="538967" y="528003"/>
                </a:lnTo>
                <a:lnTo>
                  <a:pt x="544373" y="528638"/>
                </a:lnTo>
                <a:lnTo>
                  <a:pt x="549778" y="529590"/>
                </a:lnTo>
                <a:lnTo>
                  <a:pt x="555184" y="530860"/>
                </a:lnTo>
                <a:lnTo>
                  <a:pt x="560589" y="532448"/>
                </a:lnTo>
                <a:lnTo>
                  <a:pt x="565995" y="534353"/>
                </a:lnTo>
                <a:lnTo>
                  <a:pt x="571400" y="536575"/>
                </a:lnTo>
                <a:lnTo>
                  <a:pt x="577124" y="539433"/>
                </a:lnTo>
                <a:lnTo>
                  <a:pt x="582530" y="542608"/>
                </a:lnTo>
                <a:lnTo>
                  <a:pt x="587935" y="545783"/>
                </a:lnTo>
                <a:lnTo>
                  <a:pt x="593341" y="549275"/>
                </a:lnTo>
                <a:lnTo>
                  <a:pt x="598110" y="553085"/>
                </a:lnTo>
                <a:lnTo>
                  <a:pt x="602880" y="557213"/>
                </a:lnTo>
                <a:lnTo>
                  <a:pt x="607014" y="561658"/>
                </a:lnTo>
                <a:lnTo>
                  <a:pt x="611147" y="566103"/>
                </a:lnTo>
                <a:lnTo>
                  <a:pt x="614963" y="570548"/>
                </a:lnTo>
                <a:lnTo>
                  <a:pt x="618461" y="575628"/>
                </a:lnTo>
                <a:lnTo>
                  <a:pt x="621640" y="580390"/>
                </a:lnTo>
                <a:lnTo>
                  <a:pt x="624820" y="585788"/>
                </a:lnTo>
                <a:lnTo>
                  <a:pt x="627364" y="590868"/>
                </a:lnTo>
                <a:lnTo>
                  <a:pt x="629908" y="596583"/>
                </a:lnTo>
                <a:lnTo>
                  <a:pt x="632134" y="602298"/>
                </a:lnTo>
                <a:lnTo>
                  <a:pt x="633724" y="608013"/>
                </a:lnTo>
                <a:lnTo>
                  <a:pt x="634995" y="612458"/>
                </a:lnTo>
                <a:lnTo>
                  <a:pt x="636267" y="617220"/>
                </a:lnTo>
                <a:lnTo>
                  <a:pt x="636903" y="621665"/>
                </a:lnTo>
                <a:lnTo>
                  <a:pt x="637539" y="626428"/>
                </a:lnTo>
                <a:lnTo>
                  <a:pt x="638175" y="631190"/>
                </a:lnTo>
                <a:lnTo>
                  <a:pt x="638175" y="635953"/>
                </a:lnTo>
                <a:lnTo>
                  <a:pt x="638175" y="640715"/>
                </a:lnTo>
                <a:lnTo>
                  <a:pt x="638175" y="645478"/>
                </a:lnTo>
                <a:lnTo>
                  <a:pt x="637857" y="650558"/>
                </a:lnTo>
                <a:lnTo>
                  <a:pt x="637221" y="655638"/>
                </a:lnTo>
                <a:lnTo>
                  <a:pt x="636267" y="660400"/>
                </a:lnTo>
                <a:lnTo>
                  <a:pt x="635313" y="665163"/>
                </a:lnTo>
                <a:lnTo>
                  <a:pt x="634041" y="669925"/>
                </a:lnTo>
                <a:lnTo>
                  <a:pt x="632770" y="674688"/>
                </a:lnTo>
                <a:lnTo>
                  <a:pt x="630862" y="679450"/>
                </a:lnTo>
                <a:lnTo>
                  <a:pt x="628954" y="683895"/>
                </a:lnTo>
                <a:lnTo>
                  <a:pt x="611465" y="723583"/>
                </a:lnTo>
                <a:lnTo>
                  <a:pt x="589207" y="772478"/>
                </a:lnTo>
                <a:lnTo>
                  <a:pt x="577760" y="795973"/>
                </a:lnTo>
                <a:lnTo>
                  <a:pt x="567267" y="818515"/>
                </a:lnTo>
                <a:lnTo>
                  <a:pt x="556456" y="840423"/>
                </a:lnTo>
                <a:lnTo>
                  <a:pt x="545963" y="861378"/>
                </a:lnTo>
                <a:lnTo>
                  <a:pt x="535469" y="882015"/>
                </a:lnTo>
                <a:lnTo>
                  <a:pt x="524976" y="901700"/>
                </a:lnTo>
                <a:lnTo>
                  <a:pt x="514801" y="920433"/>
                </a:lnTo>
                <a:lnTo>
                  <a:pt x="504944" y="939166"/>
                </a:lnTo>
                <a:lnTo>
                  <a:pt x="495087" y="956628"/>
                </a:lnTo>
                <a:lnTo>
                  <a:pt x="485229" y="973773"/>
                </a:lnTo>
                <a:lnTo>
                  <a:pt x="475372" y="990283"/>
                </a:lnTo>
                <a:lnTo>
                  <a:pt x="465833" y="1005841"/>
                </a:lnTo>
                <a:lnTo>
                  <a:pt x="456612" y="1021081"/>
                </a:lnTo>
                <a:lnTo>
                  <a:pt x="447390" y="1036003"/>
                </a:lnTo>
                <a:lnTo>
                  <a:pt x="437215" y="1051243"/>
                </a:lnTo>
                <a:lnTo>
                  <a:pt x="427358" y="1065848"/>
                </a:lnTo>
                <a:lnTo>
                  <a:pt x="417183" y="1079501"/>
                </a:lnTo>
                <a:lnTo>
                  <a:pt x="407644" y="1093153"/>
                </a:lnTo>
                <a:lnTo>
                  <a:pt x="398104" y="1105853"/>
                </a:lnTo>
                <a:lnTo>
                  <a:pt x="388565" y="1118236"/>
                </a:lnTo>
                <a:lnTo>
                  <a:pt x="379026" y="1129666"/>
                </a:lnTo>
                <a:lnTo>
                  <a:pt x="369487" y="1140778"/>
                </a:lnTo>
                <a:lnTo>
                  <a:pt x="359947" y="1151256"/>
                </a:lnTo>
                <a:lnTo>
                  <a:pt x="350408" y="1161416"/>
                </a:lnTo>
                <a:lnTo>
                  <a:pt x="341187" y="1170623"/>
                </a:lnTo>
                <a:lnTo>
                  <a:pt x="331648" y="1179513"/>
                </a:lnTo>
                <a:lnTo>
                  <a:pt x="322108" y="1188086"/>
                </a:lnTo>
                <a:lnTo>
                  <a:pt x="312887" y="1196023"/>
                </a:lnTo>
                <a:lnTo>
                  <a:pt x="302712" y="1203961"/>
                </a:lnTo>
                <a:lnTo>
                  <a:pt x="293173" y="1210946"/>
                </a:lnTo>
                <a:lnTo>
                  <a:pt x="286495" y="1215391"/>
                </a:lnTo>
                <a:lnTo>
                  <a:pt x="279818" y="1219836"/>
                </a:lnTo>
                <a:lnTo>
                  <a:pt x="273140" y="1223963"/>
                </a:lnTo>
                <a:lnTo>
                  <a:pt x="266145" y="1227773"/>
                </a:lnTo>
                <a:lnTo>
                  <a:pt x="259149" y="1231266"/>
                </a:lnTo>
                <a:lnTo>
                  <a:pt x="251518" y="1234758"/>
                </a:lnTo>
                <a:lnTo>
                  <a:pt x="244205" y="1237933"/>
                </a:lnTo>
                <a:lnTo>
                  <a:pt x="236573" y="1240791"/>
                </a:lnTo>
                <a:lnTo>
                  <a:pt x="229260" y="1243331"/>
                </a:lnTo>
                <a:lnTo>
                  <a:pt x="221310" y="1245871"/>
                </a:lnTo>
                <a:lnTo>
                  <a:pt x="213679" y="1247776"/>
                </a:lnTo>
                <a:lnTo>
                  <a:pt x="205730" y="1249363"/>
                </a:lnTo>
                <a:lnTo>
                  <a:pt x="197144" y="1250951"/>
                </a:lnTo>
                <a:lnTo>
                  <a:pt x="188877" y="1251903"/>
                </a:lnTo>
                <a:lnTo>
                  <a:pt x="180610" y="1252538"/>
                </a:lnTo>
                <a:lnTo>
                  <a:pt x="172024" y="1252538"/>
                </a:lnTo>
                <a:lnTo>
                  <a:pt x="171388" y="1252538"/>
                </a:lnTo>
                <a:lnTo>
                  <a:pt x="163439" y="1252538"/>
                </a:lnTo>
                <a:lnTo>
                  <a:pt x="155490" y="1251586"/>
                </a:lnTo>
                <a:lnTo>
                  <a:pt x="147858" y="1250633"/>
                </a:lnTo>
                <a:lnTo>
                  <a:pt x="139591" y="1249363"/>
                </a:lnTo>
                <a:lnTo>
                  <a:pt x="132278" y="1247776"/>
                </a:lnTo>
                <a:lnTo>
                  <a:pt x="124964" y="1245871"/>
                </a:lnTo>
                <a:lnTo>
                  <a:pt x="117969" y="1243648"/>
                </a:lnTo>
                <a:lnTo>
                  <a:pt x="110973" y="1241108"/>
                </a:lnTo>
                <a:lnTo>
                  <a:pt x="106840" y="1239203"/>
                </a:lnTo>
                <a:lnTo>
                  <a:pt x="102706" y="1236981"/>
                </a:lnTo>
                <a:lnTo>
                  <a:pt x="97300" y="1234758"/>
                </a:lnTo>
                <a:lnTo>
                  <a:pt x="92213" y="1232218"/>
                </a:lnTo>
                <a:lnTo>
                  <a:pt x="91895" y="1231901"/>
                </a:lnTo>
                <a:lnTo>
                  <a:pt x="85217" y="1228091"/>
                </a:lnTo>
                <a:lnTo>
                  <a:pt x="79176" y="1223646"/>
                </a:lnTo>
                <a:lnTo>
                  <a:pt x="72180" y="1218566"/>
                </a:lnTo>
                <a:lnTo>
                  <a:pt x="65821" y="1213168"/>
                </a:lnTo>
                <a:lnTo>
                  <a:pt x="59779" y="1207771"/>
                </a:lnTo>
                <a:lnTo>
                  <a:pt x="54374" y="1202373"/>
                </a:lnTo>
                <a:lnTo>
                  <a:pt x="48968" y="1196341"/>
                </a:lnTo>
                <a:lnTo>
                  <a:pt x="44517" y="1190308"/>
                </a:lnTo>
                <a:lnTo>
                  <a:pt x="40065" y="1184593"/>
                </a:lnTo>
                <a:lnTo>
                  <a:pt x="35613" y="1178561"/>
                </a:lnTo>
                <a:lnTo>
                  <a:pt x="32116" y="1172846"/>
                </a:lnTo>
                <a:lnTo>
                  <a:pt x="28618" y="1166813"/>
                </a:lnTo>
                <a:lnTo>
                  <a:pt x="25756" y="1160781"/>
                </a:lnTo>
                <a:lnTo>
                  <a:pt x="22894" y="1155066"/>
                </a:lnTo>
                <a:lnTo>
                  <a:pt x="18125" y="1143318"/>
                </a:lnTo>
                <a:lnTo>
                  <a:pt x="13991" y="1132206"/>
                </a:lnTo>
                <a:lnTo>
                  <a:pt x="10175" y="1119823"/>
                </a:lnTo>
                <a:lnTo>
                  <a:pt x="7314" y="1107758"/>
                </a:lnTo>
                <a:lnTo>
                  <a:pt x="5088" y="1095693"/>
                </a:lnTo>
                <a:lnTo>
                  <a:pt x="3180" y="1083311"/>
                </a:lnTo>
                <a:lnTo>
                  <a:pt x="1590" y="1071563"/>
                </a:lnTo>
                <a:lnTo>
                  <a:pt x="954" y="1059498"/>
                </a:lnTo>
                <a:lnTo>
                  <a:pt x="318" y="1047751"/>
                </a:lnTo>
                <a:lnTo>
                  <a:pt x="0" y="1035686"/>
                </a:lnTo>
                <a:lnTo>
                  <a:pt x="318" y="1018541"/>
                </a:lnTo>
                <a:lnTo>
                  <a:pt x="1590" y="1001396"/>
                </a:lnTo>
                <a:lnTo>
                  <a:pt x="3180" y="984251"/>
                </a:lnTo>
                <a:lnTo>
                  <a:pt x="5406" y="967106"/>
                </a:lnTo>
                <a:lnTo>
                  <a:pt x="8585" y="949961"/>
                </a:lnTo>
                <a:lnTo>
                  <a:pt x="12083" y="933133"/>
                </a:lnTo>
                <a:lnTo>
                  <a:pt x="16535" y="915988"/>
                </a:lnTo>
                <a:lnTo>
                  <a:pt x="21622" y="899160"/>
                </a:lnTo>
                <a:lnTo>
                  <a:pt x="27346" y="882650"/>
                </a:lnTo>
                <a:lnTo>
                  <a:pt x="30526" y="874078"/>
                </a:lnTo>
                <a:lnTo>
                  <a:pt x="34023" y="865823"/>
                </a:lnTo>
                <a:lnTo>
                  <a:pt x="37839" y="857568"/>
                </a:lnTo>
                <a:lnTo>
                  <a:pt x="41655" y="849313"/>
                </a:lnTo>
                <a:lnTo>
                  <a:pt x="45788" y="841058"/>
                </a:lnTo>
                <a:lnTo>
                  <a:pt x="50240" y="833120"/>
                </a:lnTo>
                <a:lnTo>
                  <a:pt x="55010" y="825183"/>
                </a:lnTo>
                <a:lnTo>
                  <a:pt x="60097" y="817245"/>
                </a:lnTo>
                <a:lnTo>
                  <a:pt x="65503" y="808990"/>
                </a:lnTo>
                <a:lnTo>
                  <a:pt x="71226" y="801053"/>
                </a:lnTo>
                <a:lnTo>
                  <a:pt x="77268" y="793433"/>
                </a:lnTo>
                <a:lnTo>
                  <a:pt x="83945" y="785813"/>
                </a:lnTo>
                <a:lnTo>
                  <a:pt x="91259" y="778510"/>
                </a:lnTo>
                <a:lnTo>
                  <a:pt x="99208" y="771208"/>
                </a:lnTo>
                <a:lnTo>
                  <a:pt x="104296" y="766445"/>
                </a:lnTo>
                <a:lnTo>
                  <a:pt x="110019" y="761683"/>
                </a:lnTo>
                <a:lnTo>
                  <a:pt x="116061" y="756920"/>
                </a:lnTo>
                <a:lnTo>
                  <a:pt x="122420" y="752475"/>
                </a:lnTo>
                <a:lnTo>
                  <a:pt x="129098" y="748348"/>
                </a:lnTo>
                <a:lnTo>
                  <a:pt x="136093" y="744538"/>
                </a:lnTo>
                <a:lnTo>
                  <a:pt x="143407" y="740728"/>
                </a:lnTo>
                <a:lnTo>
                  <a:pt x="151038" y="737235"/>
                </a:lnTo>
                <a:lnTo>
                  <a:pt x="158987" y="734060"/>
                </a:lnTo>
                <a:lnTo>
                  <a:pt x="166937" y="731520"/>
                </a:lnTo>
                <a:lnTo>
                  <a:pt x="175204" y="728980"/>
                </a:lnTo>
                <a:lnTo>
                  <a:pt x="183471" y="727075"/>
                </a:lnTo>
                <a:lnTo>
                  <a:pt x="192375" y="725170"/>
                </a:lnTo>
                <a:lnTo>
                  <a:pt x="200960" y="724218"/>
                </a:lnTo>
                <a:lnTo>
                  <a:pt x="210181" y="723265"/>
                </a:lnTo>
                <a:lnTo>
                  <a:pt x="219403" y="723265"/>
                </a:lnTo>
                <a:lnTo>
                  <a:pt x="227352" y="723583"/>
                </a:lnTo>
                <a:lnTo>
                  <a:pt x="234983" y="724535"/>
                </a:lnTo>
                <a:lnTo>
                  <a:pt x="241343" y="723900"/>
                </a:lnTo>
                <a:lnTo>
                  <a:pt x="248020" y="723583"/>
                </a:lnTo>
                <a:lnTo>
                  <a:pt x="335145" y="723583"/>
                </a:lnTo>
                <a:lnTo>
                  <a:pt x="311933" y="772478"/>
                </a:lnTo>
                <a:lnTo>
                  <a:pt x="290947" y="816293"/>
                </a:lnTo>
                <a:lnTo>
                  <a:pt x="270279" y="857250"/>
                </a:lnTo>
                <a:lnTo>
                  <a:pt x="260103" y="876935"/>
                </a:lnTo>
                <a:lnTo>
                  <a:pt x="250246" y="895350"/>
                </a:lnTo>
                <a:lnTo>
                  <a:pt x="240389" y="913131"/>
                </a:lnTo>
                <a:lnTo>
                  <a:pt x="231168" y="929958"/>
                </a:lnTo>
                <a:lnTo>
                  <a:pt x="221946" y="945833"/>
                </a:lnTo>
                <a:lnTo>
                  <a:pt x="213043" y="960438"/>
                </a:lnTo>
                <a:lnTo>
                  <a:pt x="204458" y="974091"/>
                </a:lnTo>
                <a:lnTo>
                  <a:pt x="195555" y="986791"/>
                </a:lnTo>
                <a:lnTo>
                  <a:pt x="187605" y="998221"/>
                </a:lnTo>
                <a:lnTo>
                  <a:pt x="179974" y="1008063"/>
                </a:lnTo>
                <a:lnTo>
                  <a:pt x="172660" y="1016953"/>
                </a:lnTo>
                <a:lnTo>
                  <a:pt x="165665" y="1024256"/>
                </a:lnTo>
                <a:lnTo>
                  <a:pt x="168527" y="1024573"/>
                </a:lnTo>
                <a:lnTo>
                  <a:pt x="172978" y="1021081"/>
                </a:lnTo>
                <a:lnTo>
                  <a:pt x="177748" y="1016953"/>
                </a:lnTo>
                <a:lnTo>
                  <a:pt x="183153" y="1011873"/>
                </a:lnTo>
                <a:lnTo>
                  <a:pt x="188877" y="1005841"/>
                </a:lnTo>
                <a:lnTo>
                  <a:pt x="195555" y="999173"/>
                </a:lnTo>
                <a:lnTo>
                  <a:pt x="202868" y="991236"/>
                </a:lnTo>
                <a:lnTo>
                  <a:pt x="210181" y="982346"/>
                </a:lnTo>
                <a:lnTo>
                  <a:pt x="218131" y="972186"/>
                </a:lnTo>
                <a:lnTo>
                  <a:pt x="229260" y="957581"/>
                </a:lnTo>
                <a:lnTo>
                  <a:pt x="241025" y="941071"/>
                </a:lnTo>
                <a:lnTo>
                  <a:pt x="253426" y="922338"/>
                </a:lnTo>
                <a:lnTo>
                  <a:pt x="266781" y="902018"/>
                </a:lnTo>
                <a:lnTo>
                  <a:pt x="280772" y="879475"/>
                </a:lnTo>
                <a:lnTo>
                  <a:pt x="294763" y="854710"/>
                </a:lnTo>
                <a:lnTo>
                  <a:pt x="309707" y="828358"/>
                </a:lnTo>
                <a:lnTo>
                  <a:pt x="325606" y="799465"/>
                </a:lnTo>
                <a:lnTo>
                  <a:pt x="344367" y="763270"/>
                </a:lnTo>
                <a:lnTo>
                  <a:pt x="364081" y="723583"/>
                </a:lnTo>
                <a:lnTo>
                  <a:pt x="376800" y="697548"/>
                </a:lnTo>
                <a:lnTo>
                  <a:pt x="389519" y="670560"/>
                </a:lnTo>
                <a:lnTo>
                  <a:pt x="402238" y="641985"/>
                </a:lnTo>
                <a:lnTo>
                  <a:pt x="415593" y="612458"/>
                </a:lnTo>
                <a:lnTo>
                  <a:pt x="423860" y="594360"/>
                </a:lnTo>
                <a:lnTo>
                  <a:pt x="426404" y="588963"/>
                </a:lnTo>
                <a:lnTo>
                  <a:pt x="428948" y="583883"/>
                </a:lnTo>
                <a:lnTo>
                  <a:pt x="431810" y="579120"/>
                </a:lnTo>
                <a:lnTo>
                  <a:pt x="434989" y="574675"/>
                </a:lnTo>
                <a:lnTo>
                  <a:pt x="438169" y="570230"/>
                </a:lnTo>
                <a:lnTo>
                  <a:pt x="441667" y="565785"/>
                </a:lnTo>
                <a:lnTo>
                  <a:pt x="445483" y="561975"/>
                </a:lnTo>
                <a:lnTo>
                  <a:pt x="449298" y="558165"/>
                </a:lnTo>
                <a:lnTo>
                  <a:pt x="453432" y="554355"/>
                </a:lnTo>
                <a:lnTo>
                  <a:pt x="457566" y="550863"/>
                </a:lnTo>
                <a:lnTo>
                  <a:pt x="461699" y="547688"/>
                </a:lnTo>
                <a:lnTo>
                  <a:pt x="466151" y="544830"/>
                </a:lnTo>
                <a:lnTo>
                  <a:pt x="470921" y="541973"/>
                </a:lnTo>
                <a:lnTo>
                  <a:pt x="475690" y="539433"/>
                </a:lnTo>
                <a:lnTo>
                  <a:pt x="480778" y="536893"/>
                </a:lnTo>
                <a:lnTo>
                  <a:pt x="485547" y="534988"/>
                </a:lnTo>
                <a:lnTo>
                  <a:pt x="490635" y="533083"/>
                </a:lnTo>
                <a:lnTo>
                  <a:pt x="495723" y="531495"/>
                </a:lnTo>
                <a:lnTo>
                  <a:pt x="501128" y="530225"/>
                </a:lnTo>
                <a:lnTo>
                  <a:pt x="506216" y="528955"/>
                </a:lnTo>
                <a:lnTo>
                  <a:pt x="511621" y="528320"/>
                </a:lnTo>
                <a:lnTo>
                  <a:pt x="517027" y="527685"/>
                </a:lnTo>
                <a:lnTo>
                  <a:pt x="522114" y="527368"/>
                </a:lnTo>
                <a:lnTo>
                  <a:pt x="527838" y="527050"/>
                </a:lnTo>
                <a:close/>
                <a:moveTo>
                  <a:pt x="510850" y="0"/>
                </a:moveTo>
                <a:lnTo>
                  <a:pt x="518478" y="0"/>
                </a:lnTo>
                <a:lnTo>
                  <a:pt x="526424" y="0"/>
                </a:lnTo>
                <a:lnTo>
                  <a:pt x="534369" y="317"/>
                </a:lnTo>
                <a:lnTo>
                  <a:pt x="542315" y="952"/>
                </a:lnTo>
                <a:lnTo>
                  <a:pt x="550260" y="1587"/>
                </a:lnTo>
                <a:lnTo>
                  <a:pt x="557888" y="2539"/>
                </a:lnTo>
                <a:lnTo>
                  <a:pt x="565833" y="3491"/>
                </a:lnTo>
                <a:lnTo>
                  <a:pt x="573779" y="5077"/>
                </a:lnTo>
                <a:lnTo>
                  <a:pt x="581724" y="6347"/>
                </a:lnTo>
                <a:lnTo>
                  <a:pt x="589988" y="8251"/>
                </a:lnTo>
                <a:lnTo>
                  <a:pt x="597615" y="10155"/>
                </a:lnTo>
                <a:lnTo>
                  <a:pt x="605561" y="12376"/>
                </a:lnTo>
                <a:lnTo>
                  <a:pt x="613189" y="14597"/>
                </a:lnTo>
                <a:lnTo>
                  <a:pt x="620816" y="17136"/>
                </a:lnTo>
                <a:lnTo>
                  <a:pt x="628126" y="19675"/>
                </a:lnTo>
                <a:lnTo>
                  <a:pt x="635436" y="22531"/>
                </a:lnTo>
                <a:lnTo>
                  <a:pt x="642746" y="25386"/>
                </a:lnTo>
                <a:lnTo>
                  <a:pt x="650374" y="28560"/>
                </a:lnTo>
                <a:lnTo>
                  <a:pt x="657366" y="32050"/>
                </a:lnTo>
                <a:lnTo>
                  <a:pt x="664358" y="35541"/>
                </a:lnTo>
                <a:lnTo>
                  <a:pt x="671032" y="39032"/>
                </a:lnTo>
                <a:lnTo>
                  <a:pt x="677706" y="43157"/>
                </a:lnTo>
                <a:lnTo>
                  <a:pt x="690737" y="51408"/>
                </a:lnTo>
                <a:lnTo>
                  <a:pt x="703767" y="59976"/>
                </a:lnTo>
                <a:lnTo>
                  <a:pt x="715845" y="69178"/>
                </a:lnTo>
                <a:lnTo>
                  <a:pt x="727286" y="79016"/>
                </a:lnTo>
                <a:lnTo>
                  <a:pt x="738410" y="89488"/>
                </a:lnTo>
                <a:lnTo>
                  <a:pt x="748898" y="100594"/>
                </a:lnTo>
                <a:lnTo>
                  <a:pt x="759386" y="111701"/>
                </a:lnTo>
                <a:lnTo>
                  <a:pt x="768603" y="123442"/>
                </a:lnTo>
                <a:lnTo>
                  <a:pt x="777502" y="135501"/>
                </a:lnTo>
                <a:lnTo>
                  <a:pt x="785765" y="148194"/>
                </a:lnTo>
                <a:lnTo>
                  <a:pt x="793393" y="161522"/>
                </a:lnTo>
                <a:lnTo>
                  <a:pt x="800385" y="174850"/>
                </a:lnTo>
                <a:lnTo>
                  <a:pt x="806741" y="188496"/>
                </a:lnTo>
                <a:lnTo>
                  <a:pt x="812780" y="202141"/>
                </a:lnTo>
                <a:lnTo>
                  <a:pt x="817865" y="216738"/>
                </a:lnTo>
                <a:lnTo>
                  <a:pt x="822315" y="231335"/>
                </a:lnTo>
                <a:lnTo>
                  <a:pt x="825811" y="245933"/>
                </a:lnTo>
                <a:lnTo>
                  <a:pt x="828989" y="261165"/>
                </a:lnTo>
                <a:lnTo>
                  <a:pt x="831213" y="276397"/>
                </a:lnTo>
                <a:lnTo>
                  <a:pt x="832485" y="291629"/>
                </a:lnTo>
                <a:lnTo>
                  <a:pt x="833120" y="299245"/>
                </a:lnTo>
                <a:lnTo>
                  <a:pt x="833438" y="306861"/>
                </a:lnTo>
                <a:lnTo>
                  <a:pt x="833438" y="314794"/>
                </a:lnTo>
                <a:lnTo>
                  <a:pt x="833438" y="322727"/>
                </a:lnTo>
                <a:lnTo>
                  <a:pt x="833120" y="330661"/>
                </a:lnTo>
                <a:lnTo>
                  <a:pt x="832485" y="338277"/>
                </a:lnTo>
                <a:lnTo>
                  <a:pt x="831849" y="346210"/>
                </a:lnTo>
                <a:lnTo>
                  <a:pt x="830896" y="354143"/>
                </a:lnTo>
                <a:lnTo>
                  <a:pt x="829624" y="362077"/>
                </a:lnTo>
                <a:lnTo>
                  <a:pt x="828353" y="369693"/>
                </a:lnTo>
                <a:lnTo>
                  <a:pt x="826764" y="377943"/>
                </a:lnTo>
                <a:lnTo>
                  <a:pt x="825175" y="385877"/>
                </a:lnTo>
                <a:lnTo>
                  <a:pt x="822950" y="394762"/>
                </a:lnTo>
                <a:lnTo>
                  <a:pt x="820725" y="403330"/>
                </a:lnTo>
                <a:lnTo>
                  <a:pt x="817865" y="411898"/>
                </a:lnTo>
                <a:lnTo>
                  <a:pt x="815005" y="420466"/>
                </a:lnTo>
                <a:lnTo>
                  <a:pt x="811826" y="429034"/>
                </a:lnTo>
                <a:lnTo>
                  <a:pt x="808330" y="436967"/>
                </a:lnTo>
                <a:lnTo>
                  <a:pt x="804834" y="445218"/>
                </a:lnTo>
                <a:lnTo>
                  <a:pt x="801021" y="453151"/>
                </a:lnTo>
                <a:lnTo>
                  <a:pt x="797207" y="460767"/>
                </a:lnTo>
                <a:lnTo>
                  <a:pt x="793075" y="468383"/>
                </a:lnTo>
                <a:lnTo>
                  <a:pt x="788626" y="475999"/>
                </a:lnTo>
                <a:lnTo>
                  <a:pt x="784176" y="483615"/>
                </a:lnTo>
                <a:lnTo>
                  <a:pt x="779409" y="490596"/>
                </a:lnTo>
                <a:lnTo>
                  <a:pt x="774641" y="497578"/>
                </a:lnTo>
                <a:lnTo>
                  <a:pt x="769556" y="504559"/>
                </a:lnTo>
                <a:lnTo>
                  <a:pt x="764153" y="511223"/>
                </a:lnTo>
                <a:lnTo>
                  <a:pt x="758750" y="517887"/>
                </a:lnTo>
                <a:lnTo>
                  <a:pt x="753030" y="524234"/>
                </a:lnTo>
                <a:lnTo>
                  <a:pt x="747309" y="530581"/>
                </a:lnTo>
                <a:lnTo>
                  <a:pt x="741270" y="536610"/>
                </a:lnTo>
                <a:lnTo>
                  <a:pt x="735232" y="542639"/>
                </a:lnTo>
                <a:lnTo>
                  <a:pt x="728875" y="548351"/>
                </a:lnTo>
                <a:lnTo>
                  <a:pt x="722519" y="554063"/>
                </a:lnTo>
                <a:lnTo>
                  <a:pt x="716162" y="559458"/>
                </a:lnTo>
                <a:lnTo>
                  <a:pt x="709488" y="564535"/>
                </a:lnTo>
                <a:lnTo>
                  <a:pt x="702814" y="569613"/>
                </a:lnTo>
                <a:lnTo>
                  <a:pt x="695504" y="574373"/>
                </a:lnTo>
                <a:lnTo>
                  <a:pt x="688512" y="579133"/>
                </a:lnTo>
                <a:lnTo>
                  <a:pt x="681202" y="583575"/>
                </a:lnTo>
                <a:lnTo>
                  <a:pt x="673892" y="587701"/>
                </a:lnTo>
                <a:lnTo>
                  <a:pt x="666582" y="591826"/>
                </a:lnTo>
                <a:lnTo>
                  <a:pt x="659273" y="595951"/>
                </a:lnTo>
                <a:lnTo>
                  <a:pt x="658001" y="591509"/>
                </a:lnTo>
                <a:lnTo>
                  <a:pt x="656412" y="587383"/>
                </a:lnTo>
                <a:lnTo>
                  <a:pt x="653870" y="581037"/>
                </a:lnTo>
                <a:lnTo>
                  <a:pt x="650691" y="575007"/>
                </a:lnTo>
                <a:lnTo>
                  <a:pt x="647513" y="568978"/>
                </a:lnTo>
                <a:lnTo>
                  <a:pt x="644017" y="562949"/>
                </a:lnTo>
                <a:lnTo>
                  <a:pt x="639885" y="557554"/>
                </a:lnTo>
                <a:lnTo>
                  <a:pt x="635754" y="551842"/>
                </a:lnTo>
                <a:lnTo>
                  <a:pt x="631304" y="546765"/>
                </a:lnTo>
                <a:lnTo>
                  <a:pt x="626855" y="541687"/>
                </a:lnTo>
                <a:lnTo>
                  <a:pt x="622088" y="536610"/>
                </a:lnTo>
                <a:lnTo>
                  <a:pt x="617002" y="532167"/>
                </a:lnTo>
                <a:lnTo>
                  <a:pt x="611599" y="528042"/>
                </a:lnTo>
                <a:lnTo>
                  <a:pt x="606197" y="523916"/>
                </a:lnTo>
                <a:lnTo>
                  <a:pt x="600476" y="520108"/>
                </a:lnTo>
                <a:lnTo>
                  <a:pt x="594755" y="516618"/>
                </a:lnTo>
                <a:lnTo>
                  <a:pt x="588081" y="513444"/>
                </a:lnTo>
                <a:lnTo>
                  <a:pt x="582042" y="510588"/>
                </a:lnTo>
                <a:lnTo>
                  <a:pt x="575368" y="507732"/>
                </a:lnTo>
                <a:lnTo>
                  <a:pt x="568376" y="505511"/>
                </a:lnTo>
                <a:lnTo>
                  <a:pt x="561702" y="503290"/>
                </a:lnTo>
                <a:lnTo>
                  <a:pt x="554710" y="501703"/>
                </a:lnTo>
                <a:lnTo>
                  <a:pt x="547718" y="500434"/>
                </a:lnTo>
                <a:lnTo>
                  <a:pt x="540408" y="499482"/>
                </a:lnTo>
                <a:lnTo>
                  <a:pt x="533416" y="498847"/>
                </a:lnTo>
                <a:lnTo>
                  <a:pt x="525788" y="498847"/>
                </a:lnTo>
                <a:lnTo>
                  <a:pt x="520703" y="498847"/>
                </a:lnTo>
                <a:lnTo>
                  <a:pt x="515618" y="499164"/>
                </a:lnTo>
                <a:lnTo>
                  <a:pt x="505447" y="500434"/>
                </a:lnTo>
                <a:lnTo>
                  <a:pt x="495277" y="502020"/>
                </a:lnTo>
                <a:lnTo>
                  <a:pt x="485743" y="504559"/>
                </a:lnTo>
                <a:lnTo>
                  <a:pt x="475890" y="508050"/>
                </a:lnTo>
                <a:lnTo>
                  <a:pt x="466673" y="511858"/>
                </a:lnTo>
                <a:lnTo>
                  <a:pt x="457774" y="516300"/>
                </a:lnTo>
                <a:lnTo>
                  <a:pt x="449193" y="521378"/>
                </a:lnTo>
                <a:lnTo>
                  <a:pt x="441248" y="527090"/>
                </a:lnTo>
                <a:lnTo>
                  <a:pt x="433620" y="533437"/>
                </a:lnTo>
                <a:lnTo>
                  <a:pt x="426310" y="540735"/>
                </a:lnTo>
                <a:lnTo>
                  <a:pt x="419000" y="548034"/>
                </a:lnTo>
                <a:lnTo>
                  <a:pt x="412962" y="555967"/>
                </a:lnTo>
                <a:lnTo>
                  <a:pt x="407241" y="564218"/>
                </a:lnTo>
                <a:lnTo>
                  <a:pt x="402156" y="573103"/>
                </a:lnTo>
                <a:lnTo>
                  <a:pt x="399931" y="577863"/>
                </a:lnTo>
                <a:lnTo>
                  <a:pt x="397706" y="582306"/>
                </a:lnTo>
                <a:lnTo>
                  <a:pt x="389443" y="601663"/>
                </a:lnTo>
                <a:lnTo>
                  <a:pt x="377048" y="595634"/>
                </a:lnTo>
                <a:lnTo>
                  <a:pt x="364653" y="588970"/>
                </a:lnTo>
                <a:lnTo>
                  <a:pt x="352894" y="582306"/>
                </a:lnTo>
                <a:lnTo>
                  <a:pt x="341452" y="574690"/>
                </a:lnTo>
                <a:lnTo>
                  <a:pt x="330646" y="567074"/>
                </a:lnTo>
                <a:lnTo>
                  <a:pt x="319840" y="558823"/>
                </a:lnTo>
                <a:lnTo>
                  <a:pt x="309352" y="550255"/>
                </a:lnTo>
                <a:lnTo>
                  <a:pt x="299500" y="541053"/>
                </a:lnTo>
                <a:lnTo>
                  <a:pt x="290283" y="531533"/>
                </a:lnTo>
                <a:lnTo>
                  <a:pt x="281384" y="521695"/>
                </a:lnTo>
                <a:lnTo>
                  <a:pt x="272803" y="511540"/>
                </a:lnTo>
                <a:lnTo>
                  <a:pt x="264857" y="501068"/>
                </a:lnTo>
                <a:lnTo>
                  <a:pt x="257230" y="490279"/>
                </a:lnTo>
                <a:lnTo>
                  <a:pt x="249602" y="478855"/>
                </a:lnTo>
                <a:lnTo>
                  <a:pt x="242928" y="467431"/>
                </a:lnTo>
                <a:lnTo>
                  <a:pt x="236571" y="455690"/>
                </a:lnTo>
                <a:lnTo>
                  <a:pt x="231168" y="443631"/>
                </a:lnTo>
                <a:lnTo>
                  <a:pt x="225765" y="431572"/>
                </a:lnTo>
                <a:lnTo>
                  <a:pt x="220998" y="418879"/>
                </a:lnTo>
                <a:lnTo>
                  <a:pt x="216866" y="406186"/>
                </a:lnTo>
                <a:lnTo>
                  <a:pt x="213370" y="393175"/>
                </a:lnTo>
                <a:lnTo>
                  <a:pt x="210192" y="380165"/>
                </a:lnTo>
                <a:lnTo>
                  <a:pt x="207650" y="366837"/>
                </a:lnTo>
                <a:lnTo>
                  <a:pt x="205743" y="353509"/>
                </a:lnTo>
                <a:lnTo>
                  <a:pt x="204471" y="340181"/>
                </a:lnTo>
                <a:lnTo>
                  <a:pt x="203518" y="326535"/>
                </a:lnTo>
                <a:lnTo>
                  <a:pt x="203200" y="312573"/>
                </a:lnTo>
                <a:lnTo>
                  <a:pt x="203836" y="298927"/>
                </a:lnTo>
                <a:lnTo>
                  <a:pt x="204789" y="284965"/>
                </a:lnTo>
                <a:lnTo>
                  <a:pt x="206378" y="271319"/>
                </a:lnTo>
                <a:lnTo>
                  <a:pt x="208603" y="257039"/>
                </a:lnTo>
                <a:lnTo>
                  <a:pt x="211463" y="243077"/>
                </a:lnTo>
                <a:lnTo>
                  <a:pt x="213370" y="235143"/>
                </a:lnTo>
                <a:lnTo>
                  <a:pt x="215595" y="227527"/>
                </a:lnTo>
                <a:lnTo>
                  <a:pt x="217820" y="219912"/>
                </a:lnTo>
                <a:lnTo>
                  <a:pt x="220362" y="212296"/>
                </a:lnTo>
                <a:lnTo>
                  <a:pt x="223223" y="204680"/>
                </a:lnTo>
                <a:lnTo>
                  <a:pt x="225765" y="197381"/>
                </a:lnTo>
                <a:lnTo>
                  <a:pt x="228944" y="190082"/>
                </a:lnTo>
                <a:lnTo>
                  <a:pt x="232122" y="182784"/>
                </a:lnTo>
                <a:lnTo>
                  <a:pt x="235300" y="175802"/>
                </a:lnTo>
                <a:lnTo>
                  <a:pt x="238796" y="168821"/>
                </a:lnTo>
                <a:lnTo>
                  <a:pt x="242610" y="162157"/>
                </a:lnTo>
                <a:lnTo>
                  <a:pt x="246424" y="155493"/>
                </a:lnTo>
                <a:lnTo>
                  <a:pt x="254369" y="142165"/>
                </a:lnTo>
                <a:lnTo>
                  <a:pt x="263586" y="129472"/>
                </a:lnTo>
                <a:lnTo>
                  <a:pt x="272803" y="117413"/>
                </a:lnTo>
                <a:lnTo>
                  <a:pt x="282655" y="105989"/>
                </a:lnTo>
                <a:lnTo>
                  <a:pt x="292826" y="94882"/>
                </a:lnTo>
                <a:lnTo>
                  <a:pt x="303631" y="84093"/>
                </a:lnTo>
                <a:lnTo>
                  <a:pt x="315391" y="73938"/>
                </a:lnTo>
                <a:lnTo>
                  <a:pt x="327150" y="64736"/>
                </a:lnTo>
                <a:lnTo>
                  <a:pt x="339227" y="55850"/>
                </a:lnTo>
                <a:lnTo>
                  <a:pt x="351940" y="47600"/>
                </a:lnTo>
                <a:lnTo>
                  <a:pt x="364653" y="39984"/>
                </a:lnTo>
                <a:lnTo>
                  <a:pt x="378319" y="32685"/>
                </a:lnTo>
                <a:lnTo>
                  <a:pt x="391985" y="26338"/>
                </a:lnTo>
                <a:lnTo>
                  <a:pt x="405970" y="20627"/>
                </a:lnTo>
                <a:lnTo>
                  <a:pt x="420272" y="15549"/>
                </a:lnTo>
                <a:lnTo>
                  <a:pt x="434891" y="11107"/>
                </a:lnTo>
                <a:lnTo>
                  <a:pt x="449829" y="7616"/>
                </a:lnTo>
                <a:lnTo>
                  <a:pt x="464766" y="4443"/>
                </a:lnTo>
                <a:lnTo>
                  <a:pt x="480022" y="2221"/>
                </a:lnTo>
                <a:lnTo>
                  <a:pt x="495277" y="952"/>
                </a:lnTo>
                <a:lnTo>
                  <a:pt x="502905" y="317"/>
                </a:lnTo>
                <a:lnTo>
                  <a:pt x="510850" y="0"/>
                </a:lnTo>
                <a:close/>
              </a:path>
            </a:pathLst>
          </a:custGeom>
          <a:solidFill>
            <a:schemeClr val="accent5">
              <a:lumMod val="75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accent5">
                  <a:lumMod val="75000"/>
                </a:schemeClr>
              </a:solidFill>
            </a:endParaRPr>
          </a:p>
        </p:txBody>
      </p:sp>
      <p:sp>
        <p:nvSpPr>
          <p:cNvPr id="2" name="文本框 1"/>
          <p:cNvSpPr txBox="1"/>
          <p:nvPr/>
        </p:nvSpPr>
        <p:spPr>
          <a:xfrm>
            <a:off x="5601313" y="1636295"/>
            <a:ext cx="989373" cy="1015663"/>
          </a:xfrm>
          <a:prstGeom prst="rect">
            <a:avLst/>
          </a:prstGeom>
          <a:noFill/>
        </p:spPr>
        <p:txBody>
          <a:bodyPr wrap="none" rtlCol="0">
            <a:spAutoFit/>
          </a:bodyPr>
          <a:lstStyle/>
          <a:p>
            <a:pPr algn="ctr"/>
            <a:r>
              <a:rPr lang="en-US" altLang="zh-CN" sz="6000" dirty="0" smtClean="0">
                <a:solidFill>
                  <a:schemeClr val="accent5">
                    <a:lumMod val="75000"/>
                  </a:schemeClr>
                </a:solidFill>
                <a:latin typeface="Segoe UI Light" panose="020B0502040204020203" pitchFamily="34" charset="0"/>
                <a:cs typeface="Segoe UI Light" panose="020B0502040204020203" pitchFamily="34" charset="0"/>
              </a:rPr>
              <a:t>04</a:t>
            </a:r>
            <a:endParaRPr lang="zh-CN" altLang="en-US" sz="6000" dirty="0">
              <a:solidFill>
                <a:schemeClr val="accent5">
                  <a:lumMod val="75000"/>
                </a:schemeClr>
              </a:solidFill>
              <a:latin typeface="Segoe UI Light" panose="020B0502040204020203" pitchFamily="34" charset="0"/>
              <a:cs typeface="Segoe UI Light" panose="020B0502040204020203"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300" advClick="0" advTm="0">
        <p14:pa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1500"/>
                                  </p:stCondLst>
                                  <p:childTnLst>
                                    <p:animEffect transition="out" filter="fade">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182930" y="615564"/>
            <a:ext cx="1826141" cy="584775"/>
          </a:xfrm>
          <a:prstGeom prst="rect">
            <a:avLst/>
          </a:prstGeom>
          <a:noFill/>
        </p:spPr>
        <p:txBody>
          <a:bodyPr wrap="none" rtlCol="0">
            <a:spAutoFit/>
          </a:bodyPr>
          <a:lstStyle/>
          <a:p>
            <a:pPr algn="ctr"/>
            <a:r>
              <a:rPr lang="zh-CN" altLang="en-US" sz="3200" b="1" dirty="0" smtClean="0">
                <a:solidFill>
                  <a:schemeClr val="accent5">
                    <a:lumMod val="75000"/>
                  </a:schemeClr>
                </a:solidFill>
                <a:latin typeface="微软雅黑" panose="020B0503020204020204" pitchFamily="34" charset="-122"/>
                <a:ea typeface="微软雅黑" panose="020B0503020204020204" pitchFamily="34" charset="-122"/>
              </a:rPr>
              <a:t>计划目标</a:t>
            </a:r>
            <a:endParaRPr lang="zh-CN" altLang="en-US" sz="3200" b="1"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3" name="KSO_Shape"/>
          <p:cNvSpPr/>
          <p:nvPr/>
        </p:nvSpPr>
        <p:spPr>
          <a:xfrm>
            <a:off x="2771361" y="2630245"/>
            <a:ext cx="611257" cy="611257"/>
          </a:xfrm>
          <a:custGeom>
            <a:avLst/>
            <a:gdLst>
              <a:gd name="connsiteX0" fmla="*/ 0 w 1584176"/>
              <a:gd name="connsiteY0" fmla="*/ 0 h 1584176"/>
              <a:gd name="connsiteX1" fmla="*/ 1584176 w 1584176"/>
              <a:gd name="connsiteY1" fmla="*/ 0 h 1584176"/>
              <a:gd name="connsiteX2" fmla="*/ 1584176 w 1584176"/>
              <a:gd name="connsiteY2" fmla="*/ 187449 h 1584176"/>
              <a:gd name="connsiteX3" fmla="*/ 189611 w 1584176"/>
              <a:gd name="connsiteY3" fmla="*/ 187449 h 1584176"/>
              <a:gd name="connsiteX4" fmla="*/ 189611 w 1584176"/>
              <a:gd name="connsiteY4" fmla="*/ 1584176 h 1584176"/>
              <a:gd name="connsiteX5" fmla="*/ 0 w 1584176"/>
              <a:gd name="connsiteY5" fmla="*/ 1584176 h 158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4176" h="1584176">
                <a:moveTo>
                  <a:pt x="0" y="0"/>
                </a:moveTo>
                <a:lnTo>
                  <a:pt x="1584176" y="0"/>
                </a:lnTo>
                <a:lnTo>
                  <a:pt x="1584176" y="187449"/>
                </a:lnTo>
                <a:lnTo>
                  <a:pt x="189611" y="187449"/>
                </a:lnTo>
                <a:lnTo>
                  <a:pt x="189611" y="1584176"/>
                </a:lnTo>
                <a:lnTo>
                  <a:pt x="0" y="1584176"/>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sp>
        <p:nvSpPr>
          <p:cNvPr id="4" name="KSO_Shape"/>
          <p:cNvSpPr/>
          <p:nvPr/>
        </p:nvSpPr>
        <p:spPr>
          <a:xfrm rot="10800000">
            <a:off x="5484743" y="4747450"/>
            <a:ext cx="611257" cy="611257"/>
          </a:xfrm>
          <a:custGeom>
            <a:avLst/>
            <a:gdLst>
              <a:gd name="connsiteX0" fmla="*/ 0 w 1584176"/>
              <a:gd name="connsiteY0" fmla="*/ 0 h 1584176"/>
              <a:gd name="connsiteX1" fmla="*/ 1584176 w 1584176"/>
              <a:gd name="connsiteY1" fmla="*/ 0 h 1584176"/>
              <a:gd name="connsiteX2" fmla="*/ 1584176 w 1584176"/>
              <a:gd name="connsiteY2" fmla="*/ 187449 h 1584176"/>
              <a:gd name="connsiteX3" fmla="*/ 189611 w 1584176"/>
              <a:gd name="connsiteY3" fmla="*/ 187449 h 1584176"/>
              <a:gd name="connsiteX4" fmla="*/ 189611 w 1584176"/>
              <a:gd name="connsiteY4" fmla="*/ 1584176 h 1584176"/>
              <a:gd name="connsiteX5" fmla="*/ 0 w 1584176"/>
              <a:gd name="connsiteY5" fmla="*/ 1584176 h 158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4176" h="1584176">
                <a:moveTo>
                  <a:pt x="0" y="0"/>
                </a:moveTo>
                <a:lnTo>
                  <a:pt x="1584176" y="0"/>
                </a:lnTo>
                <a:lnTo>
                  <a:pt x="1584176" y="187449"/>
                </a:lnTo>
                <a:lnTo>
                  <a:pt x="189611" y="187449"/>
                </a:lnTo>
                <a:lnTo>
                  <a:pt x="189611" y="1584176"/>
                </a:lnTo>
                <a:lnTo>
                  <a:pt x="0" y="1584176"/>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2949437" y="2817432"/>
            <a:ext cx="2968487" cy="2332083"/>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3211964" y="1597035"/>
            <a:ext cx="1210588" cy="453457"/>
          </a:xfrm>
          <a:prstGeom prst="rect">
            <a:avLst/>
          </a:prstGeom>
          <a:noFill/>
        </p:spPr>
        <p:txBody>
          <a:bodyPr wrap="none" rtlCol="0">
            <a:spAutoFit/>
          </a:bodyPr>
          <a:lstStyle/>
          <a:p>
            <a:pPr algn="ctr">
              <a:lnSpc>
                <a:spcPct val="130000"/>
              </a:lnSpc>
            </a:pPr>
            <a:r>
              <a:rPr lang="zh-CN" altLang="en-US" sz="2000" b="1" dirty="0" smtClean="0">
                <a:solidFill>
                  <a:schemeClr val="accent5">
                    <a:lumMod val="75000"/>
                  </a:schemeClr>
                </a:solidFill>
                <a:latin typeface="微软雅黑" panose="020B0503020204020204" pitchFamily="34" charset="-122"/>
                <a:ea typeface="微软雅黑" panose="020B0503020204020204" pitchFamily="34" charset="-122"/>
              </a:rPr>
              <a:t>总体计划</a:t>
            </a:r>
            <a:endParaRPr lang="zh-CN" altLang="en-US" sz="2000" b="1" dirty="0">
              <a:solidFill>
                <a:schemeClr val="accent5">
                  <a:lumMod val="75000"/>
                </a:schemeClr>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6590192" y="2742212"/>
            <a:ext cx="446400" cy="399600"/>
            <a:chOff x="6373559" y="1886397"/>
            <a:chExt cx="950742" cy="853782"/>
          </a:xfrm>
        </p:grpSpPr>
        <p:sp>
          <p:nvSpPr>
            <p:cNvPr id="8" name="任意多边形 7"/>
            <p:cNvSpPr/>
            <p:nvPr/>
          </p:nvSpPr>
          <p:spPr>
            <a:xfrm>
              <a:off x="6373559" y="1886397"/>
              <a:ext cx="950742" cy="85378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chemeClr val="accent5">
                <a:lumMod val="75000"/>
              </a:schemeClr>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latin typeface="微软雅黑" panose="020B0503020204020204" pitchFamily="34" charset="-122"/>
                <a:ea typeface="微软雅黑" panose="020B0503020204020204" pitchFamily="34" charset="-122"/>
                <a:cs typeface="+mn-ea"/>
                <a:sym typeface="+mn-lt"/>
              </a:endParaRPr>
            </a:p>
          </p:txBody>
        </p:sp>
        <p:sp>
          <p:nvSpPr>
            <p:cNvPr id="9" name="KSO_Shape"/>
            <p:cNvSpPr/>
            <p:nvPr/>
          </p:nvSpPr>
          <p:spPr>
            <a:xfrm>
              <a:off x="6644307" y="2115402"/>
              <a:ext cx="443380" cy="424906"/>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6590192" y="3861243"/>
            <a:ext cx="446712" cy="401155"/>
            <a:chOff x="8094314" y="1886397"/>
            <a:chExt cx="950742" cy="853782"/>
          </a:xfrm>
        </p:grpSpPr>
        <p:sp>
          <p:nvSpPr>
            <p:cNvPr id="11" name="任意多边形 10"/>
            <p:cNvSpPr/>
            <p:nvPr/>
          </p:nvSpPr>
          <p:spPr>
            <a:xfrm>
              <a:off x="8094314" y="1886397"/>
              <a:ext cx="950742" cy="85378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chemeClr val="accent5">
                <a:lumMod val="75000"/>
              </a:schemeClr>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latin typeface="微软雅黑" panose="020B0503020204020204" pitchFamily="34" charset="-122"/>
                <a:ea typeface="微软雅黑" panose="020B0503020204020204" pitchFamily="34" charset="-122"/>
                <a:cs typeface="+mn-ea"/>
                <a:sym typeface="+mn-lt"/>
              </a:endParaRPr>
            </a:p>
          </p:txBody>
        </p:sp>
        <p:sp>
          <p:nvSpPr>
            <p:cNvPr id="12" name="KSO_Shape"/>
            <p:cNvSpPr/>
            <p:nvPr/>
          </p:nvSpPr>
          <p:spPr bwMode="auto">
            <a:xfrm>
              <a:off x="8337078" y="2112659"/>
              <a:ext cx="506673" cy="427294"/>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6590192" y="4981829"/>
            <a:ext cx="446712" cy="401155"/>
            <a:chOff x="9815070" y="1886397"/>
            <a:chExt cx="950742" cy="853782"/>
          </a:xfrm>
        </p:grpSpPr>
        <p:sp>
          <p:nvSpPr>
            <p:cNvPr id="14" name="任意多边形 13"/>
            <p:cNvSpPr/>
            <p:nvPr/>
          </p:nvSpPr>
          <p:spPr>
            <a:xfrm>
              <a:off x="9815070" y="1886397"/>
              <a:ext cx="950742" cy="85378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chemeClr val="accent5">
                <a:lumMod val="75000"/>
              </a:schemeClr>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latin typeface="微软雅黑" panose="020B0503020204020204" pitchFamily="34" charset="-122"/>
                <a:ea typeface="微软雅黑" panose="020B0503020204020204" pitchFamily="34" charset="-122"/>
                <a:cs typeface="+mn-ea"/>
                <a:sym typeface="+mn-lt"/>
              </a:endParaRPr>
            </a:p>
          </p:txBody>
        </p:sp>
        <p:sp>
          <p:nvSpPr>
            <p:cNvPr id="15" name="KSO_Shape"/>
            <p:cNvSpPr/>
            <p:nvPr/>
          </p:nvSpPr>
          <p:spPr>
            <a:xfrm>
              <a:off x="10075132" y="2099361"/>
              <a:ext cx="502051" cy="467744"/>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grpSp>
      <p:sp>
        <p:nvSpPr>
          <p:cNvPr id="16" name="矩形 15"/>
          <p:cNvSpPr/>
          <p:nvPr/>
        </p:nvSpPr>
        <p:spPr>
          <a:xfrm>
            <a:off x="7218016" y="2640624"/>
            <a:ext cx="3726649" cy="861774"/>
          </a:xfrm>
          <a:prstGeom prst="rect">
            <a:avLst/>
          </a:prstGeom>
        </p:spPr>
        <p:txBody>
          <a:bodyPr wrap="square">
            <a:spAutoFit/>
          </a:bodyPr>
          <a:lstStyle/>
          <a:p>
            <a:pPr marL="107950">
              <a:lnSpc>
                <a:spcPts val="2000"/>
              </a:lnSpc>
            </a:pPr>
            <a:r>
              <a:rPr lang="zh-CN" altLang="en-US" sz="1400" dirty="0">
                <a:solidFill>
                  <a:schemeClr val="accent5">
                    <a:lumMod val="75000"/>
                  </a:schemeClr>
                </a:solidFill>
                <a:latin typeface="微软雅黑" panose="020B0503020204020204" pitchFamily="34" charset="-122"/>
                <a:ea typeface="微软雅黑" panose="020B0503020204020204" pitchFamily="34" charset="-122"/>
              </a:rPr>
              <a:t>根据公司总体营运目标规划制订年度市场开发及渠道建设目标与计划，分析预测竞争对手市场及渠道状况适时提出改善对策。</a:t>
            </a:r>
          </a:p>
        </p:txBody>
      </p:sp>
      <p:sp>
        <p:nvSpPr>
          <p:cNvPr id="17" name="矩形 16"/>
          <p:cNvSpPr/>
          <p:nvPr/>
        </p:nvSpPr>
        <p:spPr>
          <a:xfrm>
            <a:off x="7218016" y="3794510"/>
            <a:ext cx="3726649" cy="861774"/>
          </a:xfrm>
          <a:prstGeom prst="rect">
            <a:avLst/>
          </a:prstGeom>
        </p:spPr>
        <p:txBody>
          <a:bodyPr wrap="square">
            <a:spAutoFit/>
          </a:bodyPr>
          <a:lstStyle/>
          <a:p>
            <a:pPr marL="107950">
              <a:lnSpc>
                <a:spcPts val="2000"/>
              </a:lnSpc>
            </a:pPr>
            <a:r>
              <a:rPr lang="zh-CN" altLang="en-US" sz="1400" dirty="0">
                <a:solidFill>
                  <a:schemeClr val="accent5">
                    <a:lumMod val="75000"/>
                  </a:schemeClr>
                </a:solidFill>
                <a:latin typeface="微软雅黑" panose="020B0503020204020204" pitchFamily="34" charset="-122"/>
                <a:ea typeface="微软雅黑" panose="020B0503020204020204" pitchFamily="34" charset="-122"/>
              </a:rPr>
              <a:t>根据公司总体营运目标规划制订年度市场开发及渠道建设目标与计划，分析预测竞争对手市场及渠道状况适时提出改善对策。</a:t>
            </a:r>
          </a:p>
        </p:txBody>
      </p:sp>
      <p:sp>
        <p:nvSpPr>
          <p:cNvPr id="18" name="矩形 17"/>
          <p:cNvSpPr/>
          <p:nvPr/>
        </p:nvSpPr>
        <p:spPr>
          <a:xfrm>
            <a:off x="7218016" y="4883082"/>
            <a:ext cx="3726649" cy="861774"/>
          </a:xfrm>
          <a:prstGeom prst="rect">
            <a:avLst/>
          </a:prstGeom>
        </p:spPr>
        <p:txBody>
          <a:bodyPr wrap="square">
            <a:spAutoFit/>
          </a:bodyPr>
          <a:lstStyle/>
          <a:p>
            <a:pPr marL="107950">
              <a:lnSpc>
                <a:spcPts val="2000"/>
              </a:lnSpc>
            </a:pPr>
            <a:r>
              <a:rPr lang="zh-CN" altLang="en-US" sz="1400" dirty="0">
                <a:solidFill>
                  <a:schemeClr val="accent5">
                    <a:lumMod val="75000"/>
                  </a:schemeClr>
                </a:solidFill>
                <a:latin typeface="微软雅黑" panose="020B0503020204020204" pitchFamily="34" charset="-122"/>
                <a:ea typeface="微软雅黑" panose="020B0503020204020204" pitchFamily="34" charset="-122"/>
              </a:rPr>
              <a:t>根据公司总体营运目标规划制订年度市场开发及渠道建设目标与计划，分析预测竞争对手市场及渠道状况适时提出改善对策。</a:t>
            </a:r>
          </a:p>
        </p:txBody>
      </p:sp>
      <p:sp>
        <p:nvSpPr>
          <p:cNvPr id="19" name="矩形 18"/>
          <p:cNvSpPr/>
          <p:nvPr/>
        </p:nvSpPr>
        <p:spPr>
          <a:xfrm>
            <a:off x="1467471" y="5482750"/>
            <a:ext cx="4876800" cy="861774"/>
          </a:xfrm>
          <a:prstGeom prst="rect">
            <a:avLst/>
          </a:prstGeom>
        </p:spPr>
        <p:txBody>
          <a:bodyPr wrap="square">
            <a:spAutoFit/>
          </a:bodyPr>
          <a:lstStyle/>
          <a:p>
            <a:pPr marL="107950">
              <a:lnSpc>
                <a:spcPts val="2000"/>
              </a:lnSpc>
            </a:pPr>
            <a:r>
              <a:rPr lang="zh-CN" altLang="en-US" sz="1400" dirty="0">
                <a:solidFill>
                  <a:schemeClr val="accent5">
                    <a:lumMod val="75000"/>
                  </a:schemeClr>
                </a:solidFill>
                <a:latin typeface="微软雅黑" panose="020B0503020204020204" pitchFamily="34" charset="-122"/>
                <a:ea typeface="微软雅黑" panose="020B0503020204020204" pitchFamily="34" charset="-122"/>
              </a:rPr>
              <a:t>根据公司总体营运目标规划制订年度市场开发及渠道建设目标与计划，分析预测竞争对手市场及渠道状况适时提出改善对策。</a:t>
            </a:r>
          </a:p>
        </p:txBody>
      </p:sp>
      <p:sp>
        <p:nvSpPr>
          <p:cNvPr id="20" name="文本框 19"/>
          <p:cNvSpPr txBox="1"/>
          <p:nvPr/>
        </p:nvSpPr>
        <p:spPr>
          <a:xfrm>
            <a:off x="8168595" y="1597035"/>
            <a:ext cx="1210588" cy="453457"/>
          </a:xfrm>
          <a:prstGeom prst="rect">
            <a:avLst/>
          </a:prstGeom>
          <a:noFill/>
        </p:spPr>
        <p:txBody>
          <a:bodyPr wrap="none" rtlCol="0">
            <a:spAutoFit/>
          </a:bodyPr>
          <a:lstStyle/>
          <a:p>
            <a:pPr algn="ctr">
              <a:lnSpc>
                <a:spcPct val="130000"/>
              </a:lnSpc>
            </a:pPr>
            <a:r>
              <a:rPr lang="zh-CN" altLang="en-US" sz="2000" b="1" dirty="0" smtClean="0">
                <a:solidFill>
                  <a:schemeClr val="accent5">
                    <a:lumMod val="75000"/>
                  </a:schemeClr>
                </a:solidFill>
                <a:latin typeface="微软雅黑" panose="020B0503020204020204" pitchFamily="34" charset="-122"/>
                <a:ea typeface="微软雅黑" panose="020B0503020204020204" pitchFamily="34" charset="-122"/>
              </a:rPr>
              <a:t>年度目标</a:t>
            </a:r>
            <a:endParaRPr lang="zh-CN" altLang="en-US" sz="2000" b="1"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21" name="等腰三角形 20"/>
          <p:cNvSpPr/>
          <p:nvPr/>
        </p:nvSpPr>
        <p:spPr>
          <a:xfrm rot="10800000">
            <a:off x="3062197" y="2091086"/>
            <a:ext cx="1567859" cy="88347"/>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endParaRPr>
          </a:p>
        </p:txBody>
      </p:sp>
      <p:sp>
        <p:nvSpPr>
          <p:cNvPr id="22" name="等腰三角形 21"/>
          <p:cNvSpPr/>
          <p:nvPr/>
        </p:nvSpPr>
        <p:spPr>
          <a:xfrm rot="10800000">
            <a:off x="8004311" y="2091086"/>
            <a:ext cx="1567859" cy="88347"/>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endParaRPr>
          </a:p>
        </p:txBody>
      </p:sp>
      <p:sp>
        <p:nvSpPr>
          <p:cNvPr id="23" name="文本框 22"/>
          <p:cNvSpPr txBox="1"/>
          <p:nvPr/>
        </p:nvSpPr>
        <p:spPr>
          <a:xfrm>
            <a:off x="12609095" y="6858000"/>
            <a:ext cx="234360" cy="372410"/>
          </a:xfrm>
          <a:prstGeom prst="rect">
            <a:avLst/>
          </a:prstGeom>
          <a:noFill/>
        </p:spPr>
        <p:txBody>
          <a:bodyPr wrap="none" rtlCol="0">
            <a:spAutoFit/>
          </a:bodyPr>
          <a:lstStyle/>
          <a:p>
            <a:pPr>
              <a:lnSpc>
                <a:spcPct val="130000"/>
              </a:lnSpc>
            </a:pPr>
            <a:r>
              <a:rPr lang="en-US" altLang="zh-CN" sz="1400" dirty="0" smtClean="0">
                <a:latin typeface="Arial" panose="020B0604020202020204" pitchFamily="34" charset="0"/>
                <a:ea typeface="微软雅黑" panose="020B0503020204020204" pitchFamily="34" charset="-122"/>
              </a:rPr>
              <a:t>.</a:t>
            </a:r>
            <a:endParaRPr lang="zh-CN" altLang="en-US" sz="1400" dirty="0" smtClean="0">
              <a:latin typeface="Arial" panose="020B060402020202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300" advClick="0" advTm="0">
        <p14:pa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500"/>
                                        <p:tgtEl>
                                          <p:spTgt spid="10"/>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left)">
                                      <p:cBhvr>
                                        <p:cTn id="56" dur="500"/>
                                        <p:tgtEl>
                                          <p:spTgt spid="17"/>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ipe(left)">
                                      <p:cBhvr>
                                        <p:cTn id="61" dur="500"/>
                                        <p:tgtEl>
                                          <p:spTgt spid="13"/>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wipe(left)">
                                      <p:cBhvr>
                                        <p:cTn id="64" dur="50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0" nodeType="clickEffect">
                                  <p:stCondLst>
                                    <p:cond delay="1500"/>
                                  </p:stCondLst>
                                  <p:childTnLst>
                                    <p:animEffect transition="out" filter="fade">
                                      <p:cBhvr>
                                        <p:cTn id="68" dur="500"/>
                                        <p:tgtEl>
                                          <p:spTgt spid="23"/>
                                        </p:tgtEl>
                                      </p:cBhvr>
                                    </p:animEffect>
                                    <p:set>
                                      <p:cBhvr>
                                        <p:cTn id="69"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16" grpId="0"/>
      <p:bldP spid="17" grpId="0"/>
      <p:bldP spid="18" grpId="0"/>
      <p:bldP spid="19" grpId="0"/>
      <p:bldP spid="20" grpId="0"/>
      <p:bldP spid="21" grpId="0" animBg="1"/>
      <p:bldP spid="22" grpId="0" animBg="1"/>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bwMode="auto">
          <a:xfrm>
            <a:off x="6309782" y="2291975"/>
            <a:ext cx="4071072" cy="3365420"/>
            <a:chOff x="1595438" y="968375"/>
            <a:chExt cx="5953125" cy="4921250"/>
          </a:xfrm>
          <a:solidFill>
            <a:schemeClr val="tx1">
              <a:lumMod val="50000"/>
              <a:lumOff val="50000"/>
            </a:schemeClr>
          </a:solidFill>
        </p:grpSpPr>
        <p:sp>
          <p:nvSpPr>
            <p:cNvPr id="5" name="内蒙古"/>
            <p:cNvSpPr/>
            <p:nvPr/>
          </p:nvSpPr>
          <p:spPr bwMode="auto">
            <a:xfrm>
              <a:off x="4095750" y="1023938"/>
              <a:ext cx="2608263" cy="2225675"/>
            </a:xfrm>
            <a:custGeom>
              <a:avLst/>
              <a:gdLst>
                <a:gd name="T0" fmla="*/ 2147483646 w 1428"/>
                <a:gd name="T1" fmla="*/ 2147483646 h 1218"/>
                <a:gd name="T2" fmla="*/ 2147483646 w 1428"/>
                <a:gd name="T3" fmla="*/ 2147483646 h 1218"/>
                <a:gd name="T4" fmla="*/ 2147483646 w 1428"/>
                <a:gd name="T5" fmla="*/ 2147483646 h 1218"/>
                <a:gd name="T6" fmla="*/ 2147483646 w 1428"/>
                <a:gd name="T7" fmla="*/ 2147483646 h 1218"/>
                <a:gd name="T8" fmla="*/ 2147483646 w 1428"/>
                <a:gd name="T9" fmla="*/ 2147483646 h 1218"/>
                <a:gd name="T10" fmla="*/ 2147483646 w 1428"/>
                <a:gd name="T11" fmla="*/ 2147483646 h 1218"/>
                <a:gd name="T12" fmla="*/ 2147483646 w 1428"/>
                <a:gd name="T13" fmla="*/ 2147483646 h 1218"/>
                <a:gd name="T14" fmla="*/ 2147483646 w 1428"/>
                <a:gd name="T15" fmla="*/ 2147483646 h 1218"/>
                <a:gd name="T16" fmla="*/ 2147483646 w 1428"/>
                <a:gd name="T17" fmla="*/ 2147483646 h 1218"/>
                <a:gd name="T18" fmla="*/ 2147483646 w 1428"/>
                <a:gd name="T19" fmla="*/ 2147483646 h 1218"/>
                <a:gd name="T20" fmla="*/ 2147483646 w 1428"/>
                <a:gd name="T21" fmla="*/ 2147483646 h 1218"/>
                <a:gd name="T22" fmla="*/ 2147483646 w 1428"/>
                <a:gd name="T23" fmla="*/ 2147483646 h 1218"/>
                <a:gd name="T24" fmla="*/ 2147483646 w 1428"/>
                <a:gd name="T25" fmla="*/ 2147483646 h 1218"/>
                <a:gd name="T26" fmla="*/ 2147483646 w 1428"/>
                <a:gd name="T27" fmla="*/ 2147483646 h 1218"/>
                <a:gd name="T28" fmla="*/ 2147483646 w 1428"/>
                <a:gd name="T29" fmla="*/ 2147483646 h 1218"/>
                <a:gd name="T30" fmla="*/ 2147483646 w 1428"/>
                <a:gd name="T31" fmla="*/ 2147483646 h 1218"/>
                <a:gd name="T32" fmla="*/ 2147483646 w 1428"/>
                <a:gd name="T33" fmla="*/ 2147483646 h 1218"/>
                <a:gd name="T34" fmla="*/ 2147483646 w 1428"/>
                <a:gd name="T35" fmla="*/ 2147483646 h 1218"/>
                <a:gd name="T36" fmla="*/ 2147483646 w 1428"/>
                <a:gd name="T37" fmla="*/ 2147483646 h 1218"/>
                <a:gd name="T38" fmla="*/ 2147483646 w 1428"/>
                <a:gd name="T39" fmla="*/ 2147483646 h 1218"/>
                <a:gd name="T40" fmla="*/ 2147483646 w 1428"/>
                <a:gd name="T41" fmla="*/ 2147483646 h 1218"/>
                <a:gd name="T42" fmla="*/ 2147483646 w 1428"/>
                <a:gd name="T43" fmla="*/ 2147483646 h 1218"/>
                <a:gd name="T44" fmla="*/ 0 w 1428"/>
                <a:gd name="T45" fmla="*/ 2147483646 h 1218"/>
                <a:gd name="T46" fmla="*/ 2147483646 w 1428"/>
                <a:gd name="T47" fmla="*/ 2147483646 h 1218"/>
                <a:gd name="T48" fmla="*/ 2147483646 w 1428"/>
                <a:gd name="T49" fmla="*/ 2147483646 h 1218"/>
                <a:gd name="T50" fmla="*/ 2147483646 w 1428"/>
                <a:gd name="T51" fmla="*/ 2147483646 h 1218"/>
                <a:gd name="T52" fmla="*/ 2147483646 w 1428"/>
                <a:gd name="T53" fmla="*/ 2147483646 h 1218"/>
                <a:gd name="T54" fmla="*/ 2147483646 w 1428"/>
                <a:gd name="T55" fmla="*/ 2147483646 h 1218"/>
                <a:gd name="T56" fmla="*/ 2147483646 w 1428"/>
                <a:gd name="T57" fmla="*/ 2147483646 h 1218"/>
                <a:gd name="T58" fmla="*/ 2147483646 w 1428"/>
                <a:gd name="T59" fmla="*/ 2147483646 h 1218"/>
                <a:gd name="T60" fmla="*/ 2147483646 w 1428"/>
                <a:gd name="T61" fmla="*/ 2147483646 h 1218"/>
                <a:gd name="T62" fmla="*/ 2147483646 w 1428"/>
                <a:gd name="T63" fmla="*/ 2147483646 h 1218"/>
                <a:gd name="T64" fmla="*/ 2147483646 w 1428"/>
                <a:gd name="T65" fmla="*/ 2147483646 h 1218"/>
                <a:gd name="T66" fmla="*/ 2147483646 w 1428"/>
                <a:gd name="T67" fmla="*/ 2147483646 h 1218"/>
                <a:gd name="T68" fmla="*/ 2147483646 w 1428"/>
                <a:gd name="T69" fmla="*/ 2147483646 h 1218"/>
                <a:gd name="T70" fmla="*/ 2147483646 w 1428"/>
                <a:gd name="T71" fmla="*/ 2147483646 h 1218"/>
                <a:gd name="T72" fmla="*/ 2147483646 w 1428"/>
                <a:gd name="T73" fmla="*/ 2147483646 h 1218"/>
                <a:gd name="T74" fmla="*/ 2147483646 w 1428"/>
                <a:gd name="T75" fmla="*/ 2147483646 h 1218"/>
                <a:gd name="T76" fmla="*/ 2147483646 w 1428"/>
                <a:gd name="T77" fmla="*/ 2147483646 h 1218"/>
                <a:gd name="T78" fmla="*/ 2147483646 w 1428"/>
                <a:gd name="T79" fmla="*/ 2147483646 h 1218"/>
                <a:gd name="T80" fmla="*/ 2147483646 w 1428"/>
                <a:gd name="T81" fmla="*/ 2147483646 h 1218"/>
                <a:gd name="T82" fmla="*/ 2147483646 w 1428"/>
                <a:gd name="T83" fmla="*/ 2147483646 h 1218"/>
                <a:gd name="T84" fmla="*/ 2147483646 w 1428"/>
                <a:gd name="T85" fmla="*/ 2147483646 h 1218"/>
                <a:gd name="T86" fmla="*/ 2147483646 w 1428"/>
                <a:gd name="T87" fmla="*/ 2147483646 h 1218"/>
                <a:gd name="T88" fmla="*/ 2147483646 w 1428"/>
                <a:gd name="T89" fmla="*/ 2147483646 h 1218"/>
                <a:gd name="T90" fmla="*/ 2147483646 w 1428"/>
                <a:gd name="T91" fmla="*/ 2147483646 h 1218"/>
                <a:gd name="T92" fmla="*/ 2147483646 w 1428"/>
                <a:gd name="T93" fmla="*/ 2147483646 h 1218"/>
                <a:gd name="T94" fmla="*/ 2147483646 w 1428"/>
                <a:gd name="T95" fmla="*/ 2147483646 h 1218"/>
                <a:gd name="T96" fmla="*/ 2147483646 w 1428"/>
                <a:gd name="T97" fmla="*/ 2147483646 h 1218"/>
                <a:gd name="T98" fmla="*/ 2147483646 w 1428"/>
                <a:gd name="T99" fmla="*/ 2147483646 h 1218"/>
                <a:gd name="T100" fmla="*/ 2147483646 w 1428"/>
                <a:gd name="T101" fmla="*/ 2147483646 h 1218"/>
                <a:gd name="T102" fmla="*/ 2147483646 w 1428"/>
                <a:gd name="T103" fmla="*/ 2147483646 h 1218"/>
                <a:gd name="T104" fmla="*/ 2147483646 w 1428"/>
                <a:gd name="T105" fmla="*/ 2147483646 h 1218"/>
                <a:gd name="T106" fmla="*/ 2147483646 w 1428"/>
                <a:gd name="T107" fmla="*/ 2147483646 h 1218"/>
                <a:gd name="T108" fmla="*/ 2147483646 w 1428"/>
                <a:gd name="T109" fmla="*/ 2147483646 h 1218"/>
                <a:gd name="T110" fmla="*/ 2147483646 w 1428"/>
                <a:gd name="T111" fmla="*/ 2147483646 h 1218"/>
                <a:gd name="T112" fmla="*/ 2147483646 w 1428"/>
                <a:gd name="T113" fmla="*/ 2147483646 h 1218"/>
                <a:gd name="T114" fmla="*/ 2147483646 w 1428"/>
                <a:gd name="T115" fmla="*/ 2147483646 h 1218"/>
                <a:gd name="T116" fmla="*/ 2147483646 w 1428"/>
                <a:gd name="T117" fmla="*/ 2147483646 h 12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28" h="121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sp>
          <p:nvSpPr>
            <p:cNvPr id="6" name="甘肃"/>
            <p:cNvSpPr/>
            <p:nvPr/>
          </p:nvSpPr>
          <p:spPr bwMode="auto">
            <a:xfrm>
              <a:off x="3594100" y="2528888"/>
              <a:ext cx="1666875" cy="1411287"/>
            </a:xfrm>
            <a:custGeom>
              <a:avLst/>
              <a:gdLst>
                <a:gd name="T0" fmla="*/ 2147483646 w 912"/>
                <a:gd name="T1" fmla="*/ 2147483646 h 772"/>
                <a:gd name="T2" fmla="*/ 2147483646 w 912"/>
                <a:gd name="T3" fmla="*/ 2147483646 h 772"/>
                <a:gd name="T4" fmla="*/ 2147483646 w 912"/>
                <a:gd name="T5" fmla="*/ 2147483646 h 772"/>
                <a:gd name="T6" fmla="*/ 2147483646 w 912"/>
                <a:gd name="T7" fmla="*/ 2147483646 h 772"/>
                <a:gd name="T8" fmla="*/ 2147483646 w 912"/>
                <a:gd name="T9" fmla="*/ 2147483646 h 772"/>
                <a:gd name="T10" fmla="*/ 2147483646 w 912"/>
                <a:gd name="T11" fmla="*/ 2147483646 h 772"/>
                <a:gd name="T12" fmla="*/ 2147483646 w 912"/>
                <a:gd name="T13" fmla="*/ 2147483646 h 772"/>
                <a:gd name="T14" fmla="*/ 2147483646 w 912"/>
                <a:gd name="T15" fmla="*/ 2147483646 h 772"/>
                <a:gd name="T16" fmla="*/ 2147483646 w 912"/>
                <a:gd name="T17" fmla="*/ 2147483646 h 772"/>
                <a:gd name="T18" fmla="*/ 2147483646 w 912"/>
                <a:gd name="T19" fmla="*/ 2147483646 h 772"/>
                <a:gd name="T20" fmla="*/ 2147483646 w 912"/>
                <a:gd name="T21" fmla="*/ 2147483646 h 772"/>
                <a:gd name="T22" fmla="*/ 2147483646 w 912"/>
                <a:gd name="T23" fmla="*/ 2147483646 h 772"/>
                <a:gd name="T24" fmla="*/ 2147483646 w 912"/>
                <a:gd name="T25" fmla="*/ 2147483646 h 772"/>
                <a:gd name="T26" fmla="*/ 2147483646 w 912"/>
                <a:gd name="T27" fmla="*/ 2147483646 h 772"/>
                <a:gd name="T28" fmla="*/ 2147483646 w 912"/>
                <a:gd name="T29" fmla="*/ 2147483646 h 772"/>
                <a:gd name="T30" fmla="*/ 2147483646 w 912"/>
                <a:gd name="T31" fmla="*/ 2147483646 h 772"/>
                <a:gd name="T32" fmla="*/ 2147483646 w 912"/>
                <a:gd name="T33" fmla="*/ 2147483646 h 772"/>
                <a:gd name="T34" fmla="*/ 2147483646 w 912"/>
                <a:gd name="T35" fmla="*/ 2147483646 h 772"/>
                <a:gd name="T36" fmla="*/ 2147483646 w 912"/>
                <a:gd name="T37" fmla="*/ 2147483646 h 772"/>
                <a:gd name="T38" fmla="*/ 2147483646 w 912"/>
                <a:gd name="T39" fmla="*/ 2147483646 h 772"/>
                <a:gd name="T40" fmla="*/ 2147483646 w 912"/>
                <a:gd name="T41" fmla="*/ 2147483646 h 772"/>
                <a:gd name="T42" fmla="*/ 2147483646 w 912"/>
                <a:gd name="T43" fmla="*/ 2147483646 h 772"/>
                <a:gd name="T44" fmla="*/ 2147483646 w 912"/>
                <a:gd name="T45" fmla="*/ 2147483646 h 772"/>
                <a:gd name="T46" fmla="*/ 2147483646 w 912"/>
                <a:gd name="T47" fmla="*/ 2147483646 h 772"/>
                <a:gd name="T48" fmla="*/ 2147483646 w 912"/>
                <a:gd name="T49" fmla="*/ 2147483646 h 772"/>
                <a:gd name="T50" fmla="*/ 2147483646 w 912"/>
                <a:gd name="T51" fmla="*/ 2147483646 h 772"/>
                <a:gd name="T52" fmla="*/ 2147483646 w 912"/>
                <a:gd name="T53" fmla="*/ 2147483646 h 772"/>
                <a:gd name="T54" fmla="*/ 2147483646 w 912"/>
                <a:gd name="T55" fmla="*/ 2147483646 h 772"/>
                <a:gd name="T56" fmla="*/ 2147483646 w 912"/>
                <a:gd name="T57" fmla="*/ 2147483646 h 772"/>
                <a:gd name="T58" fmla="*/ 2147483646 w 912"/>
                <a:gd name="T59" fmla="*/ 2147483646 h 772"/>
                <a:gd name="T60" fmla="*/ 2147483646 w 912"/>
                <a:gd name="T61" fmla="*/ 2147483646 h 772"/>
                <a:gd name="T62" fmla="*/ 2147483646 w 912"/>
                <a:gd name="T63" fmla="*/ 2147483646 h 772"/>
                <a:gd name="T64" fmla="*/ 2147483646 w 912"/>
                <a:gd name="T65" fmla="*/ 2147483646 h 772"/>
                <a:gd name="T66" fmla="*/ 2147483646 w 912"/>
                <a:gd name="T67" fmla="*/ 2147483646 h 772"/>
                <a:gd name="T68" fmla="*/ 2147483646 w 912"/>
                <a:gd name="T69" fmla="*/ 2147483646 h 772"/>
                <a:gd name="T70" fmla="*/ 2147483646 w 912"/>
                <a:gd name="T71" fmla="*/ 2147483646 h 772"/>
                <a:gd name="T72" fmla="*/ 2147483646 w 912"/>
                <a:gd name="T73" fmla="*/ 2147483646 h 772"/>
                <a:gd name="T74" fmla="*/ 2147483646 w 912"/>
                <a:gd name="T75" fmla="*/ 2147483646 h 772"/>
                <a:gd name="T76" fmla="*/ 2147483646 w 912"/>
                <a:gd name="T77" fmla="*/ 2147483646 h 772"/>
                <a:gd name="T78" fmla="*/ 2147483646 w 912"/>
                <a:gd name="T79" fmla="*/ 2147483646 h 772"/>
                <a:gd name="T80" fmla="*/ 2147483646 w 912"/>
                <a:gd name="T81" fmla="*/ 2147483646 h 772"/>
                <a:gd name="T82" fmla="*/ 2147483646 w 912"/>
                <a:gd name="T83" fmla="*/ 2147483646 h 772"/>
                <a:gd name="T84" fmla="*/ 2147483646 w 912"/>
                <a:gd name="T85" fmla="*/ 2147483646 h 772"/>
                <a:gd name="T86" fmla="*/ 2147483646 w 912"/>
                <a:gd name="T87" fmla="*/ 2147483646 h 772"/>
                <a:gd name="T88" fmla="*/ 2147483646 w 912"/>
                <a:gd name="T89" fmla="*/ 2147483646 h 772"/>
                <a:gd name="T90" fmla="*/ 2147483646 w 912"/>
                <a:gd name="T91" fmla="*/ 2147483646 h 772"/>
                <a:gd name="T92" fmla="*/ 2147483646 w 912"/>
                <a:gd name="T93" fmla="*/ 2147483646 h 772"/>
                <a:gd name="T94" fmla="*/ 2147483646 w 912"/>
                <a:gd name="T95" fmla="*/ 2147483646 h 772"/>
                <a:gd name="T96" fmla="*/ 2147483646 w 912"/>
                <a:gd name="T97" fmla="*/ 2147483646 h 772"/>
                <a:gd name="T98" fmla="*/ 2147483646 w 912"/>
                <a:gd name="T99" fmla="*/ 2147483646 h 772"/>
                <a:gd name="T100" fmla="*/ 2147483646 w 912"/>
                <a:gd name="T101" fmla="*/ 2147483646 h 772"/>
                <a:gd name="T102" fmla="*/ 2147483646 w 912"/>
                <a:gd name="T103" fmla="*/ 2147483646 h 772"/>
                <a:gd name="T104" fmla="*/ 2147483646 w 912"/>
                <a:gd name="T105" fmla="*/ 2147483646 h 772"/>
                <a:gd name="T106" fmla="*/ 2147483646 w 912"/>
                <a:gd name="T107" fmla="*/ 2147483646 h 772"/>
                <a:gd name="T108" fmla="*/ 2147483646 w 912"/>
                <a:gd name="T109" fmla="*/ 2147483646 h 772"/>
                <a:gd name="T110" fmla="*/ 2147483646 w 912"/>
                <a:gd name="T111" fmla="*/ 2147483646 h 7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12" h="77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sp>
          <p:nvSpPr>
            <p:cNvPr id="7" name="宁夏"/>
            <p:cNvSpPr/>
            <p:nvPr/>
          </p:nvSpPr>
          <p:spPr bwMode="auto">
            <a:xfrm>
              <a:off x="4778375" y="3019425"/>
              <a:ext cx="336550" cy="555625"/>
            </a:xfrm>
            <a:custGeom>
              <a:avLst/>
              <a:gdLst>
                <a:gd name="T0" fmla="*/ 2147483646 w 184"/>
                <a:gd name="T1" fmla="*/ 2147483646 h 304"/>
                <a:gd name="T2" fmla="*/ 2147483646 w 184"/>
                <a:gd name="T3" fmla="*/ 2147483646 h 304"/>
                <a:gd name="T4" fmla="*/ 2147483646 w 184"/>
                <a:gd name="T5" fmla="*/ 2147483646 h 304"/>
                <a:gd name="T6" fmla="*/ 2147483646 w 184"/>
                <a:gd name="T7" fmla="*/ 2147483646 h 304"/>
                <a:gd name="T8" fmla="*/ 2147483646 w 184"/>
                <a:gd name="T9" fmla="*/ 2147483646 h 304"/>
                <a:gd name="T10" fmla="*/ 2147483646 w 184"/>
                <a:gd name="T11" fmla="*/ 2147483646 h 304"/>
                <a:gd name="T12" fmla="*/ 2147483646 w 184"/>
                <a:gd name="T13" fmla="*/ 2147483646 h 304"/>
                <a:gd name="T14" fmla="*/ 2147483646 w 184"/>
                <a:gd name="T15" fmla="*/ 2147483646 h 304"/>
                <a:gd name="T16" fmla="*/ 2147483646 w 184"/>
                <a:gd name="T17" fmla="*/ 2147483646 h 304"/>
                <a:gd name="T18" fmla="*/ 2147483646 w 184"/>
                <a:gd name="T19" fmla="*/ 2147483646 h 304"/>
                <a:gd name="T20" fmla="*/ 2147483646 w 184"/>
                <a:gd name="T21" fmla="*/ 2147483646 h 304"/>
                <a:gd name="T22" fmla="*/ 2147483646 w 184"/>
                <a:gd name="T23" fmla="*/ 2147483646 h 304"/>
                <a:gd name="T24" fmla="*/ 2147483646 w 184"/>
                <a:gd name="T25" fmla="*/ 2147483646 h 304"/>
                <a:gd name="T26" fmla="*/ 2147483646 w 184"/>
                <a:gd name="T27" fmla="*/ 2147483646 h 304"/>
                <a:gd name="T28" fmla="*/ 2147483646 w 184"/>
                <a:gd name="T29" fmla="*/ 2147483646 h 304"/>
                <a:gd name="T30" fmla="*/ 2147483646 w 184"/>
                <a:gd name="T31" fmla="*/ 2147483646 h 304"/>
                <a:gd name="T32" fmla="*/ 2147483646 w 184"/>
                <a:gd name="T33" fmla="*/ 2147483646 h 304"/>
                <a:gd name="T34" fmla="*/ 2147483646 w 184"/>
                <a:gd name="T35" fmla="*/ 2147483646 h 304"/>
                <a:gd name="T36" fmla="*/ 2147483646 w 184"/>
                <a:gd name="T37" fmla="*/ 2147483646 h 304"/>
                <a:gd name="T38" fmla="*/ 2147483646 w 184"/>
                <a:gd name="T39" fmla="*/ 2147483646 h 304"/>
                <a:gd name="T40" fmla="*/ 2147483646 w 184"/>
                <a:gd name="T41" fmla="*/ 2147483646 h 304"/>
                <a:gd name="T42" fmla="*/ 2147483646 w 184"/>
                <a:gd name="T43" fmla="*/ 2147483646 h 304"/>
                <a:gd name="T44" fmla="*/ 2147483646 w 184"/>
                <a:gd name="T45" fmla="*/ 2147483646 h 304"/>
                <a:gd name="T46" fmla="*/ 2147483646 w 184"/>
                <a:gd name="T47" fmla="*/ 2147483646 h 304"/>
                <a:gd name="T48" fmla="*/ 2147483646 w 184"/>
                <a:gd name="T49" fmla="*/ 2147483646 h 304"/>
                <a:gd name="T50" fmla="*/ 2147483646 w 184"/>
                <a:gd name="T51" fmla="*/ 2147483646 h 304"/>
                <a:gd name="T52" fmla="*/ 2147483646 w 184"/>
                <a:gd name="T53" fmla="*/ 2147483646 h 304"/>
                <a:gd name="T54" fmla="*/ 2147483646 w 184"/>
                <a:gd name="T55" fmla="*/ 2147483646 h 304"/>
                <a:gd name="T56" fmla="*/ 2147483646 w 184"/>
                <a:gd name="T57" fmla="*/ 2147483646 h 304"/>
                <a:gd name="T58" fmla="*/ 2147483646 w 184"/>
                <a:gd name="T59" fmla="*/ 2147483646 h 304"/>
                <a:gd name="T60" fmla="*/ 2147483646 w 184"/>
                <a:gd name="T61" fmla="*/ 2147483646 h 304"/>
                <a:gd name="T62" fmla="*/ 2147483646 w 184"/>
                <a:gd name="T63" fmla="*/ 2147483646 h 304"/>
                <a:gd name="T64" fmla="*/ 2147483646 w 184"/>
                <a:gd name="T65" fmla="*/ 2147483646 h 304"/>
                <a:gd name="T66" fmla="*/ 2147483646 w 184"/>
                <a:gd name="T67" fmla="*/ 2147483646 h 304"/>
                <a:gd name="T68" fmla="*/ 2147483646 w 184"/>
                <a:gd name="T69" fmla="*/ 2147483646 h 304"/>
                <a:gd name="T70" fmla="*/ 2147483646 w 184"/>
                <a:gd name="T71" fmla="*/ 2147483646 h 304"/>
                <a:gd name="T72" fmla="*/ 2147483646 w 184"/>
                <a:gd name="T73" fmla="*/ 2147483646 h 304"/>
                <a:gd name="T74" fmla="*/ 2147483646 w 184"/>
                <a:gd name="T75" fmla="*/ 2147483646 h 304"/>
                <a:gd name="T76" fmla="*/ 2147483646 w 184"/>
                <a:gd name="T77" fmla="*/ 2147483646 h 304"/>
                <a:gd name="T78" fmla="*/ 2147483646 w 184"/>
                <a:gd name="T79" fmla="*/ 2147483646 h 304"/>
                <a:gd name="T80" fmla="*/ 2147483646 w 184"/>
                <a:gd name="T81" fmla="*/ 2147483646 h 304"/>
                <a:gd name="T82" fmla="*/ 2147483646 w 184"/>
                <a:gd name="T83" fmla="*/ 2147483646 h 304"/>
                <a:gd name="T84" fmla="*/ 2147483646 w 184"/>
                <a:gd name="T85" fmla="*/ 2147483646 h 304"/>
                <a:gd name="T86" fmla="*/ 2147483646 w 184"/>
                <a:gd name="T87" fmla="*/ 2147483646 h 304"/>
                <a:gd name="T88" fmla="*/ 2147483646 w 184"/>
                <a:gd name="T89" fmla="*/ 2147483646 h 304"/>
                <a:gd name="T90" fmla="*/ 2147483646 w 184"/>
                <a:gd name="T91" fmla="*/ 2147483646 h 304"/>
                <a:gd name="T92" fmla="*/ 2147483646 w 184"/>
                <a:gd name="T93" fmla="*/ 2147483646 h 304"/>
                <a:gd name="T94" fmla="*/ 2147483646 w 184"/>
                <a:gd name="T95" fmla="*/ 2147483646 h 304"/>
                <a:gd name="T96" fmla="*/ 2147483646 w 184"/>
                <a:gd name="T97" fmla="*/ 2147483646 h 304"/>
                <a:gd name="T98" fmla="*/ 2147483646 w 184"/>
                <a:gd name="T99" fmla="*/ 0 h 3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4" h="30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sp>
          <p:nvSpPr>
            <p:cNvPr id="8" name="新疆"/>
            <p:cNvSpPr/>
            <p:nvPr/>
          </p:nvSpPr>
          <p:spPr bwMode="auto">
            <a:xfrm>
              <a:off x="1595438" y="1557338"/>
              <a:ext cx="2382837" cy="1801812"/>
            </a:xfrm>
            <a:custGeom>
              <a:avLst/>
              <a:gdLst>
                <a:gd name="T0" fmla="*/ 2147483646 w 1304"/>
                <a:gd name="T1" fmla="*/ 2147483646 h 986"/>
                <a:gd name="T2" fmla="*/ 2147483646 w 1304"/>
                <a:gd name="T3" fmla="*/ 2147483646 h 986"/>
                <a:gd name="T4" fmla="*/ 2147483646 w 1304"/>
                <a:gd name="T5" fmla="*/ 2147483646 h 986"/>
                <a:gd name="T6" fmla="*/ 2147483646 w 1304"/>
                <a:gd name="T7" fmla="*/ 2147483646 h 986"/>
                <a:gd name="T8" fmla="*/ 2147483646 w 1304"/>
                <a:gd name="T9" fmla="*/ 2147483646 h 986"/>
                <a:gd name="T10" fmla="*/ 2147483646 w 1304"/>
                <a:gd name="T11" fmla="*/ 2147483646 h 986"/>
                <a:gd name="T12" fmla="*/ 2147483646 w 1304"/>
                <a:gd name="T13" fmla="*/ 2147483646 h 986"/>
                <a:gd name="T14" fmla="*/ 2147483646 w 1304"/>
                <a:gd name="T15" fmla="*/ 2147483646 h 986"/>
                <a:gd name="T16" fmla="*/ 2147483646 w 1304"/>
                <a:gd name="T17" fmla="*/ 2147483646 h 986"/>
                <a:gd name="T18" fmla="*/ 2147483646 w 1304"/>
                <a:gd name="T19" fmla="*/ 2147483646 h 986"/>
                <a:gd name="T20" fmla="*/ 2147483646 w 1304"/>
                <a:gd name="T21" fmla="*/ 2147483646 h 986"/>
                <a:gd name="T22" fmla="*/ 2147483646 w 1304"/>
                <a:gd name="T23" fmla="*/ 2147483646 h 986"/>
                <a:gd name="T24" fmla="*/ 2147483646 w 1304"/>
                <a:gd name="T25" fmla="*/ 2147483646 h 986"/>
                <a:gd name="T26" fmla="*/ 2147483646 w 1304"/>
                <a:gd name="T27" fmla="*/ 2147483646 h 986"/>
                <a:gd name="T28" fmla="*/ 2147483646 w 1304"/>
                <a:gd name="T29" fmla="*/ 2147483646 h 986"/>
                <a:gd name="T30" fmla="*/ 2147483646 w 1304"/>
                <a:gd name="T31" fmla="*/ 2147483646 h 986"/>
                <a:gd name="T32" fmla="*/ 2147483646 w 1304"/>
                <a:gd name="T33" fmla="*/ 2147483646 h 986"/>
                <a:gd name="T34" fmla="*/ 2147483646 w 1304"/>
                <a:gd name="T35" fmla="*/ 2147483646 h 986"/>
                <a:gd name="T36" fmla="*/ 2147483646 w 1304"/>
                <a:gd name="T37" fmla="*/ 2147483646 h 986"/>
                <a:gd name="T38" fmla="*/ 2147483646 w 1304"/>
                <a:gd name="T39" fmla="*/ 2147483646 h 986"/>
                <a:gd name="T40" fmla="*/ 2147483646 w 1304"/>
                <a:gd name="T41" fmla="*/ 2147483646 h 986"/>
                <a:gd name="T42" fmla="*/ 2147483646 w 1304"/>
                <a:gd name="T43" fmla="*/ 2147483646 h 986"/>
                <a:gd name="T44" fmla="*/ 2147483646 w 1304"/>
                <a:gd name="T45" fmla="*/ 2147483646 h 986"/>
                <a:gd name="T46" fmla="*/ 2147483646 w 1304"/>
                <a:gd name="T47" fmla="*/ 2147483646 h 986"/>
                <a:gd name="T48" fmla="*/ 2147483646 w 1304"/>
                <a:gd name="T49" fmla="*/ 2147483646 h 986"/>
                <a:gd name="T50" fmla="*/ 2147483646 w 1304"/>
                <a:gd name="T51" fmla="*/ 2147483646 h 986"/>
                <a:gd name="T52" fmla="*/ 2147483646 w 1304"/>
                <a:gd name="T53" fmla="*/ 2147483646 h 986"/>
                <a:gd name="T54" fmla="*/ 2147483646 w 1304"/>
                <a:gd name="T55" fmla="*/ 2147483646 h 986"/>
                <a:gd name="T56" fmla="*/ 2147483646 w 1304"/>
                <a:gd name="T57" fmla="*/ 2147483646 h 986"/>
                <a:gd name="T58" fmla="*/ 2147483646 w 1304"/>
                <a:gd name="T59" fmla="*/ 2147483646 h 986"/>
                <a:gd name="T60" fmla="*/ 2147483646 w 1304"/>
                <a:gd name="T61" fmla="*/ 2147483646 h 986"/>
                <a:gd name="T62" fmla="*/ 2147483646 w 1304"/>
                <a:gd name="T63" fmla="*/ 2147483646 h 986"/>
                <a:gd name="T64" fmla="*/ 2147483646 w 1304"/>
                <a:gd name="T65" fmla="*/ 2147483646 h 986"/>
                <a:gd name="T66" fmla="*/ 2147483646 w 1304"/>
                <a:gd name="T67" fmla="*/ 2147483646 h 986"/>
                <a:gd name="T68" fmla="*/ 2147483646 w 1304"/>
                <a:gd name="T69" fmla="*/ 2147483646 h 986"/>
                <a:gd name="T70" fmla="*/ 2147483646 w 1304"/>
                <a:gd name="T71" fmla="*/ 2147483646 h 986"/>
                <a:gd name="T72" fmla="*/ 2147483646 w 1304"/>
                <a:gd name="T73" fmla="*/ 2147483646 h 986"/>
                <a:gd name="T74" fmla="*/ 2147483646 w 1304"/>
                <a:gd name="T75" fmla="*/ 2147483646 h 986"/>
                <a:gd name="T76" fmla="*/ 2147483646 w 1304"/>
                <a:gd name="T77" fmla="*/ 2147483646 h 986"/>
                <a:gd name="T78" fmla="*/ 2147483646 w 1304"/>
                <a:gd name="T79" fmla="*/ 2147483646 h 986"/>
                <a:gd name="T80" fmla="*/ 2147483646 w 1304"/>
                <a:gd name="T81" fmla="*/ 2147483646 h 986"/>
                <a:gd name="T82" fmla="*/ 2147483646 w 1304"/>
                <a:gd name="T83" fmla="*/ 2147483646 h 986"/>
                <a:gd name="T84" fmla="*/ 2147483646 w 1304"/>
                <a:gd name="T85" fmla="*/ 2147483646 h 986"/>
                <a:gd name="T86" fmla="*/ 2147483646 w 1304"/>
                <a:gd name="T87" fmla="*/ 2147483646 h 986"/>
                <a:gd name="T88" fmla="*/ 2147483646 w 1304"/>
                <a:gd name="T89" fmla="*/ 2147483646 h 986"/>
                <a:gd name="T90" fmla="*/ 2147483646 w 1304"/>
                <a:gd name="T91" fmla="*/ 2147483646 h 986"/>
                <a:gd name="T92" fmla="*/ 2147483646 w 1304"/>
                <a:gd name="T93" fmla="*/ 2147483646 h 986"/>
                <a:gd name="T94" fmla="*/ 2147483646 w 1304"/>
                <a:gd name="T95" fmla="*/ 2147483646 h 986"/>
                <a:gd name="T96" fmla="*/ 2147483646 w 1304"/>
                <a:gd name="T97" fmla="*/ 2147483646 h 986"/>
                <a:gd name="T98" fmla="*/ 2147483646 w 1304"/>
                <a:gd name="T99" fmla="*/ 2147483646 h 986"/>
                <a:gd name="T100" fmla="*/ 2147483646 w 1304"/>
                <a:gd name="T101" fmla="*/ 2147483646 h 986"/>
                <a:gd name="T102" fmla="*/ 2147483646 w 1304"/>
                <a:gd name="T103" fmla="*/ 2147483646 h 986"/>
                <a:gd name="T104" fmla="*/ 2147483646 w 1304"/>
                <a:gd name="T105" fmla="*/ 2147483646 h 986"/>
                <a:gd name="T106" fmla="*/ 2147483646 w 1304"/>
                <a:gd name="T107" fmla="*/ 2147483646 h 986"/>
                <a:gd name="T108" fmla="*/ 2147483646 w 1304"/>
                <a:gd name="T109" fmla="*/ 2147483646 h 986"/>
                <a:gd name="T110" fmla="*/ 2147483646 w 1304"/>
                <a:gd name="T111" fmla="*/ 2147483646 h 986"/>
                <a:gd name="T112" fmla="*/ 2147483646 w 1304"/>
                <a:gd name="T113" fmla="*/ 2147483646 h 986"/>
                <a:gd name="T114" fmla="*/ 2147483646 w 1304"/>
                <a:gd name="T115" fmla="*/ 2147483646 h 9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04" h="986">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sp>
          <p:nvSpPr>
            <p:cNvPr id="9" name="青海"/>
            <p:cNvSpPr/>
            <p:nvPr/>
          </p:nvSpPr>
          <p:spPr bwMode="auto">
            <a:xfrm>
              <a:off x="3141663" y="2971800"/>
              <a:ext cx="1482725" cy="1063625"/>
            </a:xfrm>
            <a:custGeom>
              <a:avLst/>
              <a:gdLst>
                <a:gd name="T0" fmla="*/ 2147483646 w 812"/>
                <a:gd name="T1" fmla="*/ 2147483646 h 582"/>
                <a:gd name="T2" fmla="*/ 2147483646 w 812"/>
                <a:gd name="T3" fmla="*/ 2147483646 h 582"/>
                <a:gd name="T4" fmla="*/ 2147483646 w 812"/>
                <a:gd name="T5" fmla="*/ 2147483646 h 582"/>
                <a:gd name="T6" fmla="*/ 2147483646 w 812"/>
                <a:gd name="T7" fmla="*/ 2147483646 h 582"/>
                <a:gd name="T8" fmla="*/ 2147483646 w 812"/>
                <a:gd name="T9" fmla="*/ 2147483646 h 582"/>
                <a:gd name="T10" fmla="*/ 2147483646 w 812"/>
                <a:gd name="T11" fmla="*/ 2147483646 h 582"/>
                <a:gd name="T12" fmla="*/ 2147483646 w 812"/>
                <a:gd name="T13" fmla="*/ 2147483646 h 582"/>
                <a:gd name="T14" fmla="*/ 2147483646 w 812"/>
                <a:gd name="T15" fmla="*/ 2147483646 h 582"/>
                <a:gd name="T16" fmla="*/ 2147483646 w 812"/>
                <a:gd name="T17" fmla="*/ 2147483646 h 582"/>
                <a:gd name="T18" fmla="*/ 2147483646 w 812"/>
                <a:gd name="T19" fmla="*/ 2147483646 h 582"/>
                <a:gd name="T20" fmla="*/ 2147483646 w 812"/>
                <a:gd name="T21" fmla="*/ 2147483646 h 582"/>
                <a:gd name="T22" fmla="*/ 2147483646 w 812"/>
                <a:gd name="T23" fmla="*/ 2147483646 h 582"/>
                <a:gd name="T24" fmla="*/ 2147483646 w 812"/>
                <a:gd name="T25" fmla="*/ 2147483646 h 582"/>
                <a:gd name="T26" fmla="*/ 2147483646 w 812"/>
                <a:gd name="T27" fmla="*/ 2147483646 h 582"/>
                <a:gd name="T28" fmla="*/ 2147483646 w 812"/>
                <a:gd name="T29" fmla="*/ 2147483646 h 582"/>
                <a:gd name="T30" fmla="*/ 2147483646 w 812"/>
                <a:gd name="T31" fmla="*/ 2147483646 h 582"/>
                <a:gd name="T32" fmla="*/ 2147483646 w 812"/>
                <a:gd name="T33" fmla="*/ 2147483646 h 582"/>
                <a:gd name="T34" fmla="*/ 0 w 812"/>
                <a:gd name="T35" fmla="*/ 2147483646 h 582"/>
                <a:gd name="T36" fmla="*/ 2147483646 w 812"/>
                <a:gd name="T37" fmla="*/ 2147483646 h 582"/>
                <a:gd name="T38" fmla="*/ 2147483646 w 812"/>
                <a:gd name="T39" fmla="*/ 2147483646 h 582"/>
                <a:gd name="T40" fmla="*/ 2147483646 w 812"/>
                <a:gd name="T41" fmla="*/ 2147483646 h 582"/>
                <a:gd name="T42" fmla="*/ 2147483646 w 812"/>
                <a:gd name="T43" fmla="*/ 2147483646 h 582"/>
                <a:gd name="T44" fmla="*/ 2147483646 w 812"/>
                <a:gd name="T45" fmla="*/ 2147483646 h 582"/>
                <a:gd name="T46" fmla="*/ 2147483646 w 812"/>
                <a:gd name="T47" fmla="*/ 2147483646 h 582"/>
                <a:gd name="T48" fmla="*/ 2147483646 w 812"/>
                <a:gd name="T49" fmla="*/ 2147483646 h 582"/>
                <a:gd name="T50" fmla="*/ 2147483646 w 812"/>
                <a:gd name="T51" fmla="*/ 2147483646 h 582"/>
                <a:gd name="T52" fmla="*/ 2147483646 w 812"/>
                <a:gd name="T53" fmla="*/ 2147483646 h 582"/>
                <a:gd name="T54" fmla="*/ 2147483646 w 812"/>
                <a:gd name="T55" fmla="*/ 2147483646 h 582"/>
                <a:gd name="T56" fmla="*/ 2147483646 w 812"/>
                <a:gd name="T57" fmla="*/ 2147483646 h 582"/>
                <a:gd name="T58" fmla="*/ 2147483646 w 812"/>
                <a:gd name="T59" fmla="*/ 2147483646 h 582"/>
                <a:gd name="T60" fmla="*/ 2147483646 w 812"/>
                <a:gd name="T61" fmla="*/ 2147483646 h 582"/>
                <a:gd name="T62" fmla="*/ 2147483646 w 812"/>
                <a:gd name="T63" fmla="*/ 2147483646 h 582"/>
                <a:gd name="T64" fmla="*/ 2147483646 w 812"/>
                <a:gd name="T65" fmla="*/ 2147483646 h 582"/>
                <a:gd name="T66" fmla="*/ 2147483646 w 812"/>
                <a:gd name="T67" fmla="*/ 2147483646 h 582"/>
                <a:gd name="T68" fmla="*/ 2147483646 w 812"/>
                <a:gd name="T69" fmla="*/ 2147483646 h 582"/>
                <a:gd name="T70" fmla="*/ 2147483646 w 812"/>
                <a:gd name="T71" fmla="*/ 2147483646 h 582"/>
                <a:gd name="T72" fmla="*/ 2147483646 w 812"/>
                <a:gd name="T73" fmla="*/ 2147483646 h 582"/>
                <a:gd name="T74" fmla="*/ 2147483646 w 812"/>
                <a:gd name="T75" fmla="*/ 2147483646 h 582"/>
                <a:gd name="T76" fmla="*/ 2147483646 w 812"/>
                <a:gd name="T77" fmla="*/ 2147483646 h 582"/>
                <a:gd name="T78" fmla="*/ 2147483646 w 812"/>
                <a:gd name="T79" fmla="*/ 2147483646 h 582"/>
                <a:gd name="T80" fmla="*/ 2147483646 w 812"/>
                <a:gd name="T81" fmla="*/ 2147483646 h 582"/>
                <a:gd name="T82" fmla="*/ 2147483646 w 812"/>
                <a:gd name="T83" fmla="*/ 2147483646 h 582"/>
                <a:gd name="T84" fmla="*/ 2147483646 w 812"/>
                <a:gd name="T85" fmla="*/ 2147483646 h 582"/>
                <a:gd name="T86" fmla="*/ 2147483646 w 812"/>
                <a:gd name="T87" fmla="*/ 2147483646 h 582"/>
                <a:gd name="T88" fmla="*/ 2147483646 w 812"/>
                <a:gd name="T89" fmla="*/ 2147483646 h 582"/>
                <a:gd name="T90" fmla="*/ 2147483646 w 812"/>
                <a:gd name="T91" fmla="*/ 2147483646 h 582"/>
                <a:gd name="T92" fmla="*/ 2147483646 w 812"/>
                <a:gd name="T93" fmla="*/ 2147483646 h 582"/>
                <a:gd name="T94" fmla="*/ 2147483646 w 812"/>
                <a:gd name="T95" fmla="*/ 2147483646 h 582"/>
                <a:gd name="T96" fmla="*/ 2147483646 w 812"/>
                <a:gd name="T97" fmla="*/ 2147483646 h 582"/>
                <a:gd name="T98" fmla="*/ 2147483646 w 812"/>
                <a:gd name="T99" fmla="*/ 2147483646 h 582"/>
                <a:gd name="T100" fmla="*/ 2147483646 w 812"/>
                <a:gd name="T101" fmla="*/ 2147483646 h 582"/>
                <a:gd name="T102" fmla="*/ 2147483646 w 812"/>
                <a:gd name="T103" fmla="*/ 2147483646 h 582"/>
                <a:gd name="T104" fmla="*/ 2147483646 w 812"/>
                <a:gd name="T105" fmla="*/ 2147483646 h 582"/>
                <a:gd name="T106" fmla="*/ 2147483646 w 812"/>
                <a:gd name="T107" fmla="*/ 2147483646 h 5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sp>
          <p:nvSpPr>
            <p:cNvPr id="10" name="四川"/>
            <p:cNvSpPr/>
            <p:nvPr/>
          </p:nvSpPr>
          <p:spPr bwMode="auto">
            <a:xfrm>
              <a:off x="3992563" y="3717925"/>
              <a:ext cx="1282700" cy="1125538"/>
            </a:xfrm>
            <a:custGeom>
              <a:avLst/>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sp>
          <p:nvSpPr>
            <p:cNvPr id="11" name="西藏"/>
            <p:cNvSpPr/>
            <p:nvPr/>
          </p:nvSpPr>
          <p:spPr bwMode="auto">
            <a:xfrm>
              <a:off x="1862138" y="3260725"/>
              <a:ext cx="2295525" cy="1397000"/>
            </a:xfrm>
            <a:custGeom>
              <a:avLst/>
              <a:gdLst>
                <a:gd name="T0" fmla="*/ 2147483646 w 1256"/>
                <a:gd name="T1" fmla="*/ 2147483646 h 764"/>
                <a:gd name="T2" fmla="*/ 2147483646 w 1256"/>
                <a:gd name="T3" fmla="*/ 2147483646 h 764"/>
                <a:gd name="T4" fmla="*/ 2147483646 w 1256"/>
                <a:gd name="T5" fmla="*/ 2147483646 h 764"/>
                <a:gd name="T6" fmla="*/ 2147483646 w 1256"/>
                <a:gd name="T7" fmla="*/ 2147483646 h 764"/>
                <a:gd name="T8" fmla="*/ 2147483646 w 1256"/>
                <a:gd name="T9" fmla="*/ 2147483646 h 764"/>
                <a:gd name="T10" fmla="*/ 2147483646 w 1256"/>
                <a:gd name="T11" fmla="*/ 2147483646 h 764"/>
                <a:gd name="T12" fmla="*/ 2147483646 w 1256"/>
                <a:gd name="T13" fmla="*/ 2147483646 h 764"/>
                <a:gd name="T14" fmla="*/ 2147483646 w 1256"/>
                <a:gd name="T15" fmla="*/ 2147483646 h 764"/>
                <a:gd name="T16" fmla="*/ 2147483646 w 1256"/>
                <a:gd name="T17" fmla="*/ 2147483646 h 764"/>
                <a:gd name="T18" fmla="*/ 2147483646 w 1256"/>
                <a:gd name="T19" fmla="*/ 2147483646 h 764"/>
                <a:gd name="T20" fmla="*/ 2147483646 w 1256"/>
                <a:gd name="T21" fmla="*/ 2147483646 h 764"/>
                <a:gd name="T22" fmla="*/ 2147483646 w 1256"/>
                <a:gd name="T23" fmla="*/ 2147483646 h 764"/>
                <a:gd name="T24" fmla="*/ 2147483646 w 1256"/>
                <a:gd name="T25" fmla="*/ 2147483646 h 764"/>
                <a:gd name="T26" fmla="*/ 2147483646 w 1256"/>
                <a:gd name="T27" fmla="*/ 2147483646 h 764"/>
                <a:gd name="T28" fmla="*/ 2147483646 w 1256"/>
                <a:gd name="T29" fmla="*/ 2147483646 h 764"/>
                <a:gd name="T30" fmla="*/ 2147483646 w 1256"/>
                <a:gd name="T31" fmla="*/ 2147483646 h 764"/>
                <a:gd name="T32" fmla="*/ 2147483646 w 1256"/>
                <a:gd name="T33" fmla="*/ 2147483646 h 764"/>
                <a:gd name="T34" fmla="*/ 2147483646 w 1256"/>
                <a:gd name="T35" fmla="*/ 2147483646 h 764"/>
                <a:gd name="T36" fmla="*/ 2147483646 w 1256"/>
                <a:gd name="T37" fmla="*/ 2147483646 h 764"/>
                <a:gd name="T38" fmla="*/ 2147483646 w 1256"/>
                <a:gd name="T39" fmla="*/ 2147483646 h 764"/>
                <a:gd name="T40" fmla="*/ 2147483646 w 1256"/>
                <a:gd name="T41" fmla="*/ 2147483646 h 764"/>
                <a:gd name="T42" fmla="*/ 2147483646 w 1256"/>
                <a:gd name="T43" fmla="*/ 2147483646 h 764"/>
                <a:gd name="T44" fmla="*/ 2147483646 w 1256"/>
                <a:gd name="T45" fmla="*/ 2147483646 h 764"/>
                <a:gd name="T46" fmla="*/ 2147483646 w 1256"/>
                <a:gd name="T47" fmla="*/ 2147483646 h 764"/>
                <a:gd name="T48" fmla="*/ 2147483646 w 1256"/>
                <a:gd name="T49" fmla="*/ 2147483646 h 764"/>
                <a:gd name="T50" fmla="*/ 2147483646 w 1256"/>
                <a:gd name="T51" fmla="*/ 2147483646 h 764"/>
                <a:gd name="T52" fmla="*/ 2147483646 w 1256"/>
                <a:gd name="T53" fmla="*/ 2147483646 h 764"/>
                <a:gd name="T54" fmla="*/ 2147483646 w 1256"/>
                <a:gd name="T55" fmla="*/ 2147483646 h 764"/>
                <a:gd name="T56" fmla="*/ 2147483646 w 1256"/>
                <a:gd name="T57" fmla="*/ 2147483646 h 764"/>
                <a:gd name="T58" fmla="*/ 2147483646 w 1256"/>
                <a:gd name="T59" fmla="*/ 2147483646 h 764"/>
                <a:gd name="T60" fmla="*/ 2147483646 w 1256"/>
                <a:gd name="T61" fmla="*/ 2147483646 h 764"/>
                <a:gd name="T62" fmla="*/ 2147483646 w 1256"/>
                <a:gd name="T63" fmla="*/ 2147483646 h 764"/>
                <a:gd name="T64" fmla="*/ 2147483646 w 1256"/>
                <a:gd name="T65" fmla="*/ 2147483646 h 764"/>
                <a:gd name="T66" fmla="*/ 2147483646 w 1256"/>
                <a:gd name="T67" fmla="*/ 2147483646 h 764"/>
                <a:gd name="T68" fmla="*/ 2147483646 w 1256"/>
                <a:gd name="T69" fmla="*/ 2147483646 h 764"/>
                <a:gd name="T70" fmla="*/ 2147483646 w 1256"/>
                <a:gd name="T71" fmla="*/ 2147483646 h 764"/>
                <a:gd name="T72" fmla="*/ 2147483646 w 1256"/>
                <a:gd name="T73" fmla="*/ 2147483646 h 764"/>
                <a:gd name="T74" fmla="*/ 2147483646 w 1256"/>
                <a:gd name="T75" fmla="*/ 2147483646 h 764"/>
                <a:gd name="T76" fmla="*/ 2147483646 w 1256"/>
                <a:gd name="T77" fmla="*/ 2147483646 h 764"/>
                <a:gd name="T78" fmla="*/ 2147483646 w 1256"/>
                <a:gd name="T79" fmla="*/ 2147483646 h 764"/>
                <a:gd name="T80" fmla="*/ 2147483646 w 1256"/>
                <a:gd name="T81" fmla="*/ 2147483646 h 764"/>
                <a:gd name="T82" fmla="*/ 2147483646 w 1256"/>
                <a:gd name="T83" fmla="*/ 2147483646 h 764"/>
                <a:gd name="T84" fmla="*/ 2147483646 w 1256"/>
                <a:gd name="T85" fmla="*/ 2147483646 h 764"/>
                <a:gd name="T86" fmla="*/ 2147483646 w 1256"/>
                <a:gd name="T87" fmla="*/ 2147483646 h 764"/>
                <a:gd name="T88" fmla="*/ 2147483646 w 1256"/>
                <a:gd name="T89" fmla="*/ 2147483646 h 764"/>
                <a:gd name="T90" fmla="*/ 2147483646 w 1256"/>
                <a:gd name="T91" fmla="*/ 2147483646 h 764"/>
                <a:gd name="T92" fmla="*/ 2147483646 w 1256"/>
                <a:gd name="T93" fmla="*/ 2147483646 h 764"/>
                <a:gd name="T94" fmla="*/ 2147483646 w 1256"/>
                <a:gd name="T95" fmla="*/ 2147483646 h 764"/>
                <a:gd name="T96" fmla="*/ 2147483646 w 1256"/>
                <a:gd name="T97" fmla="*/ 2147483646 h 764"/>
                <a:gd name="T98" fmla="*/ 2147483646 w 1256"/>
                <a:gd name="T99" fmla="*/ 2147483646 h 764"/>
                <a:gd name="T100" fmla="*/ 2147483646 w 1256"/>
                <a:gd name="T101" fmla="*/ 2147483646 h 764"/>
                <a:gd name="T102" fmla="*/ 2147483646 w 1256"/>
                <a:gd name="T103" fmla="*/ 2147483646 h 764"/>
                <a:gd name="T104" fmla="*/ 2147483646 w 1256"/>
                <a:gd name="T105" fmla="*/ 2147483646 h 764"/>
                <a:gd name="T106" fmla="*/ 2147483646 w 1256"/>
                <a:gd name="T107" fmla="*/ 2147483646 h 764"/>
                <a:gd name="T108" fmla="*/ 2147483646 w 1256"/>
                <a:gd name="T109" fmla="*/ 2147483646 h 764"/>
                <a:gd name="T110" fmla="*/ 2147483646 w 1256"/>
                <a:gd name="T111" fmla="*/ 2147483646 h 764"/>
                <a:gd name="T112" fmla="*/ 2147483646 w 1256"/>
                <a:gd name="T113" fmla="*/ 2147483646 h 764"/>
                <a:gd name="T114" fmla="*/ 2147483646 w 1256"/>
                <a:gd name="T115" fmla="*/ 2147483646 h 764"/>
                <a:gd name="T116" fmla="*/ 2147483646 w 1256"/>
                <a:gd name="T117" fmla="*/ 2147483646 h 764"/>
                <a:gd name="T118" fmla="*/ 2147483646 w 1256"/>
                <a:gd name="T119" fmla="*/ 2147483646 h 764"/>
                <a:gd name="T120" fmla="*/ 2147483646 w 1256"/>
                <a:gd name="T121" fmla="*/ 2147483646 h 764"/>
                <a:gd name="T122" fmla="*/ 2147483646 w 1256"/>
                <a:gd name="T123" fmla="*/ 2147483646 h 764"/>
                <a:gd name="T124" fmla="*/ 2147483646 w 1256"/>
                <a:gd name="T125" fmla="*/ 2147483646 h 7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56" h="764">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sp>
          <p:nvSpPr>
            <p:cNvPr id="12" name="云南"/>
            <p:cNvSpPr/>
            <p:nvPr/>
          </p:nvSpPr>
          <p:spPr bwMode="auto">
            <a:xfrm>
              <a:off x="3952875" y="4422775"/>
              <a:ext cx="1038225" cy="1082675"/>
            </a:xfrm>
            <a:custGeom>
              <a:avLst/>
              <a:gdLst>
                <a:gd name="T0" fmla="*/ 2147483646 w 568"/>
                <a:gd name="T1" fmla="*/ 2147483646 h 592"/>
                <a:gd name="T2" fmla="*/ 2147483646 w 568"/>
                <a:gd name="T3" fmla="*/ 2147483646 h 592"/>
                <a:gd name="T4" fmla="*/ 2147483646 w 568"/>
                <a:gd name="T5" fmla="*/ 2147483646 h 592"/>
                <a:gd name="T6" fmla="*/ 2147483646 w 568"/>
                <a:gd name="T7" fmla="*/ 2147483646 h 592"/>
                <a:gd name="T8" fmla="*/ 2147483646 w 568"/>
                <a:gd name="T9" fmla="*/ 2147483646 h 592"/>
                <a:gd name="T10" fmla="*/ 2147483646 w 568"/>
                <a:gd name="T11" fmla="*/ 2147483646 h 592"/>
                <a:gd name="T12" fmla="*/ 2147483646 w 568"/>
                <a:gd name="T13" fmla="*/ 2147483646 h 592"/>
                <a:gd name="T14" fmla="*/ 2147483646 w 568"/>
                <a:gd name="T15" fmla="*/ 2147483646 h 592"/>
                <a:gd name="T16" fmla="*/ 2147483646 w 568"/>
                <a:gd name="T17" fmla="*/ 2147483646 h 592"/>
                <a:gd name="T18" fmla="*/ 2147483646 w 568"/>
                <a:gd name="T19" fmla="*/ 2147483646 h 592"/>
                <a:gd name="T20" fmla="*/ 2147483646 w 568"/>
                <a:gd name="T21" fmla="*/ 2147483646 h 592"/>
                <a:gd name="T22" fmla="*/ 2147483646 w 568"/>
                <a:gd name="T23" fmla="*/ 2147483646 h 592"/>
                <a:gd name="T24" fmla="*/ 2147483646 w 568"/>
                <a:gd name="T25" fmla="*/ 2147483646 h 592"/>
                <a:gd name="T26" fmla="*/ 2147483646 w 568"/>
                <a:gd name="T27" fmla="*/ 2147483646 h 592"/>
                <a:gd name="T28" fmla="*/ 2147483646 w 568"/>
                <a:gd name="T29" fmla="*/ 2147483646 h 592"/>
                <a:gd name="T30" fmla="*/ 2147483646 w 568"/>
                <a:gd name="T31" fmla="*/ 2147483646 h 592"/>
                <a:gd name="T32" fmla="*/ 2147483646 w 568"/>
                <a:gd name="T33" fmla="*/ 2147483646 h 592"/>
                <a:gd name="T34" fmla="*/ 2147483646 w 568"/>
                <a:gd name="T35" fmla="*/ 2147483646 h 592"/>
                <a:gd name="T36" fmla="*/ 2147483646 w 568"/>
                <a:gd name="T37" fmla="*/ 2147483646 h 592"/>
                <a:gd name="T38" fmla="*/ 2147483646 w 568"/>
                <a:gd name="T39" fmla="*/ 2147483646 h 592"/>
                <a:gd name="T40" fmla="*/ 2147483646 w 568"/>
                <a:gd name="T41" fmla="*/ 2147483646 h 592"/>
                <a:gd name="T42" fmla="*/ 2147483646 w 568"/>
                <a:gd name="T43" fmla="*/ 2147483646 h 592"/>
                <a:gd name="T44" fmla="*/ 2147483646 w 568"/>
                <a:gd name="T45" fmla="*/ 2147483646 h 592"/>
                <a:gd name="T46" fmla="*/ 2147483646 w 568"/>
                <a:gd name="T47" fmla="*/ 2147483646 h 592"/>
                <a:gd name="T48" fmla="*/ 2147483646 w 568"/>
                <a:gd name="T49" fmla="*/ 2147483646 h 592"/>
                <a:gd name="T50" fmla="*/ 2147483646 w 568"/>
                <a:gd name="T51" fmla="*/ 2147483646 h 592"/>
                <a:gd name="T52" fmla="*/ 2147483646 w 568"/>
                <a:gd name="T53" fmla="*/ 2147483646 h 592"/>
                <a:gd name="T54" fmla="*/ 2147483646 w 568"/>
                <a:gd name="T55" fmla="*/ 2147483646 h 592"/>
                <a:gd name="T56" fmla="*/ 2147483646 w 568"/>
                <a:gd name="T57" fmla="*/ 2147483646 h 592"/>
                <a:gd name="T58" fmla="*/ 2147483646 w 568"/>
                <a:gd name="T59" fmla="*/ 2147483646 h 592"/>
                <a:gd name="T60" fmla="*/ 2147483646 w 568"/>
                <a:gd name="T61" fmla="*/ 2147483646 h 592"/>
                <a:gd name="T62" fmla="*/ 2147483646 w 568"/>
                <a:gd name="T63" fmla="*/ 2147483646 h 592"/>
                <a:gd name="T64" fmla="*/ 2147483646 w 568"/>
                <a:gd name="T65" fmla="*/ 2147483646 h 592"/>
                <a:gd name="T66" fmla="*/ 2147483646 w 568"/>
                <a:gd name="T67" fmla="*/ 2147483646 h 592"/>
                <a:gd name="T68" fmla="*/ 2147483646 w 568"/>
                <a:gd name="T69" fmla="*/ 2147483646 h 592"/>
                <a:gd name="T70" fmla="*/ 2147483646 w 568"/>
                <a:gd name="T71" fmla="*/ 2147483646 h 592"/>
                <a:gd name="T72" fmla="*/ 2147483646 w 568"/>
                <a:gd name="T73" fmla="*/ 2147483646 h 592"/>
                <a:gd name="T74" fmla="*/ 2147483646 w 568"/>
                <a:gd name="T75" fmla="*/ 2147483646 h 592"/>
                <a:gd name="T76" fmla="*/ 2147483646 w 568"/>
                <a:gd name="T77" fmla="*/ 2147483646 h 592"/>
                <a:gd name="T78" fmla="*/ 2147483646 w 568"/>
                <a:gd name="T79" fmla="*/ 2147483646 h 592"/>
                <a:gd name="T80" fmla="*/ 2147483646 w 568"/>
                <a:gd name="T81" fmla="*/ 2147483646 h 592"/>
                <a:gd name="T82" fmla="*/ 2147483646 w 568"/>
                <a:gd name="T83" fmla="*/ 2147483646 h 592"/>
                <a:gd name="T84" fmla="*/ 2147483646 w 568"/>
                <a:gd name="T85" fmla="*/ 2147483646 h 592"/>
                <a:gd name="T86" fmla="*/ 2147483646 w 568"/>
                <a:gd name="T87" fmla="*/ 2147483646 h 592"/>
                <a:gd name="T88" fmla="*/ 2147483646 w 568"/>
                <a:gd name="T89" fmla="*/ 2147483646 h 592"/>
                <a:gd name="T90" fmla="*/ 2147483646 w 568"/>
                <a:gd name="T91" fmla="*/ 2147483646 h 592"/>
                <a:gd name="T92" fmla="*/ 2147483646 w 568"/>
                <a:gd name="T93" fmla="*/ 2147483646 h 592"/>
                <a:gd name="T94" fmla="*/ 2147483646 w 568"/>
                <a:gd name="T95" fmla="*/ 2147483646 h 592"/>
                <a:gd name="T96" fmla="*/ 2147483646 w 568"/>
                <a:gd name="T97" fmla="*/ 2147483646 h 592"/>
                <a:gd name="T98" fmla="*/ 2147483646 w 568"/>
                <a:gd name="T99" fmla="*/ 2147483646 h 592"/>
                <a:gd name="T100" fmla="*/ 2147483646 w 568"/>
                <a:gd name="T101" fmla="*/ 2147483646 h 592"/>
                <a:gd name="T102" fmla="*/ 2147483646 w 568"/>
                <a:gd name="T103" fmla="*/ 2147483646 h 592"/>
                <a:gd name="T104" fmla="*/ 2147483646 w 568"/>
                <a:gd name="T105" fmla="*/ 2147483646 h 592"/>
                <a:gd name="T106" fmla="*/ 2147483646 w 568"/>
                <a:gd name="T107" fmla="*/ 2147483646 h 5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68" h="592">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sp>
          <p:nvSpPr>
            <p:cNvPr id="13" name="贵州"/>
            <p:cNvSpPr/>
            <p:nvPr/>
          </p:nvSpPr>
          <p:spPr bwMode="auto">
            <a:xfrm>
              <a:off x="4697413" y="4408488"/>
              <a:ext cx="701675" cy="608012"/>
            </a:xfrm>
            <a:custGeom>
              <a:avLst/>
              <a:gdLst>
                <a:gd name="T0" fmla="*/ 2147483646 w 384"/>
                <a:gd name="T1" fmla="*/ 2147483646 h 332"/>
                <a:gd name="T2" fmla="*/ 2147483646 w 384"/>
                <a:gd name="T3" fmla="*/ 2147483646 h 332"/>
                <a:gd name="T4" fmla="*/ 2147483646 w 384"/>
                <a:gd name="T5" fmla="*/ 2147483646 h 332"/>
                <a:gd name="T6" fmla="*/ 2147483646 w 384"/>
                <a:gd name="T7" fmla="*/ 2147483646 h 332"/>
                <a:gd name="T8" fmla="*/ 2147483646 w 384"/>
                <a:gd name="T9" fmla="*/ 2147483646 h 332"/>
                <a:gd name="T10" fmla="*/ 2147483646 w 384"/>
                <a:gd name="T11" fmla="*/ 2147483646 h 332"/>
                <a:gd name="T12" fmla="*/ 2147483646 w 384"/>
                <a:gd name="T13" fmla="*/ 2147483646 h 332"/>
                <a:gd name="T14" fmla="*/ 2147483646 w 384"/>
                <a:gd name="T15" fmla="*/ 2147483646 h 332"/>
                <a:gd name="T16" fmla="*/ 2147483646 w 384"/>
                <a:gd name="T17" fmla="*/ 2147483646 h 332"/>
                <a:gd name="T18" fmla="*/ 2147483646 w 384"/>
                <a:gd name="T19" fmla="*/ 2147483646 h 332"/>
                <a:gd name="T20" fmla="*/ 2147483646 w 384"/>
                <a:gd name="T21" fmla="*/ 2147483646 h 332"/>
                <a:gd name="T22" fmla="*/ 2147483646 w 384"/>
                <a:gd name="T23" fmla="*/ 2147483646 h 332"/>
                <a:gd name="T24" fmla="*/ 2147483646 w 384"/>
                <a:gd name="T25" fmla="*/ 2147483646 h 332"/>
                <a:gd name="T26" fmla="*/ 2147483646 w 384"/>
                <a:gd name="T27" fmla="*/ 2147483646 h 332"/>
                <a:gd name="T28" fmla="*/ 2147483646 w 384"/>
                <a:gd name="T29" fmla="*/ 2147483646 h 332"/>
                <a:gd name="T30" fmla="*/ 2147483646 w 384"/>
                <a:gd name="T31" fmla="*/ 2147483646 h 332"/>
                <a:gd name="T32" fmla="*/ 2147483646 w 384"/>
                <a:gd name="T33" fmla="*/ 2147483646 h 332"/>
                <a:gd name="T34" fmla="*/ 2147483646 w 384"/>
                <a:gd name="T35" fmla="*/ 2147483646 h 332"/>
                <a:gd name="T36" fmla="*/ 2147483646 w 384"/>
                <a:gd name="T37" fmla="*/ 2147483646 h 332"/>
                <a:gd name="T38" fmla="*/ 2147483646 w 384"/>
                <a:gd name="T39" fmla="*/ 2147483646 h 332"/>
                <a:gd name="T40" fmla="*/ 2147483646 w 384"/>
                <a:gd name="T41" fmla="*/ 2147483646 h 332"/>
                <a:gd name="T42" fmla="*/ 0 w 384"/>
                <a:gd name="T43" fmla="*/ 2147483646 h 332"/>
                <a:gd name="T44" fmla="*/ 2147483646 w 384"/>
                <a:gd name="T45" fmla="*/ 2147483646 h 332"/>
                <a:gd name="T46" fmla="*/ 2147483646 w 384"/>
                <a:gd name="T47" fmla="*/ 2147483646 h 332"/>
                <a:gd name="T48" fmla="*/ 2147483646 w 384"/>
                <a:gd name="T49" fmla="*/ 2147483646 h 332"/>
                <a:gd name="T50" fmla="*/ 2147483646 w 384"/>
                <a:gd name="T51" fmla="*/ 2147483646 h 332"/>
                <a:gd name="T52" fmla="*/ 2147483646 w 384"/>
                <a:gd name="T53" fmla="*/ 2147483646 h 332"/>
                <a:gd name="T54" fmla="*/ 2147483646 w 384"/>
                <a:gd name="T55" fmla="*/ 2147483646 h 332"/>
                <a:gd name="T56" fmla="*/ 2147483646 w 384"/>
                <a:gd name="T57" fmla="*/ 2147483646 h 332"/>
                <a:gd name="T58" fmla="*/ 2147483646 w 384"/>
                <a:gd name="T59" fmla="*/ 2147483646 h 332"/>
                <a:gd name="T60" fmla="*/ 2147483646 w 384"/>
                <a:gd name="T61" fmla="*/ 2147483646 h 332"/>
                <a:gd name="T62" fmla="*/ 2147483646 w 384"/>
                <a:gd name="T63" fmla="*/ 2147483646 h 332"/>
                <a:gd name="T64" fmla="*/ 2147483646 w 384"/>
                <a:gd name="T65" fmla="*/ 2147483646 h 332"/>
                <a:gd name="T66" fmla="*/ 2147483646 w 384"/>
                <a:gd name="T67" fmla="*/ 2147483646 h 332"/>
                <a:gd name="T68" fmla="*/ 2147483646 w 384"/>
                <a:gd name="T69" fmla="*/ 2147483646 h 332"/>
                <a:gd name="T70" fmla="*/ 2147483646 w 384"/>
                <a:gd name="T71" fmla="*/ 2147483646 h 332"/>
                <a:gd name="T72" fmla="*/ 2147483646 w 384"/>
                <a:gd name="T73" fmla="*/ 2147483646 h 332"/>
                <a:gd name="T74" fmla="*/ 2147483646 w 384"/>
                <a:gd name="T75" fmla="*/ 2147483646 h 332"/>
                <a:gd name="T76" fmla="*/ 2147483646 w 384"/>
                <a:gd name="T77" fmla="*/ 2147483646 h 332"/>
                <a:gd name="T78" fmla="*/ 2147483646 w 384"/>
                <a:gd name="T79" fmla="*/ 2147483646 h 332"/>
                <a:gd name="T80" fmla="*/ 2147483646 w 384"/>
                <a:gd name="T81" fmla="*/ 2147483646 h 332"/>
                <a:gd name="T82" fmla="*/ 2147483646 w 384"/>
                <a:gd name="T83" fmla="*/ 2147483646 h 332"/>
                <a:gd name="T84" fmla="*/ 2147483646 w 384"/>
                <a:gd name="T85" fmla="*/ 2147483646 h 332"/>
                <a:gd name="T86" fmla="*/ 2147483646 w 384"/>
                <a:gd name="T87" fmla="*/ 2147483646 h 332"/>
                <a:gd name="T88" fmla="*/ 2147483646 w 384"/>
                <a:gd name="T89" fmla="*/ 2147483646 h 332"/>
                <a:gd name="T90" fmla="*/ 2147483646 w 384"/>
                <a:gd name="T91" fmla="*/ 2147483646 h 332"/>
                <a:gd name="T92" fmla="*/ 2147483646 w 384"/>
                <a:gd name="T93" fmla="*/ 2147483646 h 332"/>
                <a:gd name="T94" fmla="*/ 2147483646 w 384"/>
                <a:gd name="T95" fmla="*/ 2147483646 h 332"/>
                <a:gd name="T96" fmla="*/ 2147483646 w 384"/>
                <a:gd name="T97" fmla="*/ 2147483646 h 332"/>
                <a:gd name="T98" fmla="*/ 2147483646 w 384"/>
                <a:gd name="T99" fmla="*/ 2147483646 h 332"/>
                <a:gd name="T100" fmla="*/ 2147483646 w 384"/>
                <a:gd name="T101" fmla="*/ 2147483646 h 332"/>
                <a:gd name="T102" fmla="*/ 2147483646 w 384"/>
                <a:gd name="T103" fmla="*/ 2147483646 h 332"/>
                <a:gd name="T104" fmla="*/ 2147483646 w 384"/>
                <a:gd name="T105" fmla="*/ 2147483646 h 332"/>
                <a:gd name="T106" fmla="*/ 2147483646 w 384"/>
                <a:gd name="T107" fmla="*/ 2147483646 h 332"/>
                <a:gd name="T108" fmla="*/ 2147483646 w 384"/>
                <a:gd name="T109" fmla="*/ 2147483646 h 332"/>
                <a:gd name="T110" fmla="*/ 2147483646 w 384"/>
                <a:gd name="T111" fmla="*/ 2147483646 h 332"/>
                <a:gd name="T112" fmla="*/ 2147483646 w 384"/>
                <a:gd name="T113" fmla="*/ 2147483646 h 332"/>
                <a:gd name="T114" fmla="*/ 2147483646 w 384"/>
                <a:gd name="T115" fmla="*/ 2147483646 h 332"/>
                <a:gd name="T116" fmla="*/ 2147483646 w 384"/>
                <a:gd name="T117" fmla="*/ 2147483646 h 3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4" h="332">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sp>
          <p:nvSpPr>
            <p:cNvPr id="14" name="广西"/>
            <p:cNvSpPr/>
            <p:nvPr/>
          </p:nvSpPr>
          <p:spPr bwMode="auto">
            <a:xfrm>
              <a:off x="4811713" y="4781550"/>
              <a:ext cx="917575" cy="698500"/>
            </a:xfrm>
            <a:custGeom>
              <a:avLst/>
              <a:gdLst>
                <a:gd name="T0" fmla="*/ 2147483646 w 502"/>
                <a:gd name="T1" fmla="*/ 2147483646 h 382"/>
                <a:gd name="T2" fmla="*/ 2147483646 w 502"/>
                <a:gd name="T3" fmla="*/ 2147483646 h 382"/>
                <a:gd name="T4" fmla="*/ 2147483646 w 502"/>
                <a:gd name="T5" fmla="*/ 2147483646 h 382"/>
                <a:gd name="T6" fmla="*/ 2147483646 w 502"/>
                <a:gd name="T7" fmla="*/ 2147483646 h 382"/>
                <a:gd name="T8" fmla="*/ 2147483646 w 502"/>
                <a:gd name="T9" fmla="*/ 2147483646 h 382"/>
                <a:gd name="T10" fmla="*/ 2147483646 w 502"/>
                <a:gd name="T11" fmla="*/ 2147483646 h 382"/>
                <a:gd name="T12" fmla="*/ 2147483646 w 502"/>
                <a:gd name="T13" fmla="*/ 2147483646 h 382"/>
                <a:gd name="T14" fmla="*/ 2147483646 w 502"/>
                <a:gd name="T15" fmla="*/ 2147483646 h 382"/>
                <a:gd name="T16" fmla="*/ 2147483646 w 502"/>
                <a:gd name="T17" fmla="*/ 2147483646 h 382"/>
                <a:gd name="T18" fmla="*/ 2147483646 w 502"/>
                <a:gd name="T19" fmla="*/ 2147483646 h 382"/>
                <a:gd name="T20" fmla="*/ 2147483646 w 502"/>
                <a:gd name="T21" fmla="*/ 2147483646 h 382"/>
                <a:gd name="T22" fmla="*/ 2147483646 w 502"/>
                <a:gd name="T23" fmla="*/ 2147483646 h 382"/>
                <a:gd name="T24" fmla="*/ 2147483646 w 502"/>
                <a:gd name="T25" fmla="*/ 2147483646 h 382"/>
                <a:gd name="T26" fmla="*/ 2147483646 w 502"/>
                <a:gd name="T27" fmla="*/ 2147483646 h 382"/>
                <a:gd name="T28" fmla="*/ 2147483646 w 502"/>
                <a:gd name="T29" fmla="*/ 2147483646 h 382"/>
                <a:gd name="T30" fmla="*/ 2147483646 w 502"/>
                <a:gd name="T31" fmla="*/ 2147483646 h 382"/>
                <a:gd name="T32" fmla="*/ 2147483646 w 502"/>
                <a:gd name="T33" fmla="*/ 2147483646 h 382"/>
                <a:gd name="T34" fmla="*/ 2147483646 w 502"/>
                <a:gd name="T35" fmla="*/ 2147483646 h 382"/>
                <a:gd name="T36" fmla="*/ 2147483646 w 502"/>
                <a:gd name="T37" fmla="*/ 2147483646 h 382"/>
                <a:gd name="T38" fmla="*/ 2147483646 w 502"/>
                <a:gd name="T39" fmla="*/ 2147483646 h 382"/>
                <a:gd name="T40" fmla="*/ 2147483646 w 502"/>
                <a:gd name="T41" fmla="*/ 2147483646 h 382"/>
                <a:gd name="T42" fmla="*/ 2147483646 w 502"/>
                <a:gd name="T43" fmla="*/ 2147483646 h 382"/>
                <a:gd name="T44" fmla="*/ 2147483646 w 502"/>
                <a:gd name="T45" fmla="*/ 2147483646 h 382"/>
                <a:gd name="T46" fmla="*/ 2147483646 w 502"/>
                <a:gd name="T47" fmla="*/ 2147483646 h 382"/>
                <a:gd name="T48" fmla="*/ 2147483646 w 502"/>
                <a:gd name="T49" fmla="*/ 2147483646 h 382"/>
                <a:gd name="T50" fmla="*/ 2147483646 w 502"/>
                <a:gd name="T51" fmla="*/ 2147483646 h 382"/>
                <a:gd name="T52" fmla="*/ 2147483646 w 502"/>
                <a:gd name="T53" fmla="*/ 2147483646 h 382"/>
                <a:gd name="T54" fmla="*/ 2147483646 w 502"/>
                <a:gd name="T55" fmla="*/ 2147483646 h 382"/>
                <a:gd name="T56" fmla="*/ 2147483646 w 502"/>
                <a:gd name="T57" fmla="*/ 2147483646 h 382"/>
                <a:gd name="T58" fmla="*/ 2147483646 w 502"/>
                <a:gd name="T59" fmla="*/ 2147483646 h 382"/>
                <a:gd name="T60" fmla="*/ 2147483646 w 502"/>
                <a:gd name="T61" fmla="*/ 2147483646 h 382"/>
                <a:gd name="T62" fmla="*/ 2147483646 w 502"/>
                <a:gd name="T63" fmla="*/ 2147483646 h 382"/>
                <a:gd name="T64" fmla="*/ 2147483646 w 502"/>
                <a:gd name="T65" fmla="*/ 2147483646 h 382"/>
                <a:gd name="T66" fmla="*/ 2147483646 w 502"/>
                <a:gd name="T67" fmla="*/ 2147483646 h 382"/>
                <a:gd name="T68" fmla="*/ 2147483646 w 502"/>
                <a:gd name="T69" fmla="*/ 2147483646 h 382"/>
                <a:gd name="T70" fmla="*/ 2147483646 w 502"/>
                <a:gd name="T71" fmla="*/ 2147483646 h 382"/>
                <a:gd name="T72" fmla="*/ 2147483646 w 502"/>
                <a:gd name="T73" fmla="*/ 2147483646 h 382"/>
                <a:gd name="T74" fmla="*/ 2147483646 w 502"/>
                <a:gd name="T75" fmla="*/ 2147483646 h 382"/>
                <a:gd name="T76" fmla="*/ 2147483646 w 502"/>
                <a:gd name="T77" fmla="*/ 2147483646 h 382"/>
                <a:gd name="T78" fmla="*/ 2147483646 w 502"/>
                <a:gd name="T79" fmla="*/ 2147483646 h 382"/>
                <a:gd name="T80" fmla="*/ 2147483646 w 502"/>
                <a:gd name="T81" fmla="*/ 2147483646 h 382"/>
                <a:gd name="T82" fmla="*/ 2147483646 w 502"/>
                <a:gd name="T83" fmla="*/ 2147483646 h 382"/>
                <a:gd name="T84" fmla="*/ 2147483646 w 502"/>
                <a:gd name="T85" fmla="*/ 2147483646 h 382"/>
                <a:gd name="T86" fmla="*/ 2147483646 w 502"/>
                <a:gd name="T87" fmla="*/ 2147483646 h 382"/>
                <a:gd name="T88" fmla="*/ 2147483646 w 502"/>
                <a:gd name="T89" fmla="*/ 2147483646 h 382"/>
                <a:gd name="T90" fmla="*/ 2147483646 w 502"/>
                <a:gd name="T91" fmla="*/ 2147483646 h 382"/>
                <a:gd name="T92" fmla="*/ 2147483646 w 502"/>
                <a:gd name="T93" fmla="*/ 2147483646 h 382"/>
                <a:gd name="T94" fmla="*/ 2147483646 w 502"/>
                <a:gd name="T95" fmla="*/ 2147483646 h 382"/>
                <a:gd name="T96" fmla="*/ 2147483646 w 502"/>
                <a:gd name="T97" fmla="*/ 2147483646 h 382"/>
                <a:gd name="T98" fmla="*/ 2147483646 w 502"/>
                <a:gd name="T99" fmla="*/ 2147483646 h 382"/>
                <a:gd name="T100" fmla="*/ 2147483646 w 502"/>
                <a:gd name="T101" fmla="*/ 2147483646 h 382"/>
                <a:gd name="T102" fmla="*/ 2147483646 w 502"/>
                <a:gd name="T103" fmla="*/ 2147483646 h 382"/>
                <a:gd name="T104" fmla="*/ 2147483646 w 502"/>
                <a:gd name="T105" fmla="*/ 2147483646 h 382"/>
                <a:gd name="T106" fmla="*/ 2147483646 w 502"/>
                <a:gd name="T107" fmla="*/ 2147483646 h 382"/>
                <a:gd name="T108" fmla="*/ 2147483646 w 502"/>
                <a:gd name="T109" fmla="*/ 2147483646 h 382"/>
                <a:gd name="T110" fmla="*/ 2147483646 w 502"/>
                <a:gd name="T111" fmla="*/ 2147483646 h 3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2" h="38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sp>
          <p:nvSpPr>
            <p:cNvPr id="15" name="重庆"/>
            <p:cNvSpPr/>
            <p:nvPr/>
          </p:nvSpPr>
          <p:spPr bwMode="auto">
            <a:xfrm>
              <a:off x="4938713" y="4013200"/>
              <a:ext cx="519112" cy="527050"/>
            </a:xfrm>
            <a:custGeom>
              <a:avLst/>
              <a:gdLst>
                <a:gd name="T0" fmla="*/ 2147483646 w 284"/>
                <a:gd name="T1" fmla="*/ 2147483646 h 288"/>
                <a:gd name="T2" fmla="*/ 2147483646 w 284"/>
                <a:gd name="T3" fmla="*/ 2147483646 h 288"/>
                <a:gd name="T4" fmla="*/ 2147483646 w 284"/>
                <a:gd name="T5" fmla="*/ 2147483646 h 288"/>
                <a:gd name="T6" fmla="*/ 2147483646 w 284"/>
                <a:gd name="T7" fmla="*/ 2147483646 h 288"/>
                <a:gd name="T8" fmla="*/ 2147483646 w 284"/>
                <a:gd name="T9" fmla="*/ 2147483646 h 288"/>
                <a:gd name="T10" fmla="*/ 2147483646 w 284"/>
                <a:gd name="T11" fmla="*/ 2147483646 h 288"/>
                <a:gd name="T12" fmla="*/ 2147483646 w 284"/>
                <a:gd name="T13" fmla="*/ 2147483646 h 288"/>
                <a:gd name="T14" fmla="*/ 2147483646 w 284"/>
                <a:gd name="T15" fmla="*/ 2147483646 h 288"/>
                <a:gd name="T16" fmla="*/ 2147483646 w 284"/>
                <a:gd name="T17" fmla="*/ 2147483646 h 288"/>
                <a:gd name="T18" fmla="*/ 2147483646 w 284"/>
                <a:gd name="T19" fmla="*/ 2147483646 h 288"/>
                <a:gd name="T20" fmla="*/ 2147483646 w 284"/>
                <a:gd name="T21" fmla="*/ 2147483646 h 288"/>
                <a:gd name="T22" fmla="*/ 2147483646 w 284"/>
                <a:gd name="T23" fmla="*/ 2147483646 h 288"/>
                <a:gd name="T24" fmla="*/ 2147483646 w 284"/>
                <a:gd name="T25" fmla="*/ 2147483646 h 288"/>
                <a:gd name="T26" fmla="*/ 2147483646 w 284"/>
                <a:gd name="T27" fmla="*/ 2147483646 h 288"/>
                <a:gd name="T28" fmla="*/ 2147483646 w 284"/>
                <a:gd name="T29" fmla="*/ 2147483646 h 288"/>
                <a:gd name="T30" fmla="*/ 2147483646 w 284"/>
                <a:gd name="T31" fmla="*/ 2147483646 h 288"/>
                <a:gd name="T32" fmla="*/ 2147483646 w 284"/>
                <a:gd name="T33" fmla="*/ 2147483646 h 288"/>
                <a:gd name="T34" fmla="*/ 2147483646 w 284"/>
                <a:gd name="T35" fmla="*/ 2147483646 h 288"/>
                <a:gd name="T36" fmla="*/ 2147483646 w 284"/>
                <a:gd name="T37" fmla="*/ 2147483646 h 288"/>
                <a:gd name="T38" fmla="*/ 2147483646 w 284"/>
                <a:gd name="T39" fmla="*/ 2147483646 h 288"/>
                <a:gd name="T40" fmla="*/ 2147483646 w 284"/>
                <a:gd name="T41" fmla="*/ 2147483646 h 288"/>
                <a:gd name="T42" fmla="*/ 2147483646 w 284"/>
                <a:gd name="T43" fmla="*/ 2147483646 h 288"/>
                <a:gd name="T44" fmla="*/ 2147483646 w 284"/>
                <a:gd name="T45" fmla="*/ 2147483646 h 288"/>
                <a:gd name="T46" fmla="*/ 2147483646 w 284"/>
                <a:gd name="T47" fmla="*/ 2147483646 h 288"/>
                <a:gd name="T48" fmla="*/ 2147483646 w 284"/>
                <a:gd name="T49" fmla="*/ 2147483646 h 288"/>
                <a:gd name="T50" fmla="*/ 2147483646 w 284"/>
                <a:gd name="T51" fmla="*/ 2147483646 h 288"/>
                <a:gd name="T52" fmla="*/ 2147483646 w 284"/>
                <a:gd name="T53" fmla="*/ 2147483646 h 288"/>
                <a:gd name="T54" fmla="*/ 2147483646 w 284"/>
                <a:gd name="T55" fmla="*/ 2147483646 h 288"/>
                <a:gd name="T56" fmla="*/ 2147483646 w 284"/>
                <a:gd name="T57" fmla="*/ 2147483646 h 288"/>
                <a:gd name="T58" fmla="*/ 2147483646 w 284"/>
                <a:gd name="T59" fmla="*/ 2147483646 h 288"/>
                <a:gd name="T60" fmla="*/ 2147483646 w 284"/>
                <a:gd name="T61" fmla="*/ 2147483646 h 288"/>
                <a:gd name="T62" fmla="*/ 2147483646 w 284"/>
                <a:gd name="T63" fmla="*/ 2147483646 h 288"/>
                <a:gd name="T64" fmla="*/ 2147483646 w 284"/>
                <a:gd name="T65" fmla="*/ 2147483646 h 288"/>
                <a:gd name="T66" fmla="*/ 2147483646 w 284"/>
                <a:gd name="T67" fmla="*/ 2147483646 h 288"/>
                <a:gd name="T68" fmla="*/ 2147483646 w 284"/>
                <a:gd name="T69" fmla="*/ 2147483646 h 288"/>
                <a:gd name="T70" fmla="*/ 2147483646 w 284"/>
                <a:gd name="T71" fmla="*/ 2147483646 h 288"/>
                <a:gd name="T72" fmla="*/ 2147483646 w 284"/>
                <a:gd name="T73" fmla="*/ 2147483646 h 288"/>
                <a:gd name="T74" fmla="*/ 2147483646 w 284"/>
                <a:gd name="T75" fmla="*/ 2147483646 h 288"/>
                <a:gd name="T76" fmla="*/ 2147483646 w 284"/>
                <a:gd name="T77" fmla="*/ 2147483646 h 288"/>
                <a:gd name="T78" fmla="*/ 2147483646 w 284"/>
                <a:gd name="T79" fmla="*/ 2147483646 h 288"/>
                <a:gd name="T80" fmla="*/ 2147483646 w 284"/>
                <a:gd name="T81" fmla="*/ 2147483646 h 288"/>
                <a:gd name="T82" fmla="*/ 2147483646 w 284"/>
                <a:gd name="T83" fmla="*/ 2147483646 h 288"/>
                <a:gd name="T84" fmla="*/ 2147483646 w 284"/>
                <a:gd name="T85" fmla="*/ 2147483646 h 288"/>
                <a:gd name="T86" fmla="*/ 2147483646 w 284"/>
                <a:gd name="T87" fmla="*/ 2147483646 h 288"/>
                <a:gd name="T88" fmla="*/ 2147483646 w 284"/>
                <a:gd name="T89" fmla="*/ 2147483646 h 288"/>
                <a:gd name="T90" fmla="*/ 2147483646 w 284"/>
                <a:gd name="T91" fmla="*/ 2147483646 h 288"/>
                <a:gd name="T92" fmla="*/ 2147483646 w 284"/>
                <a:gd name="T93" fmla="*/ 2147483646 h 288"/>
                <a:gd name="T94" fmla="*/ 2147483646 w 284"/>
                <a:gd name="T95" fmla="*/ 2147483646 h 288"/>
                <a:gd name="T96" fmla="*/ 2147483646 w 284"/>
                <a:gd name="T97" fmla="*/ 2147483646 h 288"/>
                <a:gd name="T98" fmla="*/ 2147483646 w 284"/>
                <a:gd name="T99" fmla="*/ 2147483646 h 288"/>
                <a:gd name="T100" fmla="*/ 2147483646 w 284"/>
                <a:gd name="T101" fmla="*/ 2147483646 h 288"/>
                <a:gd name="T102" fmla="*/ 2147483646 w 284"/>
                <a:gd name="T103" fmla="*/ 2147483646 h 2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4" h="288">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sp>
          <p:nvSpPr>
            <p:cNvPr id="16" name="陕西"/>
            <p:cNvSpPr/>
            <p:nvPr/>
          </p:nvSpPr>
          <p:spPr bwMode="auto">
            <a:xfrm>
              <a:off x="4938713" y="2990850"/>
              <a:ext cx="592137" cy="1055688"/>
            </a:xfrm>
            <a:custGeom>
              <a:avLst/>
              <a:gdLst>
                <a:gd name="T0" fmla="*/ 2147483646 w 324"/>
                <a:gd name="T1" fmla="*/ 2147483646 h 578"/>
                <a:gd name="T2" fmla="*/ 2147483646 w 324"/>
                <a:gd name="T3" fmla="*/ 2147483646 h 578"/>
                <a:gd name="T4" fmla="*/ 2147483646 w 324"/>
                <a:gd name="T5" fmla="*/ 2147483646 h 578"/>
                <a:gd name="T6" fmla="*/ 2147483646 w 324"/>
                <a:gd name="T7" fmla="*/ 2147483646 h 578"/>
                <a:gd name="T8" fmla="*/ 2147483646 w 324"/>
                <a:gd name="T9" fmla="*/ 2147483646 h 578"/>
                <a:gd name="T10" fmla="*/ 2147483646 w 324"/>
                <a:gd name="T11" fmla="*/ 2147483646 h 578"/>
                <a:gd name="T12" fmla="*/ 2147483646 w 324"/>
                <a:gd name="T13" fmla="*/ 2147483646 h 578"/>
                <a:gd name="T14" fmla="*/ 2147483646 w 324"/>
                <a:gd name="T15" fmla="*/ 2147483646 h 578"/>
                <a:gd name="T16" fmla="*/ 2147483646 w 324"/>
                <a:gd name="T17" fmla="*/ 2147483646 h 578"/>
                <a:gd name="T18" fmla="*/ 2147483646 w 324"/>
                <a:gd name="T19" fmla="*/ 2147483646 h 578"/>
                <a:gd name="T20" fmla="*/ 2147483646 w 324"/>
                <a:gd name="T21" fmla="*/ 2147483646 h 578"/>
                <a:gd name="T22" fmla="*/ 2147483646 w 324"/>
                <a:gd name="T23" fmla="*/ 2147483646 h 578"/>
                <a:gd name="T24" fmla="*/ 2147483646 w 324"/>
                <a:gd name="T25" fmla="*/ 2147483646 h 578"/>
                <a:gd name="T26" fmla="*/ 2147483646 w 324"/>
                <a:gd name="T27" fmla="*/ 2147483646 h 578"/>
                <a:gd name="T28" fmla="*/ 2147483646 w 324"/>
                <a:gd name="T29" fmla="*/ 2147483646 h 578"/>
                <a:gd name="T30" fmla="*/ 2147483646 w 324"/>
                <a:gd name="T31" fmla="*/ 2147483646 h 578"/>
                <a:gd name="T32" fmla="*/ 2147483646 w 324"/>
                <a:gd name="T33" fmla="*/ 2147483646 h 578"/>
                <a:gd name="T34" fmla="*/ 2147483646 w 324"/>
                <a:gd name="T35" fmla="*/ 2147483646 h 578"/>
                <a:gd name="T36" fmla="*/ 2147483646 w 324"/>
                <a:gd name="T37" fmla="*/ 2147483646 h 578"/>
                <a:gd name="T38" fmla="*/ 2147483646 w 324"/>
                <a:gd name="T39" fmla="*/ 2147483646 h 578"/>
                <a:gd name="T40" fmla="*/ 2147483646 w 324"/>
                <a:gd name="T41" fmla="*/ 2147483646 h 578"/>
                <a:gd name="T42" fmla="*/ 2147483646 w 324"/>
                <a:gd name="T43" fmla="*/ 2147483646 h 578"/>
                <a:gd name="T44" fmla="*/ 2147483646 w 324"/>
                <a:gd name="T45" fmla="*/ 2147483646 h 578"/>
                <a:gd name="T46" fmla="*/ 2147483646 w 324"/>
                <a:gd name="T47" fmla="*/ 2147483646 h 578"/>
                <a:gd name="T48" fmla="*/ 2147483646 w 324"/>
                <a:gd name="T49" fmla="*/ 2147483646 h 578"/>
                <a:gd name="T50" fmla="*/ 2147483646 w 324"/>
                <a:gd name="T51" fmla="*/ 2147483646 h 578"/>
                <a:gd name="T52" fmla="*/ 2147483646 w 324"/>
                <a:gd name="T53" fmla="*/ 2147483646 h 578"/>
                <a:gd name="T54" fmla="*/ 2147483646 w 324"/>
                <a:gd name="T55" fmla="*/ 2147483646 h 578"/>
                <a:gd name="T56" fmla="*/ 2147483646 w 324"/>
                <a:gd name="T57" fmla="*/ 2147483646 h 578"/>
                <a:gd name="T58" fmla="*/ 2147483646 w 324"/>
                <a:gd name="T59" fmla="*/ 2147483646 h 578"/>
                <a:gd name="T60" fmla="*/ 2147483646 w 324"/>
                <a:gd name="T61" fmla="*/ 2147483646 h 578"/>
                <a:gd name="T62" fmla="*/ 2147483646 w 324"/>
                <a:gd name="T63" fmla="*/ 2147483646 h 578"/>
                <a:gd name="T64" fmla="*/ 2147483646 w 324"/>
                <a:gd name="T65" fmla="*/ 2147483646 h 578"/>
                <a:gd name="T66" fmla="*/ 2147483646 w 324"/>
                <a:gd name="T67" fmla="*/ 2147483646 h 578"/>
                <a:gd name="T68" fmla="*/ 2147483646 w 324"/>
                <a:gd name="T69" fmla="*/ 2147483646 h 578"/>
                <a:gd name="T70" fmla="*/ 2147483646 w 324"/>
                <a:gd name="T71" fmla="*/ 2147483646 h 578"/>
                <a:gd name="T72" fmla="*/ 2147483646 w 324"/>
                <a:gd name="T73" fmla="*/ 2147483646 h 578"/>
                <a:gd name="T74" fmla="*/ 2147483646 w 324"/>
                <a:gd name="T75" fmla="*/ 2147483646 h 578"/>
                <a:gd name="T76" fmla="*/ 2147483646 w 324"/>
                <a:gd name="T77" fmla="*/ 2147483646 h 578"/>
                <a:gd name="T78" fmla="*/ 2147483646 w 324"/>
                <a:gd name="T79" fmla="*/ 2147483646 h 578"/>
                <a:gd name="T80" fmla="*/ 2147483646 w 324"/>
                <a:gd name="T81" fmla="*/ 2147483646 h 578"/>
                <a:gd name="T82" fmla="*/ 2147483646 w 324"/>
                <a:gd name="T83" fmla="*/ 2147483646 h 578"/>
                <a:gd name="T84" fmla="*/ 2147483646 w 324"/>
                <a:gd name="T85" fmla="*/ 2147483646 h 578"/>
                <a:gd name="T86" fmla="*/ 2147483646 w 324"/>
                <a:gd name="T87" fmla="*/ 2147483646 h 578"/>
                <a:gd name="T88" fmla="*/ 2147483646 w 324"/>
                <a:gd name="T89" fmla="*/ 2147483646 h 578"/>
                <a:gd name="T90" fmla="*/ 2147483646 w 324"/>
                <a:gd name="T91" fmla="*/ 2147483646 h 578"/>
                <a:gd name="T92" fmla="*/ 2147483646 w 324"/>
                <a:gd name="T93" fmla="*/ 2147483646 h 578"/>
                <a:gd name="T94" fmla="*/ 2147483646 w 324"/>
                <a:gd name="T95" fmla="*/ 2147483646 h 578"/>
                <a:gd name="T96" fmla="*/ 2147483646 w 324"/>
                <a:gd name="T97" fmla="*/ 2147483646 h 578"/>
                <a:gd name="T98" fmla="*/ 2147483646 w 324"/>
                <a:gd name="T99" fmla="*/ 2147483646 h 578"/>
                <a:gd name="T100" fmla="*/ 2147483646 w 324"/>
                <a:gd name="T101" fmla="*/ 2147483646 h 5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4" h="578">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sp>
          <p:nvSpPr>
            <p:cNvPr id="17" name="山西"/>
            <p:cNvSpPr/>
            <p:nvPr/>
          </p:nvSpPr>
          <p:spPr bwMode="auto">
            <a:xfrm>
              <a:off x="5451475" y="2792413"/>
              <a:ext cx="393700" cy="866775"/>
            </a:xfrm>
            <a:custGeom>
              <a:avLst/>
              <a:gdLst>
                <a:gd name="T0" fmla="*/ 2147483646 w 216"/>
                <a:gd name="T1" fmla="*/ 2147483646 h 474"/>
                <a:gd name="T2" fmla="*/ 2147483646 w 216"/>
                <a:gd name="T3" fmla="*/ 2147483646 h 474"/>
                <a:gd name="T4" fmla="*/ 2147483646 w 216"/>
                <a:gd name="T5" fmla="*/ 2147483646 h 474"/>
                <a:gd name="T6" fmla="*/ 2147483646 w 216"/>
                <a:gd name="T7" fmla="*/ 2147483646 h 474"/>
                <a:gd name="T8" fmla="*/ 2147483646 w 216"/>
                <a:gd name="T9" fmla="*/ 2147483646 h 474"/>
                <a:gd name="T10" fmla="*/ 2147483646 w 216"/>
                <a:gd name="T11" fmla="*/ 2147483646 h 474"/>
                <a:gd name="T12" fmla="*/ 2147483646 w 216"/>
                <a:gd name="T13" fmla="*/ 2147483646 h 474"/>
                <a:gd name="T14" fmla="*/ 2147483646 w 216"/>
                <a:gd name="T15" fmla="*/ 2147483646 h 474"/>
                <a:gd name="T16" fmla="*/ 2147483646 w 216"/>
                <a:gd name="T17" fmla="*/ 2147483646 h 474"/>
                <a:gd name="T18" fmla="*/ 2147483646 w 216"/>
                <a:gd name="T19" fmla="*/ 2147483646 h 474"/>
                <a:gd name="T20" fmla="*/ 2147483646 w 216"/>
                <a:gd name="T21" fmla="*/ 2147483646 h 474"/>
                <a:gd name="T22" fmla="*/ 2147483646 w 216"/>
                <a:gd name="T23" fmla="*/ 2147483646 h 474"/>
                <a:gd name="T24" fmla="*/ 2147483646 w 216"/>
                <a:gd name="T25" fmla="*/ 2147483646 h 474"/>
                <a:gd name="T26" fmla="*/ 2147483646 w 216"/>
                <a:gd name="T27" fmla="*/ 2147483646 h 474"/>
                <a:gd name="T28" fmla="*/ 2147483646 w 216"/>
                <a:gd name="T29" fmla="*/ 2147483646 h 474"/>
                <a:gd name="T30" fmla="*/ 2147483646 w 216"/>
                <a:gd name="T31" fmla="*/ 2147483646 h 474"/>
                <a:gd name="T32" fmla="*/ 2147483646 w 216"/>
                <a:gd name="T33" fmla="*/ 2147483646 h 474"/>
                <a:gd name="T34" fmla="*/ 2147483646 w 216"/>
                <a:gd name="T35" fmla="*/ 2147483646 h 474"/>
                <a:gd name="T36" fmla="*/ 2147483646 w 216"/>
                <a:gd name="T37" fmla="*/ 2147483646 h 474"/>
                <a:gd name="T38" fmla="*/ 2147483646 w 216"/>
                <a:gd name="T39" fmla="*/ 2147483646 h 474"/>
                <a:gd name="T40" fmla="*/ 2147483646 w 216"/>
                <a:gd name="T41" fmla="*/ 2147483646 h 474"/>
                <a:gd name="T42" fmla="*/ 2147483646 w 216"/>
                <a:gd name="T43" fmla="*/ 2147483646 h 474"/>
                <a:gd name="T44" fmla="*/ 2147483646 w 216"/>
                <a:gd name="T45" fmla="*/ 2147483646 h 474"/>
                <a:gd name="T46" fmla="*/ 2147483646 w 216"/>
                <a:gd name="T47" fmla="*/ 2147483646 h 474"/>
                <a:gd name="T48" fmla="*/ 2147483646 w 216"/>
                <a:gd name="T49" fmla="*/ 2147483646 h 474"/>
                <a:gd name="T50" fmla="*/ 2147483646 w 216"/>
                <a:gd name="T51" fmla="*/ 2147483646 h 474"/>
                <a:gd name="T52" fmla="*/ 2147483646 w 216"/>
                <a:gd name="T53" fmla="*/ 2147483646 h 474"/>
                <a:gd name="T54" fmla="*/ 2147483646 w 216"/>
                <a:gd name="T55" fmla="*/ 2147483646 h 474"/>
                <a:gd name="T56" fmla="*/ 2147483646 w 216"/>
                <a:gd name="T57" fmla="*/ 2147483646 h 474"/>
                <a:gd name="T58" fmla="*/ 2147483646 w 216"/>
                <a:gd name="T59" fmla="*/ 2147483646 h 474"/>
                <a:gd name="T60" fmla="*/ 2147483646 w 216"/>
                <a:gd name="T61" fmla="*/ 2147483646 h 474"/>
                <a:gd name="T62" fmla="*/ 2147483646 w 216"/>
                <a:gd name="T63" fmla="*/ 2147483646 h 474"/>
                <a:gd name="T64" fmla="*/ 2147483646 w 216"/>
                <a:gd name="T65" fmla="*/ 2147483646 h 474"/>
                <a:gd name="T66" fmla="*/ 2147483646 w 216"/>
                <a:gd name="T67" fmla="*/ 2147483646 h 474"/>
                <a:gd name="T68" fmla="*/ 2147483646 w 216"/>
                <a:gd name="T69" fmla="*/ 2147483646 h 474"/>
                <a:gd name="T70" fmla="*/ 2147483646 w 216"/>
                <a:gd name="T71" fmla="*/ 2147483646 h 474"/>
                <a:gd name="T72" fmla="*/ 2147483646 w 216"/>
                <a:gd name="T73" fmla="*/ 2147483646 h 474"/>
                <a:gd name="T74" fmla="*/ 2147483646 w 216"/>
                <a:gd name="T75" fmla="*/ 2147483646 h 474"/>
                <a:gd name="T76" fmla="*/ 2147483646 w 216"/>
                <a:gd name="T77" fmla="*/ 2147483646 h 474"/>
                <a:gd name="T78" fmla="*/ 2147483646 w 216"/>
                <a:gd name="T79" fmla="*/ 2147483646 h 474"/>
                <a:gd name="T80" fmla="*/ 2147483646 w 216"/>
                <a:gd name="T81" fmla="*/ 2147483646 h 474"/>
                <a:gd name="T82" fmla="*/ 2147483646 w 216"/>
                <a:gd name="T83" fmla="*/ 2147483646 h 474"/>
                <a:gd name="T84" fmla="*/ 2147483646 w 216"/>
                <a:gd name="T85" fmla="*/ 2147483646 h 474"/>
                <a:gd name="T86" fmla="*/ 2147483646 w 216"/>
                <a:gd name="T87" fmla="*/ 2147483646 h 474"/>
                <a:gd name="T88" fmla="*/ 2147483646 w 216"/>
                <a:gd name="T89" fmla="*/ 2147483646 h 474"/>
                <a:gd name="T90" fmla="*/ 2147483646 w 216"/>
                <a:gd name="T91" fmla="*/ 2147483646 h 474"/>
                <a:gd name="T92" fmla="*/ 2147483646 w 216"/>
                <a:gd name="T93" fmla="*/ 2147483646 h 474"/>
                <a:gd name="T94" fmla="*/ 2147483646 w 216"/>
                <a:gd name="T95" fmla="*/ 2147483646 h 474"/>
                <a:gd name="T96" fmla="*/ 2147483646 w 216"/>
                <a:gd name="T97" fmla="*/ 2147483646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 h="474">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sp>
          <p:nvSpPr>
            <p:cNvPr id="18" name="湖南"/>
            <p:cNvSpPr/>
            <p:nvPr/>
          </p:nvSpPr>
          <p:spPr bwMode="auto">
            <a:xfrm>
              <a:off x="5348288" y="4270375"/>
              <a:ext cx="628650" cy="730250"/>
            </a:xfrm>
            <a:custGeom>
              <a:avLst/>
              <a:gdLst>
                <a:gd name="T0" fmla="*/ 2147483646 w 344"/>
                <a:gd name="T1" fmla="*/ 2147483646 h 400"/>
                <a:gd name="T2" fmla="*/ 2147483646 w 344"/>
                <a:gd name="T3" fmla="*/ 2147483646 h 400"/>
                <a:gd name="T4" fmla="*/ 2147483646 w 344"/>
                <a:gd name="T5" fmla="*/ 2147483646 h 400"/>
                <a:gd name="T6" fmla="*/ 2147483646 w 344"/>
                <a:gd name="T7" fmla="*/ 2147483646 h 400"/>
                <a:gd name="T8" fmla="*/ 2147483646 w 344"/>
                <a:gd name="T9" fmla="*/ 2147483646 h 400"/>
                <a:gd name="T10" fmla="*/ 2147483646 w 344"/>
                <a:gd name="T11" fmla="*/ 2147483646 h 400"/>
                <a:gd name="T12" fmla="*/ 2147483646 w 344"/>
                <a:gd name="T13" fmla="*/ 2147483646 h 400"/>
                <a:gd name="T14" fmla="*/ 2147483646 w 344"/>
                <a:gd name="T15" fmla="*/ 2147483646 h 400"/>
                <a:gd name="T16" fmla="*/ 2147483646 w 344"/>
                <a:gd name="T17" fmla="*/ 2147483646 h 400"/>
                <a:gd name="T18" fmla="*/ 2147483646 w 344"/>
                <a:gd name="T19" fmla="*/ 2147483646 h 400"/>
                <a:gd name="T20" fmla="*/ 2147483646 w 344"/>
                <a:gd name="T21" fmla="*/ 0 h 400"/>
                <a:gd name="T22" fmla="*/ 2147483646 w 344"/>
                <a:gd name="T23" fmla="*/ 2147483646 h 400"/>
                <a:gd name="T24" fmla="*/ 2147483646 w 344"/>
                <a:gd name="T25" fmla="*/ 2147483646 h 400"/>
                <a:gd name="T26" fmla="*/ 2147483646 w 344"/>
                <a:gd name="T27" fmla="*/ 2147483646 h 400"/>
                <a:gd name="T28" fmla="*/ 2147483646 w 344"/>
                <a:gd name="T29" fmla="*/ 2147483646 h 400"/>
                <a:gd name="T30" fmla="*/ 2147483646 w 344"/>
                <a:gd name="T31" fmla="*/ 2147483646 h 400"/>
                <a:gd name="T32" fmla="*/ 2147483646 w 344"/>
                <a:gd name="T33" fmla="*/ 2147483646 h 400"/>
                <a:gd name="T34" fmla="*/ 2147483646 w 344"/>
                <a:gd name="T35" fmla="*/ 2147483646 h 400"/>
                <a:gd name="T36" fmla="*/ 2147483646 w 344"/>
                <a:gd name="T37" fmla="*/ 2147483646 h 400"/>
                <a:gd name="T38" fmla="*/ 2147483646 w 344"/>
                <a:gd name="T39" fmla="*/ 2147483646 h 400"/>
                <a:gd name="T40" fmla="*/ 2147483646 w 344"/>
                <a:gd name="T41" fmla="*/ 2147483646 h 400"/>
                <a:gd name="T42" fmla="*/ 2147483646 w 344"/>
                <a:gd name="T43" fmla="*/ 2147483646 h 400"/>
                <a:gd name="T44" fmla="*/ 2147483646 w 344"/>
                <a:gd name="T45" fmla="*/ 2147483646 h 400"/>
                <a:gd name="T46" fmla="*/ 2147483646 w 344"/>
                <a:gd name="T47" fmla="*/ 2147483646 h 400"/>
                <a:gd name="T48" fmla="*/ 2147483646 w 344"/>
                <a:gd name="T49" fmla="*/ 2147483646 h 400"/>
                <a:gd name="T50" fmla="*/ 2147483646 w 344"/>
                <a:gd name="T51" fmla="*/ 2147483646 h 400"/>
                <a:gd name="T52" fmla="*/ 2147483646 w 344"/>
                <a:gd name="T53" fmla="*/ 2147483646 h 400"/>
                <a:gd name="T54" fmla="*/ 2147483646 w 344"/>
                <a:gd name="T55" fmla="*/ 2147483646 h 400"/>
                <a:gd name="T56" fmla="*/ 2147483646 w 344"/>
                <a:gd name="T57" fmla="*/ 2147483646 h 400"/>
                <a:gd name="T58" fmla="*/ 2147483646 w 344"/>
                <a:gd name="T59" fmla="*/ 2147483646 h 400"/>
                <a:gd name="T60" fmla="*/ 2147483646 w 344"/>
                <a:gd name="T61" fmla="*/ 2147483646 h 400"/>
                <a:gd name="T62" fmla="*/ 2147483646 w 344"/>
                <a:gd name="T63" fmla="*/ 2147483646 h 400"/>
                <a:gd name="T64" fmla="*/ 2147483646 w 344"/>
                <a:gd name="T65" fmla="*/ 2147483646 h 400"/>
                <a:gd name="T66" fmla="*/ 2147483646 w 344"/>
                <a:gd name="T67" fmla="*/ 2147483646 h 400"/>
                <a:gd name="T68" fmla="*/ 2147483646 w 344"/>
                <a:gd name="T69" fmla="*/ 2147483646 h 400"/>
                <a:gd name="T70" fmla="*/ 2147483646 w 344"/>
                <a:gd name="T71" fmla="*/ 2147483646 h 400"/>
                <a:gd name="T72" fmla="*/ 2147483646 w 344"/>
                <a:gd name="T73" fmla="*/ 2147483646 h 400"/>
                <a:gd name="T74" fmla="*/ 2147483646 w 344"/>
                <a:gd name="T75" fmla="*/ 2147483646 h 400"/>
                <a:gd name="T76" fmla="*/ 2147483646 w 344"/>
                <a:gd name="T77" fmla="*/ 2147483646 h 400"/>
                <a:gd name="T78" fmla="*/ 2147483646 w 344"/>
                <a:gd name="T79" fmla="*/ 2147483646 h 400"/>
                <a:gd name="T80" fmla="*/ 2147483646 w 344"/>
                <a:gd name="T81" fmla="*/ 2147483646 h 400"/>
                <a:gd name="T82" fmla="*/ 2147483646 w 344"/>
                <a:gd name="T83" fmla="*/ 2147483646 h 400"/>
                <a:gd name="T84" fmla="*/ 2147483646 w 344"/>
                <a:gd name="T85" fmla="*/ 2147483646 h 400"/>
                <a:gd name="T86" fmla="*/ 2147483646 w 344"/>
                <a:gd name="T87" fmla="*/ 2147483646 h 400"/>
                <a:gd name="T88" fmla="*/ 2147483646 w 344"/>
                <a:gd name="T89" fmla="*/ 2147483646 h 400"/>
                <a:gd name="T90" fmla="*/ 2147483646 w 344"/>
                <a:gd name="T91" fmla="*/ 2147483646 h 400"/>
                <a:gd name="T92" fmla="*/ 2147483646 w 344"/>
                <a:gd name="T93" fmla="*/ 2147483646 h 400"/>
                <a:gd name="T94" fmla="*/ 2147483646 w 344"/>
                <a:gd name="T95" fmla="*/ 2147483646 h 400"/>
                <a:gd name="T96" fmla="*/ 2147483646 w 344"/>
                <a:gd name="T97" fmla="*/ 2147483646 h 400"/>
                <a:gd name="T98" fmla="*/ 2147483646 w 344"/>
                <a:gd name="T99" fmla="*/ 2147483646 h 400"/>
                <a:gd name="T100" fmla="*/ 2147483646 w 344"/>
                <a:gd name="T101" fmla="*/ 2147483646 h 400"/>
                <a:gd name="T102" fmla="*/ 2147483646 w 344"/>
                <a:gd name="T103" fmla="*/ 2147483646 h 400"/>
                <a:gd name="T104" fmla="*/ 2147483646 w 344"/>
                <a:gd name="T105" fmla="*/ 2147483646 h 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sp>
          <p:nvSpPr>
            <p:cNvPr id="19" name="湖北"/>
            <p:cNvSpPr/>
            <p:nvPr/>
          </p:nvSpPr>
          <p:spPr bwMode="auto">
            <a:xfrm>
              <a:off x="5275263" y="3849688"/>
              <a:ext cx="892175" cy="558800"/>
            </a:xfrm>
            <a:custGeom>
              <a:avLst/>
              <a:gdLst>
                <a:gd name="T0" fmla="*/ 2147483646 w 488"/>
                <a:gd name="T1" fmla="*/ 2147483646 h 306"/>
                <a:gd name="T2" fmla="*/ 2147483646 w 488"/>
                <a:gd name="T3" fmla="*/ 2147483646 h 306"/>
                <a:gd name="T4" fmla="*/ 2147483646 w 488"/>
                <a:gd name="T5" fmla="*/ 2147483646 h 306"/>
                <a:gd name="T6" fmla="*/ 2147483646 w 488"/>
                <a:gd name="T7" fmla="*/ 2147483646 h 306"/>
                <a:gd name="T8" fmla="*/ 2147483646 w 488"/>
                <a:gd name="T9" fmla="*/ 2147483646 h 306"/>
                <a:gd name="T10" fmla="*/ 2147483646 w 488"/>
                <a:gd name="T11" fmla="*/ 2147483646 h 306"/>
                <a:gd name="T12" fmla="*/ 2147483646 w 488"/>
                <a:gd name="T13" fmla="*/ 2147483646 h 306"/>
                <a:gd name="T14" fmla="*/ 2147483646 w 488"/>
                <a:gd name="T15" fmla="*/ 2147483646 h 306"/>
                <a:gd name="T16" fmla="*/ 2147483646 w 488"/>
                <a:gd name="T17" fmla="*/ 2147483646 h 306"/>
                <a:gd name="T18" fmla="*/ 2147483646 w 488"/>
                <a:gd name="T19" fmla="*/ 2147483646 h 306"/>
                <a:gd name="T20" fmla="*/ 2147483646 w 488"/>
                <a:gd name="T21" fmla="*/ 2147483646 h 306"/>
                <a:gd name="T22" fmla="*/ 2147483646 w 488"/>
                <a:gd name="T23" fmla="*/ 2147483646 h 306"/>
                <a:gd name="T24" fmla="*/ 2147483646 w 488"/>
                <a:gd name="T25" fmla="*/ 2147483646 h 306"/>
                <a:gd name="T26" fmla="*/ 2147483646 w 488"/>
                <a:gd name="T27" fmla="*/ 2147483646 h 306"/>
                <a:gd name="T28" fmla="*/ 2147483646 w 488"/>
                <a:gd name="T29" fmla="*/ 2147483646 h 306"/>
                <a:gd name="T30" fmla="*/ 2147483646 w 488"/>
                <a:gd name="T31" fmla="*/ 2147483646 h 306"/>
                <a:gd name="T32" fmla="*/ 2147483646 w 488"/>
                <a:gd name="T33" fmla="*/ 2147483646 h 306"/>
                <a:gd name="T34" fmla="*/ 2147483646 w 488"/>
                <a:gd name="T35" fmla="*/ 2147483646 h 306"/>
                <a:gd name="T36" fmla="*/ 2147483646 w 488"/>
                <a:gd name="T37" fmla="*/ 2147483646 h 306"/>
                <a:gd name="T38" fmla="*/ 2147483646 w 488"/>
                <a:gd name="T39" fmla="*/ 2147483646 h 306"/>
                <a:gd name="T40" fmla="*/ 2147483646 w 488"/>
                <a:gd name="T41" fmla="*/ 2147483646 h 306"/>
                <a:gd name="T42" fmla="*/ 2147483646 w 488"/>
                <a:gd name="T43" fmla="*/ 2147483646 h 306"/>
                <a:gd name="T44" fmla="*/ 2147483646 w 488"/>
                <a:gd name="T45" fmla="*/ 2147483646 h 306"/>
                <a:gd name="T46" fmla="*/ 2147483646 w 488"/>
                <a:gd name="T47" fmla="*/ 2147483646 h 306"/>
                <a:gd name="T48" fmla="*/ 2147483646 w 488"/>
                <a:gd name="T49" fmla="*/ 2147483646 h 306"/>
                <a:gd name="T50" fmla="*/ 2147483646 w 488"/>
                <a:gd name="T51" fmla="*/ 2147483646 h 306"/>
                <a:gd name="T52" fmla="*/ 2147483646 w 488"/>
                <a:gd name="T53" fmla="*/ 2147483646 h 306"/>
                <a:gd name="T54" fmla="*/ 2147483646 w 488"/>
                <a:gd name="T55" fmla="*/ 2147483646 h 306"/>
                <a:gd name="T56" fmla="*/ 2147483646 w 488"/>
                <a:gd name="T57" fmla="*/ 2147483646 h 306"/>
                <a:gd name="T58" fmla="*/ 2147483646 w 488"/>
                <a:gd name="T59" fmla="*/ 2147483646 h 306"/>
                <a:gd name="T60" fmla="*/ 2147483646 w 488"/>
                <a:gd name="T61" fmla="*/ 2147483646 h 306"/>
                <a:gd name="T62" fmla="*/ 2147483646 w 488"/>
                <a:gd name="T63" fmla="*/ 2147483646 h 306"/>
                <a:gd name="T64" fmla="*/ 2147483646 w 488"/>
                <a:gd name="T65" fmla="*/ 2147483646 h 306"/>
                <a:gd name="T66" fmla="*/ 2147483646 w 488"/>
                <a:gd name="T67" fmla="*/ 2147483646 h 306"/>
                <a:gd name="T68" fmla="*/ 2147483646 w 488"/>
                <a:gd name="T69" fmla="*/ 2147483646 h 306"/>
                <a:gd name="T70" fmla="*/ 2147483646 w 488"/>
                <a:gd name="T71" fmla="*/ 2147483646 h 306"/>
                <a:gd name="T72" fmla="*/ 2147483646 w 488"/>
                <a:gd name="T73" fmla="*/ 2147483646 h 306"/>
                <a:gd name="T74" fmla="*/ 2147483646 w 488"/>
                <a:gd name="T75" fmla="*/ 2147483646 h 306"/>
                <a:gd name="T76" fmla="*/ 2147483646 w 488"/>
                <a:gd name="T77" fmla="*/ 2147483646 h 306"/>
                <a:gd name="T78" fmla="*/ 2147483646 w 488"/>
                <a:gd name="T79" fmla="*/ 2147483646 h 306"/>
                <a:gd name="T80" fmla="*/ 2147483646 w 488"/>
                <a:gd name="T81" fmla="*/ 2147483646 h 306"/>
                <a:gd name="T82" fmla="*/ 2147483646 w 488"/>
                <a:gd name="T83" fmla="*/ 2147483646 h 306"/>
                <a:gd name="T84" fmla="*/ 2147483646 w 488"/>
                <a:gd name="T85" fmla="*/ 2147483646 h 306"/>
                <a:gd name="T86" fmla="*/ 2147483646 w 488"/>
                <a:gd name="T87" fmla="*/ 2147483646 h 306"/>
                <a:gd name="T88" fmla="*/ 2147483646 w 488"/>
                <a:gd name="T89" fmla="*/ 2147483646 h 306"/>
                <a:gd name="T90" fmla="*/ 2147483646 w 488"/>
                <a:gd name="T91" fmla="*/ 2147483646 h 306"/>
                <a:gd name="T92" fmla="*/ 2147483646 w 488"/>
                <a:gd name="T93" fmla="*/ 2147483646 h 306"/>
                <a:gd name="T94" fmla="*/ 2147483646 w 488"/>
                <a:gd name="T95" fmla="*/ 2147483646 h 306"/>
                <a:gd name="T96" fmla="*/ 2147483646 w 488"/>
                <a:gd name="T97" fmla="*/ 2147483646 h 306"/>
                <a:gd name="T98" fmla="*/ 2147483646 w 488"/>
                <a:gd name="T99" fmla="*/ 2147483646 h 306"/>
                <a:gd name="T100" fmla="*/ 2147483646 w 488"/>
                <a:gd name="T101" fmla="*/ 2147483646 h 306"/>
                <a:gd name="T102" fmla="*/ 2147483646 w 488"/>
                <a:gd name="T103" fmla="*/ 2147483646 h 306"/>
                <a:gd name="T104" fmla="*/ 2147483646 w 488"/>
                <a:gd name="T105" fmla="*/ 2147483646 h 306"/>
                <a:gd name="T106" fmla="*/ 2147483646 w 488"/>
                <a:gd name="T107" fmla="*/ 2147483646 h 306"/>
                <a:gd name="T108" fmla="*/ 2147483646 w 488"/>
                <a:gd name="T109" fmla="*/ 2147483646 h 306"/>
                <a:gd name="T110" fmla="*/ 2147483646 w 488"/>
                <a:gd name="T111" fmla="*/ 2147483646 h 306"/>
                <a:gd name="T112" fmla="*/ 2147483646 w 488"/>
                <a:gd name="T113" fmla="*/ 2147483646 h 306"/>
                <a:gd name="T114" fmla="*/ 2147483646 w 488"/>
                <a:gd name="T115" fmla="*/ 2147483646 h 3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88" h="306">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sp>
          <p:nvSpPr>
            <p:cNvPr id="20" name="广东"/>
            <p:cNvSpPr/>
            <p:nvPr/>
          </p:nvSpPr>
          <p:spPr bwMode="auto">
            <a:xfrm>
              <a:off x="5472113" y="4876800"/>
              <a:ext cx="928687" cy="735013"/>
            </a:xfrm>
            <a:custGeom>
              <a:avLst/>
              <a:gdLst>
                <a:gd name="T0" fmla="*/ 2147483646 w 508"/>
                <a:gd name="T1" fmla="*/ 2147483646 h 402"/>
                <a:gd name="T2" fmla="*/ 2147483646 w 508"/>
                <a:gd name="T3" fmla="*/ 2147483646 h 402"/>
                <a:gd name="T4" fmla="*/ 2147483646 w 508"/>
                <a:gd name="T5" fmla="*/ 2147483646 h 402"/>
                <a:gd name="T6" fmla="*/ 2147483646 w 508"/>
                <a:gd name="T7" fmla="*/ 2147483646 h 402"/>
                <a:gd name="T8" fmla="*/ 2147483646 w 508"/>
                <a:gd name="T9" fmla="*/ 2147483646 h 402"/>
                <a:gd name="T10" fmla="*/ 2147483646 w 508"/>
                <a:gd name="T11" fmla="*/ 2147483646 h 402"/>
                <a:gd name="T12" fmla="*/ 2147483646 w 508"/>
                <a:gd name="T13" fmla="*/ 2147483646 h 402"/>
                <a:gd name="T14" fmla="*/ 2147483646 w 508"/>
                <a:gd name="T15" fmla="*/ 2147483646 h 402"/>
                <a:gd name="T16" fmla="*/ 2147483646 w 508"/>
                <a:gd name="T17" fmla="*/ 2147483646 h 402"/>
                <a:gd name="T18" fmla="*/ 2147483646 w 508"/>
                <a:gd name="T19" fmla="*/ 2147483646 h 402"/>
                <a:gd name="T20" fmla="*/ 2147483646 w 508"/>
                <a:gd name="T21" fmla="*/ 2147483646 h 402"/>
                <a:gd name="T22" fmla="*/ 2147483646 w 508"/>
                <a:gd name="T23" fmla="*/ 2147483646 h 402"/>
                <a:gd name="T24" fmla="*/ 2147483646 w 508"/>
                <a:gd name="T25" fmla="*/ 2147483646 h 402"/>
                <a:gd name="T26" fmla="*/ 2147483646 w 508"/>
                <a:gd name="T27" fmla="*/ 2147483646 h 402"/>
                <a:gd name="T28" fmla="*/ 2147483646 w 508"/>
                <a:gd name="T29" fmla="*/ 2147483646 h 402"/>
                <a:gd name="T30" fmla="*/ 2147483646 w 508"/>
                <a:gd name="T31" fmla="*/ 2147483646 h 402"/>
                <a:gd name="T32" fmla="*/ 2147483646 w 508"/>
                <a:gd name="T33" fmla="*/ 2147483646 h 402"/>
                <a:gd name="T34" fmla="*/ 2147483646 w 508"/>
                <a:gd name="T35" fmla="*/ 2147483646 h 402"/>
                <a:gd name="T36" fmla="*/ 2147483646 w 508"/>
                <a:gd name="T37" fmla="*/ 2147483646 h 402"/>
                <a:gd name="T38" fmla="*/ 2147483646 w 508"/>
                <a:gd name="T39" fmla="*/ 2147483646 h 402"/>
                <a:gd name="T40" fmla="*/ 2147483646 w 508"/>
                <a:gd name="T41" fmla="*/ 2147483646 h 402"/>
                <a:gd name="T42" fmla="*/ 2147483646 w 508"/>
                <a:gd name="T43" fmla="*/ 2147483646 h 402"/>
                <a:gd name="T44" fmla="*/ 2147483646 w 508"/>
                <a:gd name="T45" fmla="*/ 2147483646 h 402"/>
                <a:gd name="T46" fmla="*/ 2147483646 w 508"/>
                <a:gd name="T47" fmla="*/ 2147483646 h 402"/>
                <a:gd name="T48" fmla="*/ 2147483646 w 508"/>
                <a:gd name="T49" fmla="*/ 2147483646 h 402"/>
                <a:gd name="T50" fmla="*/ 2147483646 w 508"/>
                <a:gd name="T51" fmla="*/ 2147483646 h 402"/>
                <a:gd name="T52" fmla="*/ 2147483646 w 508"/>
                <a:gd name="T53" fmla="*/ 2147483646 h 402"/>
                <a:gd name="T54" fmla="*/ 2147483646 w 508"/>
                <a:gd name="T55" fmla="*/ 2147483646 h 402"/>
                <a:gd name="T56" fmla="*/ 2147483646 w 508"/>
                <a:gd name="T57" fmla="*/ 2147483646 h 402"/>
                <a:gd name="T58" fmla="*/ 2147483646 w 508"/>
                <a:gd name="T59" fmla="*/ 2147483646 h 402"/>
                <a:gd name="T60" fmla="*/ 2147483646 w 508"/>
                <a:gd name="T61" fmla="*/ 2147483646 h 402"/>
                <a:gd name="T62" fmla="*/ 2147483646 w 508"/>
                <a:gd name="T63" fmla="*/ 2147483646 h 402"/>
                <a:gd name="T64" fmla="*/ 2147483646 w 508"/>
                <a:gd name="T65" fmla="*/ 2147483646 h 402"/>
                <a:gd name="T66" fmla="*/ 2147483646 w 508"/>
                <a:gd name="T67" fmla="*/ 2147483646 h 402"/>
                <a:gd name="T68" fmla="*/ 2147483646 w 508"/>
                <a:gd name="T69" fmla="*/ 2147483646 h 402"/>
                <a:gd name="T70" fmla="*/ 2147483646 w 508"/>
                <a:gd name="T71" fmla="*/ 2147483646 h 402"/>
                <a:gd name="T72" fmla="*/ 2147483646 w 508"/>
                <a:gd name="T73" fmla="*/ 2147483646 h 402"/>
                <a:gd name="T74" fmla="*/ 2147483646 w 508"/>
                <a:gd name="T75" fmla="*/ 2147483646 h 402"/>
                <a:gd name="T76" fmla="*/ 2147483646 w 508"/>
                <a:gd name="T77" fmla="*/ 2147483646 h 402"/>
                <a:gd name="T78" fmla="*/ 2147483646 w 508"/>
                <a:gd name="T79" fmla="*/ 2147483646 h 402"/>
                <a:gd name="T80" fmla="*/ 2147483646 w 508"/>
                <a:gd name="T81" fmla="*/ 2147483646 h 402"/>
                <a:gd name="T82" fmla="*/ 2147483646 w 508"/>
                <a:gd name="T83" fmla="*/ 2147483646 h 402"/>
                <a:gd name="T84" fmla="*/ 2147483646 w 508"/>
                <a:gd name="T85" fmla="*/ 2147483646 h 402"/>
                <a:gd name="T86" fmla="*/ 2147483646 w 508"/>
                <a:gd name="T87" fmla="*/ 2147483646 h 402"/>
                <a:gd name="T88" fmla="*/ 2147483646 w 508"/>
                <a:gd name="T89" fmla="*/ 2147483646 h 402"/>
                <a:gd name="T90" fmla="*/ 2147483646 w 508"/>
                <a:gd name="T91" fmla="*/ 2147483646 h 402"/>
                <a:gd name="T92" fmla="*/ 2147483646 w 508"/>
                <a:gd name="T93" fmla="*/ 2147483646 h 402"/>
                <a:gd name="T94" fmla="*/ 2147483646 w 508"/>
                <a:gd name="T95" fmla="*/ 2147483646 h 402"/>
                <a:gd name="T96" fmla="*/ 2147483646 w 508"/>
                <a:gd name="T97" fmla="*/ 2147483646 h 402"/>
                <a:gd name="T98" fmla="*/ 2147483646 w 508"/>
                <a:gd name="T99" fmla="*/ 2147483646 h 402"/>
                <a:gd name="T100" fmla="*/ 2147483646 w 508"/>
                <a:gd name="T101" fmla="*/ 2147483646 h 4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sp>
          <p:nvSpPr>
            <p:cNvPr id="21" name="江西"/>
            <p:cNvSpPr/>
            <p:nvPr/>
          </p:nvSpPr>
          <p:spPr bwMode="auto">
            <a:xfrm>
              <a:off x="5911850" y="4240213"/>
              <a:ext cx="555625" cy="757237"/>
            </a:xfrm>
            <a:custGeom>
              <a:avLst/>
              <a:gdLst>
                <a:gd name="T0" fmla="*/ 2147483646 w 304"/>
                <a:gd name="T1" fmla="*/ 0 h 414"/>
                <a:gd name="T2" fmla="*/ 2147483646 w 304"/>
                <a:gd name="T3" fmla="*/ 2147483646 h 414"/>
                <a:gd name="T4" fmla="*/ 2147483646 w 304"/>
                <a:gd name="T5" fmla="*/ 2147483646 h 414"/>
                <a:gd name="T6" fmla="*/ 2147483646 w 304"/>
                <a:gd name="T7" fmla="*/ 2147483646 h 414"/>
                <a:gd name="T8" fmla="*/ 2147483646 w 304"/>
                <a:gd name="T9" fmla="*/ 2147483646 h 414"/>
                <a:gd name="T10" fmla="*/ 2147483646 w 304"/>
                <a:gd name="T11" fmla="*/ 2147483646 h 414"/>
                <a:gd name="T12" fmla="*/ 2147483646 w 304"/>
                <a:gd name="T13" fmla="*/ 2147483646 h 414"/>
                <a:gd name="T14" fmla="*/ 2147483646 w 304"/>
                <a:gd name="T15" fmla="*/ 2147483646 h 414"/>
                <a:gd name="T16" fmla="*/ 2147483646 w 304"/>
                <a:gd name="T17" fmla="*/ 2147483646 h 414"/>
                <a:gd name="T18" fmla="*/ 2147483646 w 304"/>
                <a:gd name="T19" fmla="*/ 2147483646 h 414"/>
                <a:gd name="T20" fmla="*/ 2147483646 w 304"/>
                <a:gd name="T21" fmla="*/ 2147483646 h 414"/>
                <a:gd name="T22" fmla="*/ 2147483646 w 304"/>
                <a:gd name="T23" fmla="*/ 2147483646 h 414"/>
                <a:gd name="T24" fmla="*/ 2147483646 w 304"/>
                <a:gd name="T25" fmla="*/ 2147483646 h 414"/>
                <a:gd name="T26" fmla="*/ 2147483646 w 304"/>
                <a:gd name="T27" fmla="*/ 2147483646 h 414"/>
                <a:gd name="T28" fmla="*/ 0 w 304"/>
                <a:gd name="T29" fmla="*/ 2147483646 h 414"/>
                <a:gd name="T30" fmla="*/ 2147483646 w 304"/>
                <a:gd name="T31" fmla="*/ 2147483646 h 414"/>
                <a:gd name="T32" fmla="*/ 2147483646 w 304"/>
                <a:gd name="T33" fmla="*/ 2147483646 h 414"/>
                <a:gd name="T34" fmla="*/ 2147483646 w 304"/>
                <a:gd name="T35" fmla="*/ 2147483646 h 414"/>
                <a:gd name="T36" fmla="*/ 2147483646 w 304"/>
                <a:gd name="T37" fmla="*/ 2147483646 h 414"/>
                <a:gd name="T38" fmla="*/ 2147483646 w 304"/>
                <a:gd name="T39" fmla="*/ 2147483646 h 414"/>
                <a:gd name="T40" fmla="*/ 2147483646 w 304"/>
                <a:gd name="T41" fmla="*/ 2147483646 h 414"/>
                <a:gd name="T42" fmla="*/ 2147483646 w 304"/>
                <a:gd name="T43" fmla="*/ 2147483646 h 414"/>
                <a:gd name="T44" fmla="*/ 2147483646 w 304"/>
                <a:gd name="T45" fmla="*/ 2147483646 h 414"/>
                <a:gd name="T46" fmla="*/ 2147483646 w 304"/>
                <a:gd name="T47" fmla="*/ 2147483646 h 414"/>
                <a:gd name="T48" fmla="*/ 2147483646 w 304"/>
                <a:gd name="T49" fmla="*/ 2147483646 h 414"/>
                <a:gd name="T50" fmla="*/ 2147483646 w 304"/>
                <a:gd name="T51" fmla="*/ 2147483646 h 414"/>
                <a:gd name="T52" fmla="*/ 2147483646 w 304"/>
                <a:gd name="T53" fmla="*/ 2147483646 h 414"/>
                <a:gd name="T54" fmla="*/ 2147483646 w 304"/>
                <a:gd name="T55" fmla="*/ 2147483646 h 414"/>
                <a:gd name="T56" fmla="*/ 2147483646 w 304"/>
                <a:gd name="T57" fmla="*/ 2147483646 h 414"/>
                <a:gd name="T58" fmla="*/ 2147483646 w 304"/>
                <a:gd name="T59" fmla="*/ 2147483646 h 414"/>
                <a:gd name="T60" fmla="*/ 2147483646 w 304"/>
                <a:gd name="T61" fmla="*/ 2147483646 h 414"/>
                <a:gd name="T62" fmla="*/ 2147483646 w 304"/>
                <a:gd name="T63" fmla="*/ 2147483646 h 414"/>
                <a:gd name="T64" fmla="*/ 2147483646 w 304"/>
                <a:gd name="T65" fmla="*/ 2147483646 h 414"/>
                <a:gd name="T66" fmla="*/ 2147483646 w 304"/>
                <a:gd name="T67" fmla="*/ 2147483646 h 414"/>
                <a:gd name="T68" fmla="*/ 2147483646 w 304"/>
                <a:gd name="T69" fmla="*/ 2147483646 h 414"/>
                <a:gd name="T70" fmla="*/ 2147483646 w 304"/>
                <a:gd name="T71" fmla="*/ 2147483646 h 414"/>
                <a:gd name="T72" fmla="*/ 2147483646 w 304"/>
                <a:gd name="T73" fmla="*/ 2147483646 h 414"/>
                <a:gd name="T74" fmla="*/ 2147483646 w 304"/>
                <a:gd name="T75" fmla="*/ 2147483646 h 414"/>
                <a:gd name="T76" fmla="*/ 2147483646 w 304"/>
                <a:gd name="T77" fmla="*/ 2147483646 h 414"/>
                <a:gd name="T78" fmla="*/ 2147483646 w 304"/>
                <a:gd name="T79" fmla="*/ 2147483646 h 414"/>
                <a:gd name="T80" fmla="*/ 2147483646 w 304"/>
                <a:gd name="T81" fmla="*/ 2147483646 h 414"/>
                <a:gd name="T82" fmla="*/ 2147483646 w 304"/>
                <a:gd name="T83" fmla="*/ 2147483646 h 414"/>
                <a:gd name="T84" fmla="*/ 2147483646 w 304"/>
                <a:gd name="T85" fmla="*/ 2147483646 h 414"/>
                <a:gd name="T86" fmla="*/ 2147483646 w 304"/>
                <a:gd name="T87" fmla="*/ 2147483646 h 414"/>
                <a:gd name="T88" fmla="*/ 2147483646 w 304"/>
                <a:gd name="T89" fmla="*/ 2147483646 h 414"/>
                <a:gd name="T90" fmla="*/ 2147483646 w 304"/>
                <a:gd name="T91" fmla="*/ 2147483646 h 414"/>
                <a:gd name="T92" fmla="*/ 2147483646 w 304"/>
                <a:gd name="T93" fmla="*/ 2147483646 h 414"/>
                <a:gd name="T94" fmla="*/ 2147483646 w 304"/>
                <a:gd name="T95" fmla="*/ 2147483646 h 414"/>
                <a:gd name="T96" fmla="*/ 2147483646 w 304"/>
                <a:gd name="T97" fmla="*/ 2147483646 h 414"/>
                <a:gd name="T98" fmla="*/ 2147483646 w 304"/>
                <a:gd name="T99" fmla="*/ 2147483646 h 414"/>
                <a:gd name="T100" fmla="*/ 2147483646 w 304"/>
                <a:gd name="T101" fmla="*/ 2147483646 h 414"/>
                <a:gd name="T102" fmla="*/ 2147483646 w 304"/>
                <a:gd name="T103" fmla="*/ 2147483646 h 414"/>
                <a:gd name="T104" fmla="*/ 2147483646 w 304"/>
                <a:gd name="T105" fmla="*/ 2147483646 h 414"/>
                <a:gd name="T106" fmla="*/ 2147483646 w 304"/>
                <a:gd name="T107" fmla="*/ 2147483646 h 414"/>
                <a:gd name="T108" fmla="*/ 2147483646 w 304"/>
                <a:gd name="T109" fmla="*/ 2147483646 h 414"/>
                <a:gd name="T110" fmla="*/ 2147483646 w 304"/>
                <a:gd name="T111" fmla="*/ 2147483646 h 414"/>
                <a:gd name="T112" fmla="*/ 2147483646 w 304"/>
                <a:gd name="T113" fmla="*/ 2147483646 h 414"/>
                <a:gd name="T114" fmla="*/ 2147483646 w 304"/>
                <a:gd name="T115" fmla="*/ 2147483646 h 414"/>
                <a:gd name="T116" fmla="*/ 2147483646 w 304"/>
                <a:gd name="T117" fmla="*/ 2147483646 h 4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04" h="41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sp>
          <p:nvSpPr>
            <p:cNvPr id="22" name="福建"/>
            <p:cNvSpPr/>
            <p:nvPr/>
          </p:nvSpPr>
          <p:spPr bwMode="auto">
            <a:xfrm>
              <a:off x="6200775" y="4441825"/>
              <a:ext cx="514350" cy="628650"/>
            </a:xfrm>
            <a:custGeom>
              <a:avLst/>
              <a:gdLst>
                <a:gd name="T0" fmla="*/ 2147483646 w 282"/>
                <a:gd name="T1" fmla="*/ 2147483646 h 344"/>
                <a:gd name="T2" fmla="*/ 2147483646 w 282"/>
                <a:gd name="T3" fmla="*/ 2147483646 h 344"/>
                <a:gd name="T4" fmla="*/ 2147483646 w 282"/>
                <a:gd name="T5" fmla="*/ 2147483646 h 344"/>
                <a:gd name="T6" fmla="*/ 2147483646 w 282"/>
                <a:gd name="T7" fmla="*/ 2147483646 h 344"/>
                <a:gd name="T8" fmla="*/ 2147483646 w 282"/>
                <a:gd name="T9" fmla="*/ 2147483646 h 344"/>
                <a:gd name="T10" fmla="*/ 2147483646 w 282"/>
                <a:gd name="T11" fmla="*/ 2147483646 h 344"/>
                <a:gd name="T12" fmla="*/ 2147483646 w 282"/>
                <a:gd name="T13" fmla="*/ 2147483646 h 344"/>
                <a:gd name="T14" fmla="*/ 2147483646 w 282"/>
                <a:gd name="T15" fmla="*/ 2147483646 h 344"/>
                <a:gd name="T16" fmla="*/ 2147483646 w 282"/>
                <a:gd name="T17" fmla="*/ 2147483646 h 344"/>
                <a:gd name="T18" fmla="*/ 2147483646 w 282"/>
                <a:gd name="T19" fmla="*/ 2147483646 h 344"/>
                <a:gd name="T20" fmla="*/ 2147483646 w 282"/>
                <a:gd name="T21" fmla="*/ 2147483646 h 344"/>
                <a:gd name="T22" fmla="*/ 2147483646 w 282"/>
                <a:gd name="T23" fmla="*/ 2147483646 h 344"/>
                <a:gd name="T24" fmla="*/ 2147483646 w 282"/>
                <a:gd name="T25" fmla="*/ 2147483646 h 344"/>
                <a:gd name="T26" fmla="*/ 2147483646 w 282"/>
                <a:gd name="T27" fmla="*/ 2147483646 h 344"/>
                <a:gd name="T28" fmla="*/ 2147483646 w 282"/>
                <a:gd name="T29" fmla="*/ 2147483646 h 344"/>
                <a:gd name="T30" fmla="*/ 2147483646 w 282"/>
                <a:gd name="T31" fmla="*/ 2147483646 h 344"/>
                <a:gd name="T32" fmla="*/ 2147483646 w 282"/>
                <a:gd name="T33" fmla="*/ 2147483646 h 344"/>
                <a:gd name="T34" fmla="*/ 0 w 282"/>
                <a:gd name="T35" fmla="*/ 2147483646 h 344"/>
                <a:gd name="T36" fmla="*/ 2147483646 w 282"/>
                <a:gd name="T37" fmla="*/ 2147483646 h 344"/>
                <a:gd name="T38" fmla="*/ 2147483646 w 282"/>
                <a:gd name="T39" fmla="*/ 2147483646 h 344"/>
                <a:gd name="T40" fmla="*/ 2147483646 w 282"/>
                <a:gd name="T41" fmla="*/ 2147483646 h 344"/>
                <a:gd name="T42" fmla="*/ 2147483646 w 282"/>
                <a:gd name="T43" fmla="*/ 2147483646 h 344"/>
                <a:gd name="T44" fmla="*/ 2147483646 w 282"/>
                <a:gd name="T45" fmla="*/ 2147483646 h 344"/>
                <a:gd name="T46" fmla="*/ 2147483646 w 282"/>
                <a:gd name="T47" fmla="*/ 2147483646 h 344"/>
                <a:gd name="T48" fmla="*/ 2147483646 w 282"/>
                <a:gd name="T49" fmla="*/ 2147483646 h 344"/>
                <a:gd name="T50" fmla="*/ 2147483646 w 282"/>
                <a:gd name="T51" fmla="*/ 2147483646 h 344"/>
                <a:gd name="T52" fmla="*/ 2147483646 w 282"/>
                <a:gd name="T53" fmla="*/ 2147483646 h 344"/>
                <a:gd name="T54" fmla="*/ 2147483646 w 282"/>
                <a:gd name="T55" fmla="*/ 2147483646 h 344"/>
                <a:gd name="T56" fmla="*/ 2147483646 w 282"/>
                <a:gd name="T57" fmla="*/ 2147483646 h 344"/>
                <a:gd name="T58" fmla="*/ 2147483646 w 282"/>
                <a:gd name="T59" fmla="*/ 2147483646 h 344"/>
                <a:gd name="T60" fmla="*/ 2147483646 w 282"/>
                <a:gd name="T61" fmla="*/ 2147483646 h 344"/>
                <a:gd name="T62" fmla="*/ 2147483646 w 282"/>
                <a:gd name="T63" fmla="*/ 2147483646 h 344"/>
                <a:gd name="T64" fmla="*/ 2147483646 w 282"/>
                <a:gd name="T65" fmla="*/ 2147483646 h 344"/>
                <a:gd name="T66" fmla="*/ 2147483646 w 282"/>
                <a:gd name="T67" fmla="*/ 2147483646 h 344"/>
                <a:gd name="T68" fmla="*/ 2147483646 w 282"/>
                <a:gd name="T69" fmla="*/ 2147483646 h 344"/>
                <a:gd name="T70" fmla="*/ 2147483646 w 282"/>
                <a:gd name="T71" fmla="*/ 2147483646 h 344"/>
                <a:gd name="T72" fmla="*/ 2147483646 w 282"/>
                <a:gd name="T73" fmla="*/ 2147483646 h 344"/>
                <a:gd name="T74" fmla="*/ 2147483646 w 282"/>
                <a:gd name="T75" fmla="*/ 2147483646 h 344"/>
                <a:gd name="T76" fmla="*/ 2147483646 w 282"/>
                <a:gd name="T77" fmla="*/ 2147483646 h 344"/>
                <a:gd name="T78" fmla="*/ 2147483646 w 282"/>
                <a:gd name="T79" fmla="*/ 2147483646 h 344"/>
                <a:gd name="T80" fmla="*/ 2147483646 w 282"/>
                <a:gd name="T81" fmla="*/ 2147483646 h 344"/>
                <a:gd name="T82" fmla="*/ 2147483646 w 282"/>
                <a:gd name="T83" fmla="*/ 2147483646 h 344"/>
                <a:gd name="T84" fmla="*/ 2147483646 w 282"/>
                <a:gd name="T85" fmla="*/ 2147483646 h 344"/>
                <a:gd name="T86" fmla="*/ 2147483646 w 282"/>
                <a:gd name="T87" fmla="*/ 2147483646 h 344"/>
                <a:gd name="T88" fmla="*/ 2147483646 w 282"/>
                <a:gd name="T89" fmla="*/ 2147483646 h 344"/>
                <a:gd name="T90" fmla="*/ 2147483646 w 282"/>
                <a:gd name="T91" fmla="*/ 2147483646 h 344"/>
                <a:gd name="T92" fmla="*/ 2147483646 w 282"/>
                <a:gd name="T93" fmla="*/ 2147483646 h 344"/>
                <a:gd name="T94" fmla="*/ 2147483646 w 282"/>
                <a:gd name="T95" fmla="*/ 2147483646 h 344"/>
                <a:gd name="T96" fmla="*/ 2147483646 w 282"/>
                <a:gd name="T97" fmla="*/ 2147483646 h 344"/>
                <a:gd name="T98" fmla="*/ 2147483646 w 282"/>
                <a:gd name="T99" fmla="*/ 2147483646 h 344"/>
                <a:gd name="T100" fmla="*/ 2147483646 w 282"/>
                <a:gd name="T101" fmla="*/ 2147483646 h 344"/>
                <a:gd name="T102" fmla="*/ 2147483646 w 282"/>
                <a:gd name="T103" fmla="*/ 0 h 3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2" h="344">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sp>
          <p:nvSpPr>
            <p:cNvPr id="23" name="浙江"/>
            <p:cNvSpPr/>
            <p:nvPr/>
          </p:nvSpPr>
          <p:spPr bwMode="auto">
            <a:xfrm>
              <a:off x="6430963" y="4043363"/>
              <a:ext cx="441325" cy="511175"/>
            </a:xfrm>
            <a:custGeom>
              <a:avLst/>
              <a:gdLst>
                <a:gd name="T0" fmla="*/ 2147483646 w 242"/>
                <a:gd name="T1" fmla="*/ 2147483646 h 280"/>
                <a:gd name="T2" fmla="*/ 2147483646 w 242"/>
                <a:gd name="T3" fmla="*/ 2147483646 h 280"/>
                <a:gd name="T4" fmla="*/ 2147483646 w 242"/>
                <a:gd name="T5" fmla="*/ 2147483646 h 280"/>
                <a:gd name="T6" fmla="*/ 2147483646 w 242"/>
                <a:gd name="T7" fmla="*/ 2147483646 h 280"/>
                <a:gd name="T8" fmla="*/ 2147483646 w 242"/>
                <a:gd name="T9" fmla="*/ 2147483646 h 280"/>
                <a:gd name="T10" fmla="*/ 2147483646 w 242"/>
                <a:gd name="T11" fmla="*/ 2147483646 h 280"/>
                <a:gd name="T12" fmla="*/ 2147483646 w 242"/>
                <a:gd name="T13" fmla="*/ 2147483646 h 280"/>
                <a:gd name="T14" fmla="*/ 2147483646 w 242"/>
                <a:gd name="T15" fmla="*/ 2147483646 h 280"/>
                <a:gd name="T16" fmla="*/ 2147483646 w 242"/>
                <a:gd name="T17" fmla="*/ 2147483646 h 280"/>
                <a:gd name="T18" fmla="*/ 0 w 242"/>
                <a:gd name="T19" fmla="*/ 2147483646 h 280"/>
                <a:gd name="T20" fmla="*/ 2147483646 w 242"/>
                <a:gd name="T21" fmla="*/ 2147483646 h 280"/>
                <a:gd name="T22" fmla="*/ 2147483646 w 242"/>
                <a:gd name="T23" fmla="*/ 2147483646 h 280"/>
                <a:gd name="T24" fmla="*/ 2147483646 w 242"/>
                <a:gd name="T25" fmla="*/ 2147483646 h 280"/>
                <a:gd name="T26" fmla="*/ 2147483646 w 242"/>
                <a:gd name="T27" fmla="*/ 2147483646 h 280"/>
                <a:gd name="T28" fmla="*/ 2147483646 w 242"/>
                <a:gd name="T29" fmla="*/ 2147483646 h 280"/>
                <a:gd name="T30" fmla="*/ 2147483646 w 242"/>
                <a:gd name="T31" fmla="*/ 2147483646 h 280"/>
                <a:gd name="T32" fmla="*/ 2147483646 w 242"/>
                <a:gd name="T33" fmla="*/ 2147483646 h 280"/>
                <a:gd name="T34" fmla="*/ 2147483646 w 242"/>
                <a:gd name="T35" fmla="*/ 2147483646 h 280"/>
                <a:gd name="T36" fmla="*/ 2147483646 w 242"/>
                <a:gd name="T37" fmla="*/ 2147483646 h 280"/>
                <a:gd name="T38" fmla="*/ 2147483646 w 242"/>
                <a:gd name="T39" fmla="*/ 2147483646 h 280"/>
                <a:gd name="T40" fmla="*/ 2147483646 w 242"/>
                <a:gd name="T41" fmla="*/ 2147483646 h 280"/>
                <a:gd name="T42" fmla="*/ 2147483646 w 242"/>
                <a:gd name="T43" fmla="*/ 2147483646 h 280"/>
                <a:gd name="T44" fmla="*/ 2147483646 w 242"/>
                <a:gd name="T45" fmla="*/ 2147483646 h 280"/>
                <a:gd name="T46" fmla="*/ 2147483646 w 242"/>
                <a:gd name="T47" fmla="*/ 2147483646 h 280"/>
                <a:gd name="T48" fmla="*/ 2147483646 w 242"/>
                <a:gd name="T49" fmla="*/ 2147483646 h 280"/>
                <a:gd name="T50" fmla="*/ 2147483646 w 242"/>
                <a:gd name="T51" fmla="*/ 2147483646 h 280"/>
                <a:gd name="T52" fmla="*/ 2147483646 w 242"/>
                <a:gd name="T53" fmla="*/ 2147483646 h 280"/>
                <a:gd name="T54" fmla="*/ 2147483646 w 242"/>
                <a:gd name="T55" fmla="*/ 2147483646 h 280"/>
                <a:gd name="T56" fmla="*/ 2147483646 w 242"/>
                <a:gd name="T57" fmla="*/ 2147483646 h 280"/>
                <a:gd name="T58" fmla="*/ 2147483646 w 242"/>
                <a:gd name="T59" fmla="*/ 2147483646 h 280"/>
                <a:gd name="T60" fmla="*/ 2147483646 w 242"/>
                <a:gd name="T61" fmla="*/ 2147483646 h 280"/>
                <a:gd name="T62" fmla="*/ 2147483646 w 242"/>
                <a:gd name="T63" fmla="*/ 2147483646 h 280"/>
                <a:gd name="T64" fmla="*/ 2147483646 w 242"/>
                <a:gd name="T65" fmla="*/ 2147483646 h 280"/>
                <a:gd name="T66" fmla="*/ 2147483646 w 242"/>
                <a:gd name="T67" fmla="*/ 2147483646 h 280"/>
                <a:gd name="T68" fmla="*/ 2147483646 w 242"/>
                <a:gd name="T69" fmla="*/ 2147483646 h 280"/>
                <a:gd name="T70" fmla="*/ 2147483646 w 242"/>
                <a:gd name="T71" fmla="*/ 2147483646 h 280"/>
                <a:gd name="T72" fmla="*/ 2147483646 w 242"/>
                <a:gd name="T73" fmla="*/ 2147483646 h 280"/>
                <a:gd name="T74" fmla="*/ 2147483646 w 242"/>
                <a:gd name="T75" fmla="*/ 2147483646 h 280"/>
                <a:gd name="T76" fmla="*/ 2147483646 w 242"/>
                <a:gd name="T77" fmla="*/ 2147483646 h 280"/>
                <a:gd name="T78" fmla="*/ 2147483646 w 242"/>
                <a:gd name="T79" fmla="*/ 2147483646 h 280"/>
                <a:gd name="T80" fmla="*/ 2147483646 w 242"/>
                <a:gd name="T81" fmla="*/ 2147483646 h 280"/>
                <a:gd name="T82" fmla="*/ 2147483646 w 242"/>
                <a:gd name="T83" fmla="*/ 2147483646 h 280"/>
                <a:gd name="T84" fmla="*/ 2147483646 w 242"/>
                <a:gd name="T85" fmla="*/ 2147483646 h 280"/>
                <a:gd name="T86" fmla="*/ 2147483646 w 242"/>
                <a:gd name="T87" fmla="*/ 2147483646 h 280"/>
                <a:gd name="T88" fmla="*/ 2147483646 w 242"/>
                <a:gd name="T89" fmla="*/ 2147483646 h 280"/>
                <a:gd name="T90" fmla="*/ 2147483646 w 242"/>
                <a:gd name="T91" fmla="*/ 2147483646 h 2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sp>
          <p:nvSpPr>
            <p:cNvPr id="24" name="安徽"/>
            <p:cNvSpPr/>
            <p:nvPr/>
          </p:nvSpPr>
          <p:spPr bwMode="auto">
            <a:xfrm>
              <a:off x="5999163" y="3600450"/>
              <a:ext cx="558800" cy="684213"/>
            </a:xfrm>
            <a:custGeom>
              <a:avLst/>
              <a:gdLst>
                <a:gd name="T0" fmla="*/ 2147483646 w 306"/>
                <a:gd name="T1" fmla="*/ 2147483646 h 374"/>
                <a:gd name="T2" fmla="*/ 2147483646 w 306"/>
                <a:gd name="T3" fmla="*/ 2147483646 h 374"/>
                <a:gd name="T4" fmla="*/ 2147483646 w 306"/>
                <a:gd name="T5" fmla="*/ 2147483646 h 374"/>
                <a:gd name="T6" fmla="*/ 2147483646 w 306"/>
                <a:gd name="T7" fmla="*/ 2147483646 h 374"/>
                <a:gd name="T8" fmla="*/ 2147483646 w 306"/>
                <a:gd name="T9" fmla="*/ 2147483646 h 374"/>
                <a:gd name="T10" fmla="*/ 2147483646 w 306"/>
                <a:gd name="T11" fmla="*/ 2147483646 h 374"/>
                <a:gd name="T12" fmla="*/ 2147483646 w 306"/>
                <a:gd name="T13" fmla="*/ 2147483646 h 374"/>
                <a:gd name="T14" fmla="*/ 2147483646 w 306"/>
                <a:gd name="T15" fmla="*/ 2147483646 h 374"/>
                <a:gd name="T16" fmla="*/ 2147483646 w 306"/>
                <a:gd name="T17" fmla="*/ 2147483646 h 374"/>
                <a:gd name="T18" fmla="*/ 2147483646 w 306"/>
                <a:gd name="T19" fmla="*/ 2147483646 h 374"/>
                <a:gd name="T20" fmla="*/ 2147483646 w 306"/>
                <a:gd name="T21" fmla="*/ 2147483646 h 374"/>
                <a:gd name="T22" fmla="*/ 2147483646 w 306"/>
                <a:gd name="T23" fmla="*/ 2147483646 h 374"/>
                <a:gd name="T24" fmla="*/ 2147483646 w 306"/>
                <a:gd name="T25" fmla="*/ 2147483646 h 374"/>
                <a:gd name="T26" fmla="*/ 2147483646 w 306"/>
                <a:gd name="T27" fmla="*/ 2147483646 h 374"/>
                <a:gd name="T28" fmla="*/ 2147483646 w 306"/>
                <a:gd name="T29" fmla="*/ 2147483646 h 374"/>
                <a:gd name="T30" fmla="*/ 2147483646 w 306"/>
                <a:gd name="T31" fmla="*/ 2147483646 h 374"/>
                <a:gd name="T32" fmla="*/ 2147483646 w 306"/>
                <a:gd name="T33" fmla="*/ 2147483646 h 374"/>
                <a:gd name="T34" fmla="*/ 2147483646 w 306"/>
                <a:gd name="T35" fmla="*/ 2147483646 h 374"/>
                <a:gd name="T36" fmla="*/ 2147483646 w 306"/>
                <a:gd name="T37" fmla="*/ 2147483646 h 374"/>
                <a:gd name="T38" fmla="*/ 2147483646 w 306"/>
                <a:gd name="T39" fmla="*/ 2147483646 h 374"/>
                <a:gd name="T40" fmla="*/ 2147483646 w 306"/>
                <a:gd name="T41" fmla="*/ 2147483646 h 374"/>
                <a:gd name="T42" fmla="*/ 2147483646 w 306"/>
                <a:gd name="T43" fmla="*/ 2147483646 h 374"/>
                <a:gd name="T44" fmla="*/ 2147483646 w 306"/>
                <a:gd name="T45" fmla="*/ 2147483646 h 374"/>
                <a:gd name="T46" fmla="*/ 2147483646 w 306"/>
                <a:gd name="T47" fmla="*/ 2147483646 h 374"/>
                <a:gd name="T48" fmla="*/ 2147483646 w 306"/>
                <a:gd name="T49" fmla="*/ 2147483646 h 374"/>
                <a:gd name="T50" fmla="*/ 2147483646 w 306"/>
                <a:gd name="T51" fmla="*/ 2147483646 h 374"/>
                <a:gd name="T52" fmla="*/ 2147483646 w 306"/>
                <a:gd name="T53" fmla="*/ 2147483646 h 374"/>
                <a:gd name="T54" fmla="*/ 2147483646 w 306"/>
                <a:gd name="T55" fmla="*/ 2147483646 h 374"/>
                <a:gd name="T56" fmla="*/ 2147483646 w 306"/>
                <a:gd name="T57" fmla="*/ 2147483646 h 374"/>
                <a:gd name="T58" fmla="*/ 2147483646 w 306"/>
                <a:gd name="T59" fmla="*/ 2147483646 h 374"/>
                <a:gd name="T60" fmla="*/ 2147483646 w 306"/>
                <a:gd name="T61" fmla="*/ 2147483646 h 374"/>
                <a:gd name="T62" fmla="*/ 2147483646 w 306"/>
                <a:gd name="T63" fmla="*/ 2147483646 h 374"/>
                <a:gd name="T64" fmla="*/ 2147483646 w 306"/>
                <a:gd name="T65" fmla="*/ 2147483646 h 374"/>
                <a:gd name="T66" fmla="*/ 2147483646 w 306"/>
                <a:gd name="T67" fmla="*/ 2147483646 h 374"/>
                <a:gd name="T68" fmla="*/ 2147483646 w 306"/>
                <a:gd name="T69" fmla="*/ 2147483646 h 374"/>
                <a:gd name="T70" fmla="*/ 2147483646 w 306"/>
                <a:gd name="T71" fmla="*/ 2147483646 h 374"/>
                <a:gd name="T72" fmla="*/ 2147483646 w 306"/>
                <a:gd name="T73" fmla="*/ 2147483646 h 374"/>
                <a:gd name="T74" fmla="*/ 2147483646 w 306"/>
                <a:gd name="T75" fmla="*/ 2147483646 h 374"/>
                <a:gd name="T76" fmla="*/ 2147483646 w 306"/>
                <a:gd name="T77" fmla="*/ 2147483646 h 374"/>
                <a:gd name="T78" fmla="*/ 2147483646 w 306"/>
                <a:gd name="T79" fmla="*/ 2147483646 h 374"/>
                <a:gd name="T80" fmla="*/ 2147483646 w 306"/>
                <a:gd name="T81" fmla="*/ 2147483646 h 374"/>
                <a:gd name="T82" fmla="*/ 2147483646 w 306"/>
                <a:gd name="T83" fmla="*/ 2147483646 h 374"/>
                <a:gd name="T84" fmla="*/ 2147483646 w 306"/>
                <a:gd name="T85" fmla="*/ 2147483646 h 374"/>
                <a:gd name="T86" fmla="*/ 2147483646 w 306"/>
                <a:gd name="T87" fmla="*/ 2147483646 h 374"/>
                <a:gd name="T88" fmla="*/ 2147483646 w 306"/>
                <a:gd name="T89" fmla="*/ 2147483646 h 374"/>
                <a:gd name="T90" fmla="*/ 2147483646 w 306"/>
                <a:gd name="T91" fmla="*/ 2147483646 h 374"/>
                <a:gd name="T92" fmla="*/ 2147483646 w 306"/>
                <a:gd name="T93" fmla="*/ 2147483646 h 374"/>
                <a:gd name="T94" fmla="*/ 2147483646 w 306"/>
                <a:gd name="T95" fmla="*/ 2147483646 h 374"/>
                <a:gd name="T96" fmla="*/ 2147483646 w 306"/>
                <a:gd name="T97" fmla="*/ 2147483646 h 374"/>
                <a:gd name="T98" fmla="*/ 2147483646 w 306"/>
                <a:gd name="T99" fmla="*/ 2147483646 h 374"/>
                <a:gd name="T100" fmla="*/ 2147483646 w 306"/>
                <a:gd name="T101" fmla="*/ 2147483646 h 374"/>
                <a:gd name="T102" fmla="*/ 2147483646 w 306"/>
                <a:gd name="T103" fmla="*/ 2147483646 h 374"/>
                <a:gd name="T104" fmla="*/ 2147483646 w 306"/>
                <a:gd name="T105" fmla="*/ 2147483646 h 374"/>
                <a:gd name="T106" fmla="*/ 2147483646 w 306"/>
                <a:gd name="T107" fmla="*/ 2147483646 h 374"/>
                <a:gd name="T108" fmla="*/ 2147483646 w 306"/>
                <a:gd name="T109" fmla="*/ 2147483646 h 374"/>
                <a:gd name="T110" fmla="*/ 2147483646 w 306"/>
                <a:gd name="T111" fmla="*/ 2147483646 h 374"/>
                <a:gd name="T112" fmla="*/ 2147483646 w 306"/>
                <a:gd name="T113" fmla="*/ 2147483646 h 374"/>
                <a:gd name="T114" fmla="*/ 2147483646 w 306"/>
                <a:gd name="T115" fmla="*/ 2147483646 h 3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74">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sp>
          <p:nvSpPr>
            <p:cNvPr id="25" name="天津"/>
            <p:cNvSpPr/>
            <p:nvPr/>
          </p:nvSpPr>
          <p:spPr bwMode="auto">
            <a:xfrm>
              <a:off x="6108700" y="2811463"/>
              <a:ext cx="146050" cy="211137"/>
            </a:xfrm>
            <a:custGeom>
              <a:avLst/>
              <a:gdLst>
                <a:gd name="T0" fmla="*/ 2147483646 w 80"/>
                <a:gd name="T1" fmla="*/ 2147483646 h 116"/>
                <a:gd name="T2" fmla="*/ 2147483646 w 80"/>
                <a:gd name="T3" fmla="*/ 0 h 116"/>
                <a:gd name="T4" fmla="*/ 2147483646 w 80"/>
                <a:gd name="T5" fmla="*/ 0 h 116"/>
                <a:gd name="T6" fmla="*/ 2147483646 w 80"/>
                <a:gd name="T7" fmla="*/ 2147483646 h 116"/>
                <a:gd name="T8" fmla="*/ 2147483646 w 80"/>
                <a:gd name="T9" fmla="*/ 2147483646 h 116"/>
                <a:gd name="T10" fmla="*/ 2147483646 w 80"/>
                <a:gd name="T11" fmla="*/ 2147483646 h 116"/>
                <a:gd name="T12" fmla="*/ 2147483646 w 80"/>
                <a:gd name="T13" fmla="*/ 2147483646 h 116"/>
                <a:gd name="T14" fmla="*/ 2147483646 w 80"/>
                <a:gd name="T15" fmla="*/ 2147483646 h 116"/>
                <a:gd name="T16" fmla="*/ 2147483646 w 80"/>
                <a:gd name="T17" fmla="*/ 2147483646 h 116"/>
                <a:gd name="T18" fmla="*/ 2147483646 w 80"/>
                <a:gd name="T19" fmla="*/ 2147483646 h 116"/>
                <a:gd name="T20" fmla="*/ 2147483646 w 80"/>
                <a:gd name="T21" fmla="*/ 2147483646 h 116"/>
                <a:gd name="T22" fmla="*/ 2147483646 w 80"/>
                <a:gd name="T23" fmla="*/ 2147483646 h 116"/>
                <a:gd name="T24" fmla="*/ 2147483646 w 80"/>
                <a:gd name="T25" fmla="*/ 2147483646 h 116"/>
                <a:gd name="T26" fmla="*/ 2147483646 w 80"/>
                <a:gd name="T27" fmla="*/ 2147483646 h 116"/>
                <a:gd name="T28" fmla="*/ 2147483646 w 80"/>
                <a:gd name="T29" fmla="*/ 2147483646 h 116"/>
                <a:gd name="T30" fmla="*/ 2147483646 w 80"/>
                <a:gd name="T31" fmla="*/ 2147483646 h 116"/>
                <a:gd name="T32" fmla="*/ 2147483646 w 80"/>
                <a:gd name="T33" fmla="*/ 2147483646 h 116"/>
                <a:gd name="T34" fmla="*/ 0 w 80"/>
                <a:gd name="T35" fmla="*/ 2147483646 h 116"/>
                <a:gd name="T36" fmla="*/ 0 w 80"/>
                <a:gd name="T37" fmla="*/ 2147483646 h 116"/>
                <a:gd name="T38" fmla="*/ 0 w 80"/>
                <a:gd name="T39" fmla="*/ 2147483646 h 116"/>
                <a:gd name="T40" fmla="*/ 0 w 80"/>
                <a:gd name="T41" fmla="*/ 2147483646 h 116"/>
                <a:gd name="T42" fmla="*/ 2147483646 w 80"/>
                <a:gd name="T43" fmla="*/ 2147483646 h 116"/>
                <a:gd name="T44" fmla="*/ 2147483646 w 80"/>
                <a:gd name="T45" fmla="*/ 2147483646 h 116"/>
                <a:gd name="T46" fmla="*/ 2147483646 w 80"/>
                <a:gd name="T47" fmla="*/ 2147483646 h 116"/>
                <a:gd name="T48" fmla="*/ 2147483646 w 80"/>
                <a:gd name="T49" fmla="*/ 2147483646 h 116"/>
                <a:gd name="T50" fmla="*/ 2147483646 w 80"/>
                <a:gd name="T51" fmla="*/ 2147483646 h 116"/>
                <a:gd name="T52" fmla="*/ 2147483646 w 80"/>
                <a:gd name="T53" fmla="*/ 2147483646 h 116"/>
                <a:gd name="T54" fmla="*/ 2147483646 w 80"/>
                <a:gd name="T55" fmla="*/ 2147483646 h 116"/>
                <a:gd name="T56" fmla="*/ 2147483646 w 80"/>
                <a:gd name="T57" fmla="*/ 2147483646 h 116"/>
                <a:gd name="T58" fmla="*/ 2147483646 w 80"/>
                <a:gd name="T59" fmla="*/ 2147483646 h 116"/>
                <a:gd name="T60" fmla="*/ 2147483646 w 80"/>
                <a:gd name="T61" fmla="*/ 2147483646 h 116"/>
                <a:gd name="T62" fmla="*/ 2147483646 w 80"/>
                <a:gd name="T63" fmla="*/ 2147483646 h 116"/>
                <a:gd name="T64" fmla="*/ 2147483646 w 80"/>
                <a:gd name="T65" fmla="*/ 2147483646 h 116"/>
                <a:gd name="T66" fmla="*/ 2147483646 w 80"/>
                <a:gd name="T67" fmla="*/ 2147483646 h 116"/>
                <a:gd name="T68" fmla="*/ 2147483646 w 80"/>
                <a:gd name="T69" fmla="*/ 2147483646 h 116"/>
                <a:gd name="T70" fmla="*/ 2147483646 w 80"/>
                <a:gd name="T71" fmla="*/ 2147483646 h 116"/>
                <a:gd name="T72" fmla="*/ 2147483646 w 80"/>
                <a:gd name="T73" fmla="*/ 2147483646 h 116"/>
                <a:gd name="T74" fmla="*/ 2147483646 w 80"/>
                <a:gd name="T75" fmla="*/ 2147483646 h 116"/>
                <a:gd name="T76" fmla="*/ 2147483646 w 80"/>
                <a:gd name="T77" fmla="*/ 2147483646 h 116"/>
                <a:gd name="T78" fmla="*/ 2147483646 w 80"/>
                <a:gd name="T79" fmla="*/ 2147483646 h 116"/>
                <a:gd name="T80" fmla="*/ 2147483646 w 80"/>
                <a:gd name="T81" fmla="*/ 2147483646 h 116"/>
                <a:gd name="T82" fmla="*/ 2147483646 w 80"/>
                <a:gd name="T83" fmla="*/ 2147483646 h 116"/>
                <a:gd name="T84" fmla="*/ 2147483646 w 80"/>
                <a:gd name="T85" fmla="*/ 2147483646 h 116"/>
                <a:gd name="T86" fmla="*/ 2147483646 w 80"/>
                <a:gd name="T87" fmla="*/ 2147483646 h 116"/>
                <a:gd name="T88" fmla="*/ 2147483646 w 80"/>
                <a:gd name="T89" fmla="*/ 2147483646 h 116"/>
                <a:gd name="T90" fmla="*/ 2147483646 w 80"/>
                <a:gd name="T91" fmla="*/ 2147483646 h 116"/>
                <a:gd name="T92" fmla="*/ 2147483646 w 80"/>
                <a:gd name="T93" fmla="*/ 2147483646 h 116"/>
                <a:gd name="T94" fmla="*/ 2147483646 w 80"/>
                <a:gd name="T95" fmla="*/ 2147483646 h 1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0" h="116">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sp>
          <p:nvSpPr>
            <p:cNvPr id="26" name="北京"/>
            <p:cNvSpPr/>
            <p:nvPr/>
          </p:nvSpPr>
          <p:spPr bwMode="auto">
            <a:xfrm>
              <a:off x="5962650" y="2716213"/>
              <a:ext cx="193675" cy="207962"/>
            </a:xfrm>
            <a:custGeom>
              <a:avLst/>
              <a:gdLst>
                <a:gd name="T0" fmla="*/ 2147483646 w 106"/>
                <a:gd name="T1" fmla="*/ 2147483646 h 114"/>
                <a:gd name="T2" fmla="*/ 2147483646 w 106"/>
                <a:gd name="T3" fmla="*/ 2147483646 h 114"/>
                <a:gd name="T4" fmla="*/ 2147483646 w 106"/>
                <a:gd name="T5" fmla="*/ 2147483646 h 114"/>
                <a:gd name="T6" fmla="*/ 2147483646 w 106"/>
                <a:gd name="T7" fmla="*/ 2147483646 h 114"/>
                <a:gd name="T8" fmla="*/ 2147483646 w 106"/>
                <a:gd name="T9" fmla="*/ 2147483646 h 114"/>
                <a:gd name="T10" fmla="*/ 2147483646 w 106"/>
                <a:gd name="T11" fmla="*/ 2147483646 h 114"/>
                <a:gd name="T12" fmla="*/ 2147483646 w 106"/>
                <a:gd name="T13" fmla="*/ 2147483646 h 114"/>
                <a:gd name="T14" fmla="*/ 2147483646 w 106"/>
                <a:gd name="T15" fmla="*/ 2147483646 h 114"/>
                <a:gd name="T16" fmla="*/ 2147483646 w 106"/>
                <a:gd name="T17" fmla="*/ 2147483646 h 114"/>
                <a:gd name="T18" fmla="*/ 0 w 106"/>
                <a:gd name="T19" fmla="*/ 2147483646 h 114"/>
                <a:gd name="T20" fmla="*/ 2147483646 w 106"/>
                <a:gd name="T21" fmla="*/ 2147483646 h 114"/>
                <a:gd name="T22" fmla="*/ 2147483646 w 106"/>
                <a:gd name="T23" fmla="*/ 2147483646 h 114"/>
                <a:gd name="T24" fmla="*/ 2147483646 w 106"/>
                <a:gd name="T25" fmla="*/ 2147483646 h 114"/>
                <a:gd name="T26" fmla="*/ 2147483646 w 106"/>
                <a:gd name="T27" fmla="*/ 2147483646 h 114"/>
                <a:gd name="T28" fmla="*/ 2147483646 w 106"/>
                <a:gd name="T29" fmla="*/ 2147483646 h 114"/>
                <a:gd name="T30" fmla="*/ 2147483646 w 106"/>
                <a:gd name="T31" fmla="*/ 2147483646 h 114"/>
                <a:gd name="T32" fmla="*/ 2147483646 w 106"/>
                <a:gd name="T33" fmla="*/ 2147483646 h 114"/>
                <a:gd name="T34" fmla="*/ 2147483646 w 106"/>
                <a:gd name="T35" fmla="*/ 2147483646 h 114"/>
                <a:gd name="T36" fmla="*/ 2147483646 w 106"/>
                <a:gd name="T37" fmla="*/ 2147483646 h 114"/>
                <a:gd name="T38" fmla="*/ 2147483646 w 106"/>
                <a:gd name="T39" fmla="*/ 2147483646 h 114"/>
                <a:gd name="T40" fmla="*/ 2147483646 w 106"/>
                <a:gd name="T41" fmla="*/ 2147483646 h 114"/>
                <a:gd name="T42" fmla="*/ 2147483646 w 106"/>
                <a:gd name="T43" fmla="*/ 2147483646 h 114"/>
                <a:gd name="T44" fmla="*/ 2147483646 w 106"/>
                <a:gd name="T45" fmla="*/ 2147483646 h 114"/>
                <a:gd name="T46" fmla="*/ 2147483646 w 106"/>
                <a:gd name="T47" fmla="*/ 2147483646 h 114"/>
                <a:gd name="T48" fmla="*/ 2147483646 w 106"/>
                <a:gd name="T49" fmla="*/ 2147483646 h 114"/>
                <a:gd name="T50" fmla="*/ 2147483646 w 106"/>
                <a:gd name="T51" fmla="*/ 2147483646 h 114"/>
                <a:gd name="T52" fmla="*/ 2147483646 w 106"/>
                <a:gd name="T53" fmla="*/ 2147483646 h 114"/>
                <a:gd name="T54" fmla="*/ 2147483646 w 106"/>
                <a:gd name="T55" fmla="*/ 2147483646 h 114"/>
                <a:gd name="T56" fmla="*/ 2147483646 w 106"/>
                <a:gd name="T57" fmla="*/ 2147483646 h 114"/>
                <a:gd name="T58" fmla="*/ 2147483646 w 106"/>
                <a:gd name="T59" fmla="*/ 2147483646 h 114"/>
                <a:gd name="T60" fmla="*/ 2147483646 w 106"/>
                <a:gd name="T61" fmla="*/ 2147483646 h 114"/>
                <a:gd name="T62" fmla="*/ 2147483646 w 106"/>
                <a:gd name="T63" fmla="*/ 2147483646 h 1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6" h="114">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sp>
          <p:nvSpPr>
            <p:cNvPr id="27" name="辽宁"/>
            <p:cNvSpPr/>
            <p:nvPr/>
          </p:nvSpPr>
          <p:spPr bwMode="auto">
            <a:xfrm>
              <a:off x="6291263" y="2303463"/>
              <a:ext cx="687387" cy="654050"/>
            </a:xfrm>
            <a:custGeom>
              <a:avLst/>
              <a:gdLst>
                <a:gd name="T0" fmla="*/ 2147483646 w 376"/>
                <a:gd name="T1" fmla="*/ 2147483646 h 358"/>
                <a:gd name="T2" fmla="*/ 2147483646 w 376"/>
                <a:gd name="T3" fmla="*/ 2147483646 h 358"/>
                <a:gd name="T4" fmla="*/ 2147483646 w 376"/>
                <a:gd name="T5" fmla="*/ 2147483646 h 358"/>
                <a:gd name="T6" fmla="*/ 2147483646 w 376"/>
                <a:gd name="T7" fmla="*/ 2147483646 h 358"/>
                <a:gd name="T8" fmla="*/ 2147483646 w 376"/>
                <a:gd name="T9" fmla="*/ 2147483646 h 358"/>
                <a:gd name="T10" fmla="*/ 2147483646 w 376"/>
                <a:gd name="T11" fmla="*/ 2147483646 h 358"/>
                <a:gd name="T12" fmla="*/ 2147483646 w 376"/>
                <a:gd name="T13" fmla="*/ 2147483646 h 358"/>
                <a:gd name="T14" fmla="*/ 2147483646 w 376"/>
                <a:gd name="T15" fmla="*/ 2147483646 h 358"/>
                <a:gd name="T16" fmla="*/ 2147483646 w 376"/>
                <a:gd name="T17" fmla="*/ 2147483646 h 358"/>
                <a:gd name="T18" fmla="*/ 2147483646 w 376"/>
                <a:gd name="T19" fmla="*/ 2147483646 h 358"/>
                <a:gd name="T20" fmla="*/ 2147483646 w 376"/>
                <a:gd name="T21" fmla="*/ 2147483646 h 358"/>
                <a:gd name="T22" fmla="*/ 2147483646 w 376"/>
                <a:gd name="T23" fmla="*/ 2147483646 h 358"/>
                <a:gd name="T24" fmla="*/ 2147483646 w 376"/>
                <a:gd name="T25" fmla="*/ 2147483646 h 358"/>
                <a:gd name="T26" fmla="*/ 2147483646 w 376"/>
                <a:gd name="T27" fmla="*/ 2147483646 h 358"/>
                <a:gd name="T28" fmla="*/ 2147483646 w 376"/>
                <a:gd name="T29" fmla="*/ 2147483646 h 358"/>
                <a:gd name="T30" fmla="*/ 2147483646 w 376"/>
                <a:gd name="T31" fmla="*/ 2147483646 h 358"/>
                <a:gd name="T32" fmla="*/ 2147483646 w 376"/>
                <a:gd name="T33" fmla="*/ 2147483646 h 358"/>
                <a:gd name="T34" fmla="*/ 2147483646 w 376"/>
                <a:gd name="T35" fmla="*/ 2147483646 h 358"/>
                <a:gd name="T36" fmla="*/ 2147483646 w 376"/>
                <a:gd name="T37" fmla="*/ 2147483646 h 358"/>
                <a:gd name="T38" fmla="*/ 2147483646 w 376"/>
                <a:gd name="T39" fmla="*/ 2147483646 h 358"/>
                <a:gd name="T40" fmla="*/ 2147483646 w 376"/>
                <a:gd name="T41" fmla="*/ 2147483646 h 358"/>
                <a:gd name="T42" fmla="*/ 2147483646 w 376"/>
                <a:gd name="T43" fmla="*/ 2147483646 h 358"/>
                <a:gd name="T44" fmla="*/ 2147483646 w 376"/>
                <a:gd name="T45" fmla="*/ 2147483646 h 358"/>
                <a:gd name="T46" fmla="*/ 2147483646 w 376"/>
                <a:gd name="T47" fmla="*/ 2147483646 h 358"/>
                <a:gd name="T48" fmla="*/ 2147483646 w 376"/>
                <a:gd name="T49" fmla="*/ 2147483646 h 358"/>
                <a:gd name="T50" fmla="*/ 2147483646 w 376"/>
                <a:gd name="T51" fmla="*/ 2147483646 h 358"/>
                <a:gd name="T52" fmla="*/ 2147483646 w 376"/>
                <a:gd name="T53" fmla="*/ 2147483646 h 358"/>
                <a:gd name="T54" fmla="*/ 2147483646 w 376"/>
                <a:gd name="T55" fmla="*/ 2147483646 h 358"/>
                <a:gd name="T56" fmla="*/ 2147483646 w 376"/>
                <a:gd name="T57" fmla="*/ 2147483646 h 358"/>
                <a:gd name="T58" fmla="*/ 2147483646 w 376"/>
                <a:gd name="T59" fmla="*/ 2147483646 h 358"/>
                <a:gd name="T60" fmla="*/ 2147483646 w 376"/>
                <a:gd name="T61" fmla="*/ 2147483646 h 358"/>
                <a:gd name="T62" fmla="*/ 2147483646 w 376"/>
                <a:gd name="T63" fmla="*/ 2147483646 h 358"/>
                <a:gd name="T64" fmla="*/ 2147483646 w 376"/>
                <a:gd name="T65" fmla="*/ 2147483646 h 358"/>
                <a:gd name="T66" fmla="*/ 2147483646 w 376"/>
                <a:gd name="T67" fmla="*/ 2147483646 h 358"/>
                <a:gd name="T68" fmla="*/ 2147483646 w 376"/>
                <a:gd name="T69" fmla="*/ 2147483646 h 358"/>
                <a:gd name="T70" fmla="*/ 2147483646 w 376"/>
                <a:gd name="T71" fmla="*/ 2147483646 h 358"/>
                <a:gd name="T72" fmla="*/ 2147483646 w 376"/>
                <a:gd name="T73" fmla="*/ 2147483646 h 358"/>
                <a:gd name="T74" fmla="*/ 2147483646 w 376"/>
                <a:gd name="T75" fmla="*/ 2147483646 h 358"/>
                <a:gd name="T76" fmla="*/ 2147483646 w 376"/>
                <a:gd name="T77" fmla="*/ 2147483646 h 358"/>
                <a:gd name="T78" fmla="*/ 2147483646 w 376"/>
                <a:gd name="T79" fmla="*/ 2147483646 h 358"/>
                <a:gd name="T80" fmla="*/ 2147483646 w 376"/>
                <a:gd name="T81" fmla="*/ 2147483646 h 358"/>
                <a:gd name="T82" fmla="*/ 2147483646 w 376"/>
                <a:gd name="T83" fmla="*/ 2147483646 h 358"/>
                <a:gd name="T84" fmla="*/ 2147483646 w 376"/>
                <a:gd name="T85" fmla="*/ 2147483646 h 358"/>
                <a:gd name="T86" fmla="*/ 2147483646 w 376"/>
                <a:gd name="T87" fmla="*/ 2147483646 h 358"/>
                <a:gd name="T88" fmla="*/ 2147483646 w 376"/>
                <a:gd name="T89" fmla="*/ 2147483646 h 358"/>
                <a:gd name="T90" fmla="*/ 2147483646 w 376"/>
                <a:gd name="T91" fmla="*/ 2147483646 h 358"/>
                <a:gd name="T92" fmla="*/ 2147483646 w 376"/>
                <a:gd name="T93" fmla="*/ 2147483646 h 358"/>
                <a:gd name="T94" fmla="*/ 2147483646 w 376"/>
                <a:gd name="T95" fmla="*/ 2147483646 h 358"/>
                <a:gd name="T96" fmla="*/ 2147483646 w 376"/>
                <a:gd name="T97" fmla="*/ 2147483646 h 358"/>
                <a:gd name="T98" fmla="*/ 2147483646 w 376"/>
                <a:gd name="T99" fmla="*/ 2147483646 h 358"/>
                <a:gd name="T100" fmla="*/ 2147483646 w 376"/>
                <a:gd name="T101" fmla="*/ 2147483646 h 358"/>
                <a:gd name="T102" fmla="*/ 2147483646 w 376"/>
                <a:gd name="T103" fmla="*/ 2147483646 h 358"/>
                <a:gd name="T104" fmla="*/ 2147483646 w 376"/>
                <a:gd name="T105" fmla="*/ 0 h 358"/>
                <a:gd name="T106" fmla="*/ 2147483646 w 376"/>
                <a:gd name="T107" fmla="*/ 2147483646 h 358"/>
                <a:gd name="T108" fmla="*/ 2147483646 w 376"/>
                <a:gd name="T109" fmla="*/ 2147483646 h 358"/>
                <a:gd name="T110" fmla="*/ 2147483646 w 376"/>
                <a:gd name="T111" fmla="*/ 2147483646 h 358"/>
                <a:gd name="T112" fmla="*/ 2147483646 w 376"/>
                <a:gd name="T113" fmla="*/ 2147483646 h 3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6" h="358">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sp>
          <p:nvSpPr>
            <p:cNvPr id="28" name="吉林"/>
            <p:cNvSpPr/>
            <p:nvPr/>
          </p:nvSpPr>
          <p:spPr bwMode="auto">
            <a:xfrm>
              <a:off x="6445250" y="1908175"/>
              <a:ext cx="979488" cy="665163"/>
            </a:xfrm>
            <a:custGeom>
              <a:avLst/>
              <a:gdLst>
                <a:gd name="T0" fmla="*/ 2147483646 w 536"/>
                <a:gd name="T1" fmla="*/ 2147483646 h 364"/>
                <a:gd name="T2" fmla="*/ 2147483646 w 536"/>
                <a:gd name="T3" fmla="*/ 2147483646 h 364"/>
                <a:gd name="T4" fmla="*/ 2147483646 w 536"/>
                <a:gd name="T5" fmla="*/ 2147483646 h 364"/>
                <a:gd name="T6" fmla="*/ 2147483646 w 536"/>
                <a:gd name="T7" fmla="*/ 2147483646 h 364"/>
                <a:gd name="T8" fmla="*/ 2147483646 w 536"/>
                <a:gd name="T9" fmla="*/ 2147483646 h 364"/>
                <a:gd name="T10" fmla="*/ 2147483646 w 536"/>
                <a:gd name="T11" fmla="*/ 2147483646 h 364"/>
                <a:gd name="T12" fmla="*/ 2147483646 w 536"/>
                <a:gd name="T13" fmla="*/ 2147483646 h 364"/>
                <a:gd name="T14" fmla="*/ 2147483646 w 536"/>
                <a:gd name="T15" fmla="*/ 2147483646 h 364"/>
                <a:gd name="T16" fmla="*/ 2147483646 w 536"/>
                <a:gd name="T17" fmla="*/ 2147483646 h 364"/>
                <a:gd name="T18" fmla="*/ 2147483646 w 536"/>
                <a:gd name="T19" fmla="*/ 2147483646 h 364"/>
                <a:gd name="T20" fmla="*/ 2147483646 w 536"/>
                <a:gd name="T21" fmla="*/ 2147483646 h 364"/>
                <a:gd name="T22" fmla="*/ 2147483646 w 536"/>
                <a:gd name="T23" fmla="*/ 2147483646 h 364"/>
                <a:gd name="T24" fmla="*/ 2147483646 w 536"/>
                <a:gd name="T25" fmla="*/ 2147483646 h 364"/>
                <a:gd name="T26" fmla="*/ 2147483646 w 536"/>
                <a:gd name="T27" fmla="*/ 2147483646 h 364"/>
                <a:gd name="T28" fmla="*/ 2147483646 w 536"/>
                <a:gd name="T29" fmla="*/ 2147483646 h 364"/>
                <a:gd name="T30" fmla="*/ 2147483646 w 536"/>
                <a:gd name="T31" fmla="*/ 2147483646 h 364"/>
                <a:gd name="T32" fmla="*/ 2147483646 w 536"/>
                <a:gd name="T33" fmla="*/ 2147483646 h 364"/>
                <a:gd name="T34" fmla="*/ 2147483646 w 536"/>
                <a:gd name="T35" fmla="*/ 2147483646 h 364"/>
                <a:gd name="T36" fmla="*/ 2147483646 w 536"/>
                <a:gd name="T37" fmla="*/ 2147483646 h 364"/>
                <a:gd name="T38" fmla="*/ 2147483646 w 536"/>
                <a:gd name="T39" fmla="*/ 2147483646 h 364"/>
                <a:gd name="T40" fmla="*/ 2147483646 w 536"/>
                <a:gd name="T41" fmla="*/ 2147483646 h 364"/>
                <a:gd name="T42" fmla="*/ 2147483646 w 536"/>
                <a:gd name="T43" fmla="*/ 2147483646 h 364"/>
                <a:gd name="T44" fmla="*/ 2147483646 w 536"/>
                <a:gd name="T45" fmla="*/ 2147483646 h 364"/>
                <a:gd name="T46" fmla="*/ 2147483646 w 536"/>
                <a:gd name="T47" fmla="*/ 2147483646 h 364"/>
                <a:gd name="T48" fmla="*/ 2147483646 w 536"/>
                <a:gd name="T49" fmla="*/ 2147483646 h 364"/>
                <a:gd name="T50" fmla="*/ 2147483646 w 536"/>
                <a:gd name="T51" fmla="*/ 2147483646 h 364"/>
                <a:gd name="T52" fmla="*/ 2147483646 w 536"/>
                <a:gd name="T53" fmla="*/ 2147483646 h 364"/>
                <a:gd name="T54" fmla="*/ 2147483646 w 536"/>
                <a:gd name="T55" fmla="*/ 2147483646 h 364"/>
                <a:gd name="T56" fmla="*/ 2147483646 w 536"/>
                <a:gd name="T57" fmla="*/ 2147483646 h 364"/>
                <a:gd name="T58" fmla="*/ 2147483646 w 536"/>
                <a:gd name="T59" fmla="*/ 2147483646 h 364"/>
                <a:gd name="T60" fmla="*/ 2147483646 w 536"/>
                <a:gd name="T61" fmla="*/ 2147483646 h 364"/>
                <a:gd name="T62" fmla="*/ 2147483646 w 536"/>
                <a:gd name="T63" fmla="*/ 2147483646 h 364"/>
                <a:gd name="T64" fmla="*/ 2147483646 w 536"/>
                <a:gd name="T65" fmla="*/ 2147483646 h 364"/>
                <a:gd name="T66" fmla="*/ 2147483646 w 536"/>
                <a:gd name="T67" fmla="*/ 2147483646 h 364"/>
                <a:gd name="T68" fmla="*/ 2147483646 w 536"/>
                <a:gd name="T69" fmla="*/ 2147483646 h 364"/>
                <a:gd name="T70" fmla="*/ 2147483646 w 536"/>
                <a:gd name="T71" fmla="*/ 2147483646 h 364"/>
                <a:gd name="T72" fmla="*/ 2147483646 w 536"/>
                <a:gd name="T73" fmla="*/ 2147483646 h 364"/>
                <a:gd name="T74" fmla="*/ 2147483646 w 536"/>
                <a:gd name="T75" fmla="*/ 2147483646 h 364"/>
                <a:gd name="T76" fmla="*/ 2147483646 w 536"/>
                <a:gd name="T77" fmla="*/ 2147483646 h 364"/>
                <a:gd name="T78" fmla="*/ 2147483646 w 536"/>
                <a:gd name="T79" fmla="*/ 2147483646 h 364"/>
                <a:gd name="T80" fmla="*/ 2147483646 w 536"/>
                <a:gd name="T81" fmla="*/ 2147483646 h 364"/>
                <a:gd name="T82" fmla="*/ 2147483646 w 536"/>
                <a:gd name="T83" fmla="*/ 2147483646 h 364"/>
                <a:gd name="T84" fmla="*/ 2147483646 w 536"/>
                <a:gd name="T85" fmla="*/ 2147483646 h 364"/>
                <a:gd name="T86" fmla="*/ 2147483646 w 536"/>
                <a:gd name="T87" fmla="*/ 2147483646 h 364"/>
                <a:gd name="T88" fmla="*/ 2147483646 w 536"/>
                <a:gd name="T89" fmla="*/ 2147483646 h 364"/>
                <a:gd name="T90" fmla="*/ 2147483646 w 536"/>
                <a:gd name="T91" fmla="*/ 2147483646 h 364"/>
                <a:gd name="T92" fmla="*/ 2147483646 w 536"/>
                <a:gd name="T93" fmla="*/ 2147483646 h 364"/>
                <a:gd name="T94" fmla="*/ 2147483646 w 536"/>
                <a:gd name="T95" fmla="*/ 2147483646 h 364"/>
                <a:gd name="T96" fmla="*/ 2147483646 w 536"/>
                <a:gd name="T97" fmla="*/ 2147483646 h 364"/>
                <a:gd name="T98" fmla="*/ 2147483646 w 536"/>
                <a:gd name="T99" fmla="*/ 2147483646 h 364"/>
                <a:gd name="T100" fmla="*/ 2147483646 w 536"/>
                <a:gd name="T101" fmla="*/ 2147483646 h 364"/>
                <a:gd name="T102" fmla="*/ 2147483646 w 536"/>
                <a:gd name="T103" fmla="*/ 2147483646 h 3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36" h="364">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sp>
          <p:nvSpPr>
            <p:cNvPr id="29" name="黑龙江"/>
            <p:cNvSpPr/>
            <p:nvPr/>
          </p:nvSpPr>
          <p:spPr bwMode="auto">
            <a:xfrm>
              <a:off x="6237288" y="968375"/>
              <a:ext cx="1311275" cy="1192213"/>
            </a:xfrm>
            <a:custGeom>
              <a:avLst/>
              <a:gdLst>
                <a:gd name="T0" fmla="*/ 2147483646 w 718"/>
                <a:gd name="T1" fmla="*/ 2147483646 h 652"/>
                <a:gd name="T2" fmla="*/ 2147483646 w 718"/>
                <a:gd name="T3" fmla="*/ 2147483646 h 652"/>
                <a:gd name="T4" fmla="*/ 2147483646 w 718"/>
                <a:gd name="T5" fmla="*/ 2147483646 h 652"/>
                <a:gd name="T6" fmla="*/ 2147483646 w 718"/>
                <a:gd name="T7" fmla="*/ 2147483646 h 652"/>
                <a:gd name="T8" fmla="*/ 2147483646 w 718"/>
                <a:gd name="T9" fmla="*/ 2147483646 h 652"/>
                <a:gd name="T10" fmla="*/ 2147483646 w 718"/>
                <a:gd name="T11" fmla="*/ 2147483646 h 652"/>
                <a:gd name="T12" fmla="*/ 2147483646 w 718"/>
                <a:gd name="T13" fmla="*/ 2147483646 h 652"/>
                <a:gd name="T14" fmla="*/ 2147483646 w 718"/>
                <a:gd name="T15" fmla="*/ 2147483646 h 652"/>
                <a:gd name="T16" fmla="*/ 2147483646 w 718"/>
                <a:gd name="T17" fmla="*/ 2147483646 h 652"/>
                <a:gd name="T18" fmla="*/ 2147483646 w 718"/>
                <a:gd name="T19" fmla="*/ 2147483646 h 652"/>
                <a:gd name="T20" fmla="*/ 2147483646 w 718"/>
                <a:gd name="T21" fmla="*/ 2147483646 h 652"/>
                <a:gd name="T22" fmla="*/ 2147483646 w 718"/>
                <a:gd name="T23" fmla="*/ 2147483646 h 652"/>
                <a:gd name="T24" fmla="*/ 2147483646 w 718"/>
                <a:gd name="T25" fmla="*/ 2147483646 h 652"/>
                <a:gd name="T26" fmla="*/ 2147483646 w 718"/>
                <a:gd name="T27" fmla="*/ 0 h 652"/>
                <a:gd name="T28" fmla="*/ 2147483646 w 718"/>
                <a:gd name="T29" fmla="*/ 2147483646 h 652"/>
                <a:gd name="T30" fmla="*/ 2147483646 w 718"/>
                <a:gd name="T31" fmla="*/ 2147483646 h 652"/>
                <a:gd name="T32" fmla="*/ 0 w 718"/>
                <a:gd name="T33" fmla="*/ 2147483646 h 652"/>
                <a:gd name="T34" fmla="*/ 2147483646 w 718"/>
                <a:gd name="T35" fmla="*/ 2147483646 h 652"/>
                <a:gd name="T36" fmla="*/ 2147483646 w 718"/>
                <a:gd name="T37" fmla="*/ 2147483646 h 652"/>
                <a:gd name="T38" fmla="*/ 2147483646 w 718"/>
                <a:gd name="T39" fmla="*/ 2147483646 h 652"/>
                <a:gd name="T40" fmla="*/ 2147483646 w 718"/>
                <a:gd name="T41" fmla="*/ 2147483646 h 652"/>
                <a:gd name="T42" fmla="*/ 2147483646 w 718"/>
                <a:gd name="T43" fmla="*/ 2147483646 h 652"/>
                <a:gd name="T44" fmla="*/ 2147483646 w 718"/>
                <a:gd name="T45" fmla="*/ 2147483646 h 652"/>
                <a:gd name="T46" fmla="*/ 2147483646 w 718"/>
                <a:gd name="T47" fmla="*/ 2147483646 h 652"/>
                <a:gd name="T48" fmla="*/ 2147483646 w 718"/>
                <a:gd name="T49" fmla="*/ 2147483646 h 652"/>
                <a:gd name="T50" fmla="*/ 2147483646 w 718"/>
                <a:gd name="T51" fmla="*/ 2147483646 h 652"/>
                <a:gd name="T52" fmla="*/ 2147483646 w 718"/>
                <a:gd name="T53" fmla="*/ 2147483646 h 652"/>
                <a:gd name="T54" fmla="*/ 2147483646 w 718"/>
                <a:gd name="T55" fmla="*/ 2147483646 h 652"/>
                <a:gd name="T56" fmla="*/ 2147483646 w 718"/>
                <a:gd name="T57" fmla="*/ 2147483646 h 652"/>
                <a:gd name="T58" fmla="*/ 2147483646 w 718"/>
                <a:gd name="T59" fmla="*/ 2147483646 h 652"/>
                <a:gd name="T60" fmla="*/ 2147483646 w 718"/>
                <a:gd name="T61" fmla="*/ 2147483646 h 652"/>
                <a:gd name="T62" fmla="*/ 2147483646 w 718"/>
                <a:gd name="T63" fmla="*/ 2147483646 h 652"/>
                <a:gd name="T64" fmla="*/ 2147483646 w 718"/>
                <a:gd name="T65" fmla="*/ 2147483646 h 652"/>
                <a:gd name="T66" fmla="*/ 2147483646 w 718"/>
                <a:gd name="T67" fmla="*/ 2147483646 h 652"/>
                <a:gd name="T68" fmla="*/ 2147483646 w 718"/>
                <a:gd name="T69" fmla="*/ 2147483646 h 652"/>
                <a:gd name="T70" fmla="*/ 2147483646 w 718"/>
                <a:gd name="T71" fmla="*/ 2147483646 h 652"/>
                <a:gd name="T72" fmla="*/ 2147483646 w 718"/>
                <a:gd name="T73" fmla="*/ 2147483646 h 652"/>
                <a:gd name="T74" fmla="*/ 2147483646 w 718"/>
                <a:gd name="T75" fmla="*/ 2147483646 h 652"/>
                <a:gd name="T76" fmla="*/ 2147483646 w 718"/>
                <a:gd name="T77" fmla="*/ 2147483646 h 652"/>
                <a:gd name="T78" fmla="*/ 2147483646 w 718"/>
                <a:gd name="T79" fmla="*/ 2147483646 h 652"/>
                <a:gd name="T80" fmla="*/ 2147483646 w 718"/>
                <a:gd name="T81" fmla="*/ 2147483646 h 652"/>
                <a:gd name="T82" fmla="*/ 2147483646 w 718"/>
                <a:gd name="T83" fmla="*/ 2147483646 h 652"/>
                <a:gd name="T84" fmla="*/ 2147483646 w 718"/>
                <a:gd name="T85" fmla="*/ 2147483646 h 652"/>
                <a:gd name="T86" fmla="*/ 2147483646 w 718"/>
                <a:gd name="T87" fmla="*/ 2147483646 h 652"/>
                <a:gd name="T88" fmla="*/ 2147483646 w 718"/>
                <a:gd name="T89" fmla="*/ 2147483646 h 652"/>
                <a:gd name="T90" fmla="*/ 2147483646 w 718"/>
                <a:gd name="T91" fmla="*/ 2147483646 h 652"/>
                <a:gd name="T92" fmla="*/ 2147483646 w 718"/>
                <a:gd name="T93" fmla="*/ 2147483646 h 652"/>
                <a:gd name="T94" fmla="*/ 2147483646 w 718"/>
                <a:gd name="T95" fmla="*/ 2147483646 h 652"/>
                <a:gd name="T96" fmla="*/ 2147483646 w 718"/>
                <a:gd name="T97" fmla="*/ 2147483646 h 652"/>
                <a:gd name="T98" fmla="*/ 2147483646 w 718"/>
                <a:gd name="T99" fmla="*/ 2147483646 h 652"/>
                <a:gd name="T100" fmla="*/ 2147483646 w 718"/>
                <a:gd name="T101" fmla="*/ 2147483646 h 652"/>
                <a:gd name="T102" fmla="*/ 2147483646 w 718"/>
                <a:gd name="T103" fmla="*/ 2147483646 h 652"/>
                <a:gd name="T104" fmla="*/ 2147483646 w 718"/>
                <a:gd name="T105" fmla="*/ 2147483646 h 652"/>
                <a:gd name="T106" fmla="*/ 2147483646 w 718"/>
                <a:gd name="T107" fmla="*/ 2147483646 h 652"/>
                <a:gd name="T108" fmla="*/ 2147483646 w 718"/>
                <a:gd name="T109" fmla="*/ 2147483646 h 652"/>
                <a:gd name="T110" fmla="*/ 2147483646 w 718"/>
                <a:gd name="T111" fmla="*/ 2147483646 h 652"/>
                <a:gd name="T112" fmla="*/ 2147483646 w 718"/>
                <a:gd name="T113" fmla="*/ 2147483646 h 652"/>
                <a:gd name="T114" fmla="*/ 2147483646 w 718"/>
                <a:gd name="T115" fmla="*/ 2147483646 h 652"/>
                <a:gd name="T116" fmla="*/ 2147483646 w 718"/>
                <a:gd name="T117" fmla="*/ 2147483646 h 652"/>
                <a:gd name="T118" fmla="*/ 2147483646 w 718"/>
                <a:gd name="T119" fmla="*/ 2147483646 h 652"/>
                <a:gd name="T120" fmla="*/ 2147483646 w 718"/>
                <a:gd name="T121" fmla="*/ 2147483646 h 652"/>
                <a:gd name="T122" fmla="*/ 2147483646 w 718"/>
                <a:gd name="T123" fmla="*/ 2147483646 h 6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18" h="652">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sp>
          <p:nvSpPr>
            <p:cNvPr id="30" name="山东"/>
            <p:cNvSpPr/>
            <p:nvPr/>
          </p:nvSpPr>
          <p:spPr bwMode="auto">
            <a:xfrm>
              <a:off x="5976938" y="3106738"/>
              <a:ext cx="793750" cy="498475"/>
            </a:xfrm>
            <a:custGeom>
              <a:avLst/>
              <a:gdLst>
                <a:gd name="T0" fmla="*/ 2147483646 w 434"/>
                <a:gd name="T1" fmla="*/ 2147483646 h 272"/>
                <a:gd name="T2" fmla="*/ 2147483646 w 434"/>
                <a:gd name="T3" fmla="*/ 2147483646 h 272"/>
                <a:gd name="T4" fmla="*/ 2147483646 w 434"/>
                <a:gd name="T5" fmla="*/ 0 h 272"/>
                <a:gd name="T6" fmla="*/ 2147483646 w 434"/>
                <a:gd name="T7" fmla="*/ 2147483646 h 272"/>
                <a:gd name="T8" fmla="*/ 2147483646 w 434"/>
                <a:gd name="T9" fmla="*/ 2147483646 h 272"/>
                <a:gd name="T10" fmla="*/ 2147483646 w 434"/>
                <a:gd name="T11" fmla="*/ 2147483646 h 272"/>
                <a:gd name="T12" fmla="*/ 2147483646 w 434"/>
                <a:gd name="T13" fmla="*/ 2147483646 h 272"/>
                <a:gd name="T14" fmla="*/ 2147483646 w 434"/>
                <a:gd name="T15" fmla="*/ 2147483646 h 272"/>
                <a:gd name="T16" fmla="*/ 2147483646 w 434"/>
                <a:gd name="T17" fmla="*/ 0 h 272"/>
                <a:gd name="T18" fmla="*/ 2147483646 w 434"/>
                <a:gd name="T19" fmla="*/ 2147483646 h 272"/>
                <a:gd name="T20" fmla="*/ 2147483646 w 434"/>
                <a:gd name="T21" fmla="*/ 2147483646 h 272"/>
                <a:gd name="T22" fmla="*/ 2147483646 w 434"/>
                <a:gd name="T23" fmla="*/ 2147483646 h 272"/>
                <a:gd name="T24" fmla="*/ 2147483646 w 434"/>
                <a:gd name="T25" fmla="*/ 2147483646 h 272"/>
                <a:gd name="T26" fmla="*/ 2147483646 w 434"/>
                <a:gd name="T27" fmla="*/ 2147483646 h 272"/>
                <a:gd name="T28" fmla="*/ 2147483646 w 434"/>
                <a:gd name="T29" fmla="*/ 2147483646 h 272"/>
                <a:gd name="T30" fmla="*/ 2147483646 w 434"/>
                <a:gd name="T31" fmla="*/ 2147483646 h 272"/>
                <a:gd name="T32" fmla="*/ 0 w 434"/>
                <a:gd name="T33" fmla="*/ 2147483646 h 272"/>
                <a:gd name="T34" fmla="*/ 2147483646 w 434"/>
                <a:gd name="T35" fmla="*/ 2147483646 h 272"/>
                <a:gd name="T36" fmla="*/ 2147483646 w 434"/>
                <a:gd name="T37" fmla="*/ 2147483646 h 272"/>
                <a:gd name="T38" fmla="*/ 2147483646 w 434"/>
                <a:gd name="T39" fmla="*/ 2147483646 h 272"/>
                <a:gd name="T40" fmla="*/ 2147483646 w 434"/>
                <a:gd name="T41" fmla="*/ 2147483646 h 272"/>
                <a:gd name="T42" fmla="*/ 2147483646 w 434"/>
                <a:gd name="T43" fmla="*/ 2147483646 h 272"/>
                <a:gd name="T44" fmla="*/ 2147483646 w 434"/>
                <a:gd name="T45" fmla="*/ 2147483646 h 272"/>
                <a:gd name="T46" fmla="*/ 2147483646 w 434"/>
                <a:gd name="T47" fmla="*/ 2147483646 h 272"/>
                <a:gd name="T48" fmla="*/ 2147483646 w 434"/>
                <a:gd name="T49" fmla="*/ 2147483646 h 272"/>
                <a:gd name="T50" fmla="*/ 2147483646 w 434"/>
                <a:gd name="T51" fmla="*/ 2147483646 h 272"/>
                <a:gd name="T52" fmla="*/ 2147483646 w 434"/>
                <a:gd name="T53" fmla="*/ 2147483646 h 272"/>
                <a:gd name="T54" fmla="*/ 2147483646 w 434"/>
                <a:gd name="T55" fmla="*/ 2147483646 h 272"/>
                <a:gd name="T56" fmla="*/ 2147483646 w 434"/>
                <a:gd name="T57" fmla="*/ 2147483646 h 272"/>
                <a:gd name="T58" fmla="*/ 2147483646 w 434"/>
                <a:gd name="T59" fmla="*/ 2147483646 h 272"/>
                <a:gd name="T60" fmla="*/ 2147483646 w 434"/>
                <a:gd name="T61" fmla="*/ 2147483646 h 272"/>
                <a:gd name="T62" fmla="*/ 2147483646 w 434"/>
                <a:gd name="T63" fmla="*/ 2147483646 h 272"/>
                <a:gd name="T64" fmla="*/ 2147483646 w 434"/>
                <a:gd name="T65" fmla="*/ 2147483646 h 272"/>
                <a:gd name="T66" fmla="*/ 2147483646 w 434"/>
                <a:gd name="T67" fmla="*/ 2147483646 h 272"/>
                <a:gd name="T68" fmla="*/ 2147483646 w 434"/>
                <a:gd name="T69" fmla="*/ 2147483646 h 272"/>
                <a:gd name="T70" fmla="*/ 2147483646 w 434"/>
                <a:gd name="T71" fmla="*/ 2147483646 h 272"/>
                <a:gd name="T72" fmla="*/ 2147483646 w 434"/>
                <a:gd name="T73" fmla="*/ 2147483646 h 272"/>
                <a:gd name="T74" fmla="*/ 2147483646 w 434"/>
                <a:gd name="T75" fmla="*/ 2147483646 h 272"/>
                <a:gd name="T76" fmla="*/ 2147483646 w 434"/>
                <a:gd name="T77" fmla="*/ 2147483646 h 272"/>
                <a:gd name="T78" fmla="*/ 2147483646 w 434"/>
                <a:gd name="T79" fmla="*/ 2147483646 h 272"/>
                <a:gd name="T80" fmla="*/ 2147483646 w 434"/>
                <a:gd name="T81" fmla="*/ 2147483646 h 272"/>
                <a:gd name="T82" fmla="*/ 2147483646 w 434"/>
                <a:gd name="T83" fmla="*/ 2147483646 h 272"/>
                <a:gd name="T84" fmla="*/ 2147483646 w 434"/>
                <a:gd name="T85" fmla="*/ 2147483646 h 272"/>
                <a:gd name="T86" fmla="*/ 2147483646 w 434"/>
                <a:gd name="T87" fmla="*/ 2147483646 h 272"/>
                <a:gd name="T88" fmla="*/ 2147483646 w 434"/>
                <a:gd name="T89" fmla="*/ 2147483646 h 272"/>
                <a:gd name="T90" fmla="*/ 2147483646 w 434"/>
                <a:gd name="T91" fmla="*/ 2147483646 h 272"/>
                <a:gd name="T92" fmla="*/ 2147483646 w 434"/>
                <a:gd name="T93" fmla="*/ 2147483646 h 272"/>
                <a:gd name="T94" fmla="*/ 2147483646 w 434"/>
                <a:gd name="T95" fmla="*/ 2147483646 h 272"/>
                <a:gd name="T96" fmla="*/ 2147483646 w 434"/>
                <a:gd name="T97" fmla="*/ 2147483646 h 272"/>
                <a:gd name="T98" fmla="*/ 2147483646 w 434"/>
                <a:gd name="T99" fmla="*/ 2147483646 h 272"/>
                <a:gd name="T100" fmla="*/ 2147483646 w 434"/>
                <a:gd name="T101" fmla="*/ 2147483646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4"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sp>
          <p:nvSpPr>
            <p:cNvPr id="31" name="上海"/>
            <p:cNvSpPr/>
            <p:nvPr/>
          </p:nvSpPr>
          <p:spPr bwMode="auto">
            <a:xfrm>
              <a:off x="6718300" y="3933825"/>
              <a:ext cx="125413" cy="109538"/>
            </a:xfrm>
            <a:custGeom>
              <a:avLst/>
              <a:gdLst>
                <a:gd name="T0" fmla="*/ 2147483646 w 68"/>
                <a:gd name="T1" fmla="*/ 2147483646 h 60"/>
                <a:gd name="T2" fmla="*/ 2147483646 w 68"/>
                <a:gd name="T3" fmla="*/ 2147483646 h 60"/>
                <a:gd name="T4" fmla="*/ 2147483646 w 68"/>
                <a:gd name="T5" fmla="*/ 2147483646 h 60"/>
                <a:gd name="T6" fmla="*/ 2147483646 w 68"/>
                <a:gd name="T7" fmla="*/ 2147483646 h 60"/>
                <a:gd name="T8" fmla="*/ 2147483646 w 68"/>
                <a:gd name="T9" fmla="*/ 2147483646 h 60"/>
                <a:gd name="T10" fmla="*/ 2147483646 w 68"/>
                <a:gd name="T11" fmla="*/ 2147483646 h 60"/>
                <a:gd name="T12" fmla="*/ 2147483646 w 68"/>
                <a:gd name="T13" fmla="*/ 2147483646 h 60"/>
                <a:gd name="T14" fmla="*/ 2147483646 w 68"/>
                <a:gd name="T15" fmla="*/ 2147483646 h 60"/>
                <a:gd name="T16" fmla="*/ 2147483646 w 68"/>
                <a:gd name="T17" fmla="*/ 0 h 60"/>
                <a:gd name="T18" fmla="*/ 2147483646 w 68"/>
                <a:gd name="T19" fmla="*/ 0 h 60"/>
                <a:gd name="T20" fmla="*/ 2147483646 w 68"/>
                <a:gd name="T21" fmla="*/ 0 h 60"/>
                <a:gd name="T22" fmla="*/ 2147483646 w 68"/>
                <a:gd name="T23" fmla="*/ 2147483646 h 60"/>
                <a:gd name="T24" fmla="*/ 2147483646 w 68"/>
                <a:gd name="T25" fmla="*/ 2147483646 h 60"/>
                <a:gd name="T26" fmla="*/ 2147483646 w 68"/>
                <a:gd name="T27" fmla="*/ 2147483646 h 60"/>
                <a:gd name="T28" fmla="*/ 2147483646 w 68"/>
                <a:gd name="T29" fmla="*/ 2147483646 h 60"/>
                <a:gd name="T30" fmla="*/ 2147483646 w 68"/>
                <a:gd name="T31" fmla="*/ 2147483646 h 60"/>
                <a:gd name="T32" fmla="*/ 0 w 68"/>
                <a:gd name="T33" fmla="*/ 2147483646 h 60"/>
                <a:gd name="T34" fmla="*/ 2147483646 w 68"/>
                <a:gd name="T35" fmla="*/ 2147483646 h 60"/>
                <a:gd name="T36" fmla="*/ 2147483646 w 68"/>
                <a:gd name="T37" fmla="*/ 2147483646 h 60"/>
                <a:gd name="T38" fmla="*/ 2147483646 w 68"/>
                <a:gd name="T39" fmla="*/ 2147483646 h 60"/>
                <a:gd name="T40" fmla="*/ 2147483646 w 68"/>
                <a:gd name="T41" fmla="*/ 2147483646 h 60"/>
                <a:gd name="T42" fmla="*/ 2147483646 w 68"/>
                <a:gd name="T43" fmla="*/ 2147483646 h 60"/>
                <a:gd name="T44" fmla="*/ 2147483646 w 68"/>
                <a:gd name="T45" fmla="*/ 2147483646 h 60"/>
                <a:gd name="T46" fmla="*/ 2147483646 w 68"/>
                <a:gd name="T47" fmla="*/ 2147483646 h 60"/>
                <a:gd name="T48" fmla="*/ 2147483646 w 68"/>
                <a:gd name="T49" fmla="*/ 2147483646 h 60"/>
                <a:gd name="T50" fmla="*/ 2147483646 w 68"/>
                <a:gd name="T51" fmla="*/ 2147483646 h 60"/>
                <a:gd name="T52" fmla="*/ 2147483646 w 68"/>
                <a:gd name="T53" fmla="*/ 2147483646 h 60"/>
                <a:gd name="T54" fmla="*/ 2147483646 w 68"/>
                <a:gd name="T55" fmla="*/ 2147483646 h 60"/>
                <a:gd name="T56" fmla="*/ 2147483646 w 68"/>
                <a:gd name="T57" fmla="*/ 2147483646 h 60"/>
                <a:gd name="T58" fmla="*/ 2147483646 w 68"/>
                <a:gd name="T59" fmla="*/ 2147483646 h 60"/>
                <a:gd name="T60" fmla="*/ 2147483646 w 68"/>
                <a:gd name="T61" fmla="*/ 2147483646 h 60"/>
                <a:gd name="T62" fmla="*/ 2147483646 w 68"/>
                <a:gd name="T63" fmla="*/ 2147483646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8" h="60">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sp>
          <p:nvSpPr>
            <p:cNvPr id="32" name="江苏"/>
            <p:cNvSpPr/>
            <p:nvPr/>
          </p:nvSpPr>
          <p:spPr bwMode="auto">
            <a:xfrm>
              <a:off x="6137275" y="3513138"/>
              <a:ext cx="692150" cy="533400"/>
            </a:xfrm>
            <a:custGeom>
              <a:avLst/>
              <a:gdLst>
                <a:gd name="T0" fmla="*/ 2147483646 w 378"/>
                <a:gd name="T1" fmla="*/ 2147483646 h 292"/>
                <a:gd name="T2" fmla="*/ 2147483646 w 378"/>
                <a:gd name="T3" fmla="*/ 2147483646 h 292"/>
                <a:gd name="T4" fmla="*/ 2147483646 w 378"/>
                <a:gd name="T5" fmla="*/ 2147483646 h 292"/>
                <a:gd name="T6" fmla="*/ 2147483646 w 378"/>
                <a:gd name="T7" fmla="*/ 2147483646 h 292"/>
                <a:gd name="T8" fmla="*/ 2147483646 w 378"/>
                <a:gd name="T9" fmla="*/ 2147483646 h 292"/>
                <a:gd name="T10" fmla="*/ 2147483646 w 378"/>
                <a:gd name="T11" fmla="*/ 0 h 292"/>
                <a:gd name="T12" fmla="*/ 2147483646 w 378"/>
                <a:gd name="T13" fmla="*/ 2147483646 h 292"/>
                <a:gd name="T14" fmla="*/ 2147483646 w 378"/>
                <a:gd name="T15" fmla="*/ 2147483646 h 292"/>
                <a:gd name="T16" fmla="*/ 2147483646 w 378"/>
                <a:gd name="T17" fmla="*/ 2147483646 h 292"/>
                <a:gd name="T18" fmla="*/ 2147483646 w 378"/>
                <a:gd name="T19" fmla="*/ 2147483646 h 292"/>
                <a:gd name="T20" fmla="*/ 2147483646 w 378"/>
                <a:gd name="T21" fmla="*/ 2147483646 h 292"/>
                <a:gd name="T22" fmla="*/ 2147483646 w 378"/>
                <a:gd name="T23" fmla="*/ 2147483646 h 292"/>
                <a:gd name="T24" fmla="*/ 2147483646 w 378"/>
                <a:gd name="T25" fmla="*/ 2147483646 h 292"/>
                <a:gd name="T26" fmla="*/ 2147483646 w 378"/>
                <a:gd name="T27" fmla="*/ 2147483646 h 292"/>
                <a:gd name="T28" fmla="*/ 2147483646 w 378"/>
                <a:gd name="T29" fmla="*/ 2147483646 h 292"/>
                <a:gd name="T30" fmla="*/ 2147483646 w 378"/>
                <a:gd name="T31" fmla="*/ 2147483646 h 292"/>
                <a:gd name="T32" fmla="*/ 2147483646 w 378"/>
                <a:gd name="T33" fmla="*/ 2147483646 h 292"/>
                <a:gd name="T34" fmla="*/ 2147483646 w 378"/>
                <a:gd name="T35" fmla="*/ 2147483646 h 292"/>
                <a:gd name="T36" fmla="*/ 2147483646 w 378"/>
                <a:gd name="T37" fmla="*/ 2147483646 h 292"/>
                <a:gd name="T38" fmla="*/ 2147483646 w 378"/>
                <a:gd name="T39" fmla="*/ 2147483646 h 292"/>
                <a:gd name="T40" fmla="*/ 2147483646 w 378"/>
                <a:gd name="T41" fmla="*/ 2147483646 h 292"/>
                <a:gd name="T42" fmla="*/ 2147483646 w 378"/>
                <a:gd name="T43" fmla="*/ 2147483646 h 292"/>
                <a:gd name="T44" fmla="*/ 2147483646 w 378"/>
                <a:gd name="T45" fmla="*/ 2147483646 h 292"/>
                <a:gd name="T46" fmla="*/ 2147483646 w 378"/>
                <a:gd name="T47" fmla="*/ 2147483646 h 292"/>
                <a:gd name="T48" fmla="*/ 2147483646 w 378"/>
                <a:gd name="T49" fmla="*/ 2147483646 h 292"/>
                <a:gd name="T50" fmla="*/ 2147483646 w 378"/>
                <a:gd name="T51" fmla="*/ 2147483646 h 292"/>
                <a:gd name="T52" fmla="*/ 2147483646 w 378"/>
                <a:gd name="T53" fmla="*/ 2147483646 h 292"/>
                <a:gd name="T54" fmla="*/ 2147483646 w 378"/>
                <a:gd name="T55" fmla="*/ 2147483646 h 292"/>
                <a:gd name="T56" fmla="*/ 2147483646 w 378"/>
                <a:gd name="T57" fmla="*/ 2147483646 h 292"/>
                <a:gd name="T58" fmla="*/ 2147483646 w 378"/>
                <a:gd name="T59" fmla="*/ 2147483646 h 292"/>
                <a:gd name="T60" fmla="*/ 2147483646 w 378"/>
                <a:gd name="T61" fmla="*/ 2147483646 h 292"/>
                <a:gd name="T62" fmla="*/ 2147483646 w 378"/>
                <a:gd name="T63" fmla="*/ 2147483646 h 292"/>
                <a:gd name="T64" fmla="*/ 2147483646 w 378"/>
                <a:gd name="T65" fmla="*/ 2147483646 h 292"/>
                <a:gd name="T66" fmla="*/ 2147483646 w 378"/>
                <a:gd name="T67" fmla="*/ 2147483646 h 292"/>
                <a:gd name="T68" fmla="*/ 2147483646 w 378"/>
                <a:gd name="T69" fmla="*/ 2147483646 h 292"/>
                <a:gd name="T70" fmla="*/ 2147483646 w 378"/>
                <a:gd name="T71" fmla="*/ 2147483646 h 292"/>
                <a:gd name="T72" fmla="*/ 2147483646 w 378"/>
                <a:gd name="T73" fmla="*/ 2147483646 h 292"/>
                <a:gd name="T74" fmla="*/ 2147483646 w 378"/>
                <a:gd name="T75" fmla="*/ 2147483646 h 292"/>
                <a:gd name="T76" fmla="*/ 2147483646 w 378"/>
                <a:gd name="T77" fmla="*/ 2147483646 h 292"/>
                <a:gd name="T78" fmla="*/ 2147483646 w 378"/>
                <a:gd name="T79" fmla="*/ 2147483646 h 292"/>
                <a:gd name="T80" fmla="*/ 2147483646 w 378"/>
                <a:gd name="T81" fmla="*/ 2147483646 h 292"/>
                <a:gd name="T82" fmla="*/ 2147483646 w 378"/>
                <a:gd name="T83" fmla="*/ 2147483646 h 292"/>
                <a:gd name="T84" fmla="*/ 2147483646 w 378"/>
                <a:gd name="T85" fmla="*/ 2147483646 h 292"/>
                <a:gd name="T86" fmla="*/ 2147483646 w 378"/>
                <a:gd name="T87" fmla="*/ 2147483646 h 292"/>
                <a:gd name="T88" fmla="*/ 2147483646 w 378"/>
                <a:gd name="T89" fmla="*/ 2147483646 h 292"/>
                <a:gd name="T90" fmla="*/ 2147483646 w 378"/>
                <a:gd name="T91" fmla="*/ 2147483646 h 292"/>
                <a:gd name="T92" fmla="*/ 2147483646 w 378"/>
                <a:gd name="T93" fmla="*/ 2147483646 h 292"/>
                <a:gd name="T94" fmla="*/ 2147483646 w 378"/>
                <a:gd name="T95" fmla="*/ 2147483646 h 292"/>
                <a:gd name="T96" fmla="*/ 2147483646 w 378"/>
                <a:gd name="T97" fmla="*/ 2147483646 h 292"/>
                <a:gd name="T98" fmla="*/ 2147483646 w 378"/>
                <a:gd name="T99" fmla="*/ 2147483646 h 292"/>
                <a:gd name="T100" fmla="*/ 2147483646 w 378"/>
                <a:gd name="T101" fmla="*/ 2147483646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78" h="292">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sp>
          <p:nvSpPr>
            <p:cNvPr id="33" name="河北"/>
            <p:cNvSpPr/>
            <p:nvPr/>
          </p:nvSpPr>
          <p:spPr bwMode="auto">
            <a:xfrm>
              <a:off x="5776913" y="2492375"/>
              <a:ext cx="642937" cy="917575"/>
            </a:xfrm>
            <a:custGeom>
              <a:avLst/>
              <a:gdLst>
                <a:gd name="T0" fmla="*/ 2147483646 w 352"/>
                <a:gd name="T1" fmla="*/ 2147483646 h 502"/>
                <a:gd name="T2" fmla="*/ 2147483646 w 352"/>
                <a:gd name="T3" fmla="*/ 2147483646 h 502"/>
                <a:gd name="T4" fmla="*/ 2147483646 w 352"/>
                <a:gd name="T5" fmla="*/ 2147483646 h 502"/>
                <a:gd name="T6" fmla="*/ 2147483646 w 352"/>
                <a:gd name="T7" fmla="*/ 2147483646 h 502"/>
                <a:gd name="T8" fmla="*/ 2147483646 w 352"/>
                <a:gd name="T9" fmla="*/ 2147483646 h 502"/>
                <a:gd name="T10" fmla="*/ 2147483646 w 352"/>
                <a:gd name="T11" fmla="*/ 2147483646 h 502"/>
                <a:gd name="T12" fmla="*/ 2147483646 w 352"/>
                <a:gd name="T13" fmla="*/ 2147483646 h 502"/>
                <a:gd name="T14" fmla="*/ 2147483646 w 352"/>
                <a:gd name="T15" fmla="*/ 2147483646 h 502"/>
                <a:gd name="T16" fmla="*/ 2147483646 w 352"/>
                <a:gd name="T17" fmla="*/ 2147483646 h 502"/>
                <a:gd name="T18" fmla="*/ 2147483646 w 352"/>
                <a:gd name="T19" fmla="*/ 2147483646 h 502"/>
                <a:gd name="T20" fmla="*/ 2147483646 w 352"/>
                <a:gd name="T21" fmla="*/ 2147483646 h 502"/>
                <a:gd name="T22" fmla="*/ 2147483646 w 352"/>
                <a:gd name="T23" fmla="*/ 2147483646 h 502"/>
                <a:gd name="T24" fmla="*/ 2147483646 w 352"/>
                <a:gd name="T25" fmla="*/ 2147483646 h 502"/>
                <a:gd name="T26" fmla="*/ 2147483646 w 352"/>
                <a:gd name="T27" fmla="*/ 2147483646 h 502"/>
                <a:gd name="T28" fmla="*/ 2147483646 w 352"/>
                <a:gd name="T29" fmla="*/ 2147483646 h 502"/>
                <a:gd name="T30" fmla="*/ 2147483646 w 352"/>
                <a:gd name="T31" fmla="*/ 2147483646 h 502"/>
                <a:gd name="T32" fmla="*/ 2147483646 w 352"/>
                <a:gd name="T33" fmla="*/ 2147483646 h 502"/>
                <a:gd name="T34" fmla="*/ 2147483646 w 352"/>
                <a:gd name="T35" fmla="*/ 2147483646 h 502"/>
                <a:gd name="T36" fmla="*/ 2147483646 w 352"/>
                <a:gd name="T37" fmla="*/ 2147483646 h 502"/>
                <a:gd name="T38" fmla="*/ 2147483646 w 352"/>
                <a:gd name="T39" fmla="*/ 2147483646 h 502"/>
                <a:gd name="T40" fmla="*/ 2147483646 w 352"/>
                <a:gd name="T41" fmla="*/ 2147483646 h 502"/>
                <a:gd name="T42" fmla="*/ 2147483646 w 352"/>
                <a:gd name="T43" fmla="*/ 2147483646 h 502"/>
                <a:gd name="T44" fmla="*/ 2147483646 w 352"/>
                <a:gd name="T45" fmla="*/ 2147483646 h 502"/>
                <a:gd name="T46" fmla="*/ 2147483646 w 352"/>
                <a:gd name="T47" fmla="*/ 2147483646 h 502"/>
                <a:gd name="T48" fmla="*/ 2147483646 w 352"/>
                <a:gd name="T49" fmla="*/ 2147483646 h 502"/>
                <a:gd name="T50" fmla="*/ 2147483646 w 352"/>
                <a:gd name="T51" fmla="*/ 2147483646 h 502"/>
                <a:gd name="T52" fmla="*/ 2147483646 w 352"/>
                <a:gd name="T53" fmla="*/ 2147483646 h 502"/>
                <a:gd name="T54" fmla="*/ 2147483646 w 352"/>
                <a:gd name="T55" fmla="*/ 2147483646 h 502"/>
                <a:gd name="T56" fmla="*/ 2147483646 w 352"/>
                <a:gd name="T57" fmla="*/ 2147483646 h 502"/>
                <a:gd name="T58" fmla="*/ 2147483646 w 352"/>
                <a:gd name="T59" fmla="*/ 2147483646 h 502"/>
                <a:gd name="T60" fmla="*/ 2147483646 w 352"/>
                <a:gd name="T61" fmla="*/ 2147483646 h 502"/>
                <a:gd name="T62" fmla="*/ 2147483646 w 352"/>
                <a:gd name="T63" fmla="*/ 2147483646 h 502"/>
                <a:gd name="T64" fmla="*/ 2147483646 w 352"/>
                <a:gd name="T65" fmla="*/ 2147483646 h 502"/>
                <a:gd name="T66" fmla="*/ 2147483646 w 352"/>
                <a:gd name="T67" fmla="*/ 2147483646 h 502"/>
                <a:gd name="T68" fmla="*/ 2147483646 w 352"/>
                <a:gd name="T69" fmla="*/ 2147483646 h 502"/>
                <a:gd name="T70" fmla="*/ 2147483646 w 352"/>
                <a:gd name="T71" fmla="*/ 2147483646 h 502"/>
                <a:gd name="T72" fmla="*/ 2147483646 w 352"/>
                <a:gd name="T73" fmla="*/ 2147483646 h 502"/>
                <a:gd name="T74" fmla="*/ 2147483646 w 352"/>
                <a:gd name="T75" fmla="*/ 2147483646 h 502"/>
                <a:gd name="T76" fmla="*/ 2147483646 w 352"/>
                <a:gd name="T77" fmla="*/ 2147483646 h 502"/>
                <a:gd name="T78" fmla="*/ 2147483646 w 352"/>
                <a:gd name="T79" fmla="*/ 2147483646 h 502"/>
                <a:gd name="T80" fmla="*/ 2147483646 w 352"/>
                <a:gd name="T81" fmla="*/ 2147483646 h 502"/>
                <a:gd name="T82" fmla="*/ 2147483646 w 352"/>
                <a:gd name="T83" fmla="*/ 2147483646 h 502"/>
                <a:gd name="T84" fmla="*/ 2147483646 w 352"/>
                <a:gd name="T85" fmla="*/ 2147483646 h 502"/>
                <a:gd name="T86" fmla="*/ 2147483646 w 352"/>
                <a:gd name="T87" fmla="*/ 2147483646 h 502"/>
                <a:gd name="T88" fmla="*/ 2147483646 w 352"/>
                <a:gd name="T89" fmla="*/ 2147483646 h 502"/>
                <a:gd name="T90" fmla="*/ 2147483646 w 352"/>
                <a:gd name="T91" fmla="*/ 2147483646 h 502"/>
                <a:gd name="T92" fmla="*/ 2147483646 w 352"/>
                <a:gd name="T93" fmla="*/ 2147483646 h 502"/>
                <a:gd name="T94" fmla="*/ 2147483646 w 352"/>
                <a:gd name="T95" fmla="*/ 2147483646 h 502"/>
                <a:gd name="T96" fmla="*/ 2147483646 w 352"/>
                <a:gd name="T97" fmla="*/ 2147483646 h 502"/>
                <a:gd name="T98" fmla="*/ 2147483646 w 352"/>
                <a:gd name="T99" fmla="*/ 2147483646 h 502"/>
                <a:gd name="T100" fmla="*/ 2147483646 w 352"/>
                <a:gd name="T101" fmla="*/ 2147483646 h 502"/>
                <a:gd name="T102" fmla="*/ 2147483646 w 352"/>
                <a:gd name="T103" fmla="*/ 2147483646 h 502"/>
                <a:gd name="T104" fmla="*/ 2147483646 w 352"/>
                <a:gd name="T105" fmla="*/ 2147483646 h 502"/>
                <a:gd name="T106" fmla="*/ 2147483646 w 352"/>
                <a:gd name="T107" fmla="*/ 2147483646 h 502"/>
                <a:gd name="T108" fmla="*/ 2147483646 w 352"/>
                <a:gd name="T109" fmla="*/ 2147483646 h 5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2" h="50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sp>
          <p:nvSpPr>
            <p:cNvPr id="34" name="河南"/>
            <p:cNvSpPr/>
            <p:nvPr/>
          </p:nvSpPr>
          <p:spPr bwMode="auto">
            <a:xfrm>
              <a:off x="5483225" y="3373438"/>
              <a:ext cx="676275" cy="669925"/>
            </a:xfrm>
            <a:custGeom>
              <a:avLst/>
              <a:gdLst>
                <a:gd name="T0" fmla="*/ 2147483646 w 370"/>
                <a:gd name="T1" fmla="*/ 2147483646 h 366"/>
                <a:gd name="T2" fmla="*/ 0 w 370"/>
                <a:gd name="T3" fmla="*/ 2147483646 h 366"/>
                <a:gd name="T4" fmla="*/ 2147483646 w 370"/>
                <a:gd name="T5" fmla="*/ 2147483646 h 366"/>
                <a:gd name="T6" fmla="*/ 2147483646 w 370"/>
                <a:gd name="T7" fmla="*/ 2147483646 h 366"/>
                <a:gd name="T8" fmla="*/ 2147483646 w 370"/>
                <a:gd name="T9" fmla="*/ 2147483646 h 366"/>
                <a:gd name="T10" fmla="*/ 2147483646 w 370"/>
                <a:gd name="T11" fmla="*/ 2147483646 h 366"/>
                <a:gd name="T12" fmla="*/ 2147483646 w 370"/>
                <a:gd name="T13" fmla="*/ 2147483646 h 366"/>
                <a:gd name="T14" fmla="*/ 2147483646 w 370"/>
                <a:gd name="T15" fmla="*/ 2147483646 h 366"/>
                <a:gd name="T16" fmla="*/ 2147483646 w 370"/>
                <a:gd name="T17" fmla="*/ 2147483646 h 366"/>
                <a:gd name="T18" fmla="*/ 2147483646 w 370"/>
                <a:gd name="T19" fmla="*/ 2147483646 h 366"/>
                <a:gd name="T20" fmla="*/ 2147483646 w 370"/>
                <a:gd name="T21" fmla="*/ 2147483646 h 366"/>
                <a:gd name="T22" fmla="*/ 2147483646 w 370"/>
                <a:gd name="T23" fmla="*/ 2147483646 h 366"/>
                <a:gd name="T24" fmla="*/ 2147483646 w 370"/>
                <a:gd name="T25" fmla="*/ 2147483646 h 366"/>
                <a:gd name="T26" fmla="*/ 2147483646 w 370"/>
                <a:gd name="T27" fmla="*/ 2147483646 h 366"/>
                <a:gd name="T28" fmla="*/ 2147483646 w 370"/>
                <a:gd name="T29" fmla="*/ 2147483646 h 366"/>
                <a:gd name="T30" fmla="*/ 2147483646 w 370"/>
                <a:gd name="T31" fmla="*/ 2147483646 h 366"/>
                <a:gd name="T32" fmla="*/ 2147483646 w 370"/>
                <a:gd name="T33" fmla="*/ 2147483646 h 366"/>
                <a:gd name="T34" fmla="*/ 2147483646 w 370"/>
                <a:gd name="T35" fmla="*/ 2147483646 h 366"/>
                <a:gd name="T36" fmla="*/ 2147483646 w 370"/>
                <a:gd name="T37" fmla="*/ 2147483646 h 366"/>
                <a:gd name="T38" fmla="*/ 2147483646 w 370"/>
                <a:gd name="T39" fmla="*/ 2147483646 h 366"/>
                <a:gd name="T40" fmla="*/ 2147483646 w 370"/>
                <a:gd name="T41" fmla="*/ 2147483646 h 366"/>
                <a:gd name="T42" fmla="*/ 2147483646 w 370"/>
                <a:gd name="T43" fmla="*/ 2147483646 h 366"/>
                <a:gd name="T44" fmla="*/ 2147483646 w 370"/>
                <a:gd name="T45" fmla="*/ 2147483646 h 366"/>
                <a:gd name="T46" fmla="*/ 2147483646 w 370"/>
                <a:gd name="T47" fmla="*/ 2147483646 h 366"/>
                <a:gd name="T48" fmla="*/ 2147483646 w 370"/>
                <a:gd name="T49" fmla="*/ 2147483646 h 366"/>
                <a:gd name="T50" fmla="*/ 2147483646 w 370"/>
                <a:gd name="T51" fmla="*/ 2147483646 h 366"/>
                <a:gd name="T52" fmla="*/ 2147483646 w 370"/>
                <a:gd name="T53" fmla="*/ 2147483646 h 366"/>
                <a:gd name="T54" fmla="*/ 2147483646 w 370"/>
                <a:gd name="T55" fmla="*/ 2147483646 h 366"/>
                <a:gd name="T56" fmla="*/ 2147483646 w 370"/>
                <a:gd name="T57" fmla="*/ 2147483646 h 366"/>
                <a:gd name="T58" fmla="*/ 2147483646 w 370"/>
                <a:gd name="T59" fmla="*/ 2147483646 h 366"/>
                <a:gd name="T60" fmla="*/ 2147483646 w 370"/>
                <a:gd name="T61" fmla="*/ 2147483646 h 366"/>
                <a:gd name="T62" fmla="*/ 2147483646 w 370"/>
                <a:gd name="T63" fmla="*/ 2147483646 h 366"/>
                <a:gd name="T64" fmla="*/ 2147483646 w 370"/>
                <a:gd name="T65" fmla="*/ 2147483646 h 366"/>
                <a:gd name="T66" fmla="*/ 2147483646 w 370"/>
                <a:gd name="T67" fmla="*/ 2147483646 h 366"/>
                <a:gd name="T68" fmla="*/ 2147483646 w 370"/>
                <a:gd name="T69" fmla="*/ 2147483646 h 366"/>
                <a:gd name="T70" fmla="*/ 2147483646 w 370"/>
                <a:gd name="T71" fmla="*/ 2147483646 h 366"/>
                <a:gd name="T72" fmla="*/ 2147483646 w 370"/>
                <a:gd name="T73" fmla="*/ 2147483646 h 366"/>
                <a:gd name="T74" fmla="*/ 2147483646 w 370"/>
                <a:gd name="T75" fmla="*/ 2147483646 h 366"/>
                <a:gd name="T76" fmla="*/ 2147483646 w 370"/>
                <a:gd name="T77" fmla="*/ 2147483646 h 366"/>
                <a:gd name="T78" fmla="*/ 2147483646 w 370"/>
                <a:gd name="T79" fmla="*/ 2147483646 h 366"/>
                <a:gd name="T80" fmla="*/ 2147483646 w 370"/>
                <a:gd name="T81" fmla="*/ 2147483646 h 366"/>
                <a:gd name="T82" fmla="*/ 2147483646 w 370"/>
                <a:gd name="T83" fmla="*/ 2147483646 h 366"/>
                <a:gd name="T84" fmla="*/ 2147483646 w 370"/>
                <a:gd name="T85" fmla="*/ 2147483646 h 366"/>
                <a:gd name="T86" fmla="*/ 2147483646 w 370"/>
                <a:gd name="T87" fmla="*/ 2147483646 h 366"/>
                <a:gd name="T88" fmla="*/ 2147483646 w 370"/>
                <a:gd name="T89" fmla="*/ 2147483646 h 366"/>
                <a:gd name="T90" fmla="*/ 2147483646 w 370"/>
                <a:gd name="T91" fmla="*/ 2147483646 h 366"/>
                <a:gd name="T92" fmla="*/ 2147483646 w 370"/>
                <a:gd name="T93" fmla="*/ 2147483646 h 366"/>
                <a:gd name="T94" fmla="*/ 2147483646 w 370"/>
                <a:gd name="T95" fmla="*/ 0 h 366"/>
                <a:gd name="T96" fmla="*/ 2147483646 w 370"/>
                <a:gd name="T97" fmla="*/ 2147483646 h 366"/>
                <a:gd name="T98" fmla="*/ 2147483646 w 370"/>
                <a:gd name="T99" fmla="*/ 2147483646 h 366"/>
                <a:gd name="T100" fmla="*/ 2147483646 w 370"/>
                <a:gd name="T101" fmla="*/ 2147483646 h 366"/>
                <a:gd name="T102" fmla="*/ 2147483646 w 370"/>
                <a:gd name="T103" fmla="*/ 2147483646 h 366"/>
                <a:gd name="T104" fmla="*/ 2147483646 w 370"/>
                <a:gd name="T105" fmla="*/ 2147483646 h 366"/>
                <a:gd name="T106" fmla="*/ 2147483646 w 370"/>
                <a:gd name="T107" fmla="*/ 2147483646 h 366"/>
                <a:gd name="T108" fmla="*/ 2147483646 w 370"/>
                <a:gd name="T109" fmla="*/ 2147483646 h 3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70" h="366">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sp>
          <p:nvSpPr>
            <p:cNvPr id="35" name="台湾"/>
            <p:cNvSpPr/>
            <p:nvPr/>
          </p:nvSpPr>
          <p:spPr bwMode="auto">
            <a:xfrm>
              <a:off x="6754813" y="4803775"/>
              <a:ext cx="193675" cy="468313"/>
            </a:xfrm>
            <a:custGeom>
              <a:avLst/>
              <a:gdLst>
                <a:gd name="T0" fmla="*/ 2147483646 w 106"/>
                <a:gd name="T1" fmla="*/ 0 h 256"/>
                <a:gd name="T2" fmla="*/ 2147483646 w 106"/>
                <a:gd name="T3" fmla="*/ 0 h 256"/>
                <a:gd name="T4" fmla="*/ 2147483646 w 106"/>
                <a:gd name="T5" fmla="*/ 2147483646 h 256"/>
                <a:gd name="T6" fmla="*/ 2147483646 w 106"/>
                <a:gd name="T7" fmla="*/ 2147483646 h 256"/>
                <a:gd name="T8" fmla="*/ 2147483646 w 106"/>
                <a:gd name="T9" fmla="*/ 2147483646 h 256"/>
                <a:gd name="T10" fmla="*/ 2147483646 w 106"/>
                <a:gd name="T11" fmla="*/ 2147483646 h 256"/>
                <a:gd name="T12" fmla="*/ 2147483646 w 106"/>
                <a:gd name="T13" fmla="*/ 2147483646 h 256"/>
                <a:gd name="T14" fmla="*/ 2147483646 w 106"/>
                <a:gd name="T15" fmla="*/ 2147483646 h 256"/>
                <a:gd name="T16" fmla="*/ 2147483646 w 106"/>
                <a:gd name="T17" fmla="*/ 2147483646 h 256"/>
                <a:gd name="T18" fmla="*/ 0 w 106"/>
                <a:gd name="T19" fmla="*/ 2147483646 h 256"/>
                <a:gd name="T20" fmla="*/ 2147483646 w 106"/>
                <a:gd name="T21" fmla="*/ 2147483646 h 256"/>
                <a:gd name="T22" fmla="*/ 2147483646 w 106"/>
                <a:gd name="T23" fmla="*/ 2147483646 h 256"/>
                <a:gd name="T24" fmla="*/ 2147483646 w 106"/>
                <a:gd name="T25" fmla="*/ 2147483646 h 256"/>
                <a:gd name="T26" fmla="*/ 2147483646 w 106"/>
                <a:gd name="T27" fmla="*/ 2147483646 h 256"/>
                <a:gd name="T28" fmla="*/ 2147483646 w 106"/>
                <a:gd name="T29" fmla="*/ 2147483646 h 256"/>
                <a:gd name="T30" fmla="*/ 2147483646 w 106"/>
                <a:gd name="T31" fmla="*/ 2147483646 h 256"/>
                <a:gd name="T32" fmla="*/ 2147483646 w 106"/>
                <a:gd name="T33" fmla="*/ 2147483646 h 256"/>
                <a:gd name="T34" fmla="*/ 2147483646 w 106"/>
                <a:gd name="T35" fmla="*/ 2147483646 h 256"/>
                <a:gd name="T36" fmla="*/ 2147483646 w 106"/>
                <a:gd name="T37" fmla="*/ 2147483646 h 256"/>
                <a:gd name="T38" fmla="*/ 2147483646 w 106"/>
                <a:gd name="T39" fmla="*/ 2147483646 h 256"/>
                <a:gd name="T40" fmla="*/ 2147483646 w 106"/>
                <a:gd name="T41" fmla="*/ 2147483646 h 256"/>
                <a:gd name="T42" fmla="*/ 2147483646 w 106"/>
                <a:gd name="T43" fmla="*/ 2147483646 h 256"/>
                <a:gd name="T44" fmla="*/ 2147483646 w 106"/>
                <a:gd name="T45" fmla="*/ 2147483646 h 256"/>
                <a:gd name="T46" fmla="*/ 2147483646 w 106"/>
                <a:gd name="T47" fmla="*/ 2147483646 h 256"/>
                <a:gd name="T48" fmla="*/ 2147483646 w 106"/>
                <a:gd name="T49" fmla="*/ 2147483646 h 256"/>
                <a:gd name="T50" fmla="*/ 2147483646 w 106"/>
                <a:gd name="T51" fmla="*/ 2147483646 h 256"/>
                <a:gd name="T52" fmla="*/ 2147483646 w 106"/>
                <a:gd name="T53" fmla="*/ 2147483646 h 256"/>
                <a:gd name="T54" fmla="*/ 2147483646 w 106"/>
                <a:gd name="T55" fmla="*/ 2147483646 h 256"/>
                <a:gd name="T56" fmla="*/ 2147483646 w 106"/>
                <a:gd name="T57" fmla="*/ 2147483646 h 256"/>
                <a:gd name="T58" fmla="*/ 2147483646 w 106"/>
                <a:gd name="T59" fmla="*/ 2147483646 h 256"/>
                <a:gd name="T60" fmla="*/ 2147483646 w 106"/>
                <a:gd name="T61" fmla="*/ 2147483646 h 256"/>
                <a:gd name="T62" fmla="*/ 2147483646 w 106"/>
                <a:gd name="T63" fmla="*/ 2147483646 h 256"/>
                <a:gd name="T64" fmla="*/ 2147483646 w 106"/>
                <a:gd name="T65" fmla="*/ 2147483646 h 256"/>
                <a:gd name="T66" fmla="*/ 2147483646 w 106"/>
                <a:gd name="T67" fmla="*/ 2147483646 h 256"/>
                <a:gd name="T68" fmla="*/ 2147483646 w 106"/>
                <a:gd name="T69" fmla="*/ 2147483646 h 256"/>
                <a:gd name="T70" fmla="*/ 2147483646 w 106"/>
                <a:gd name="T71" fmla="*/ 2147483646 h 256"/>
                <a:gd name="T72" fmla="*/ 2147483646 w 106"/>
                <a:gd name="T73" fmla="*/ 2147483646 h 256"/>
                <a:gd name="T74" fmla="*/ 2147483646 w 106"/>
                <a:gd name="T75" fmla="*/ 2147483646 h 256"/>
                <a:gd name="T76" fmla="*/ 2147483646 w 106"/>
                <a:gd name="T77" fmla="*/ 2147483646 h 256"/>
                <a:gd name="T78" fmla="*/ 2147483646 w 106"/>
                <a:gd name="T79" fmla="*/ 2147483646 h 256"/>
                <a:gd name="T80" fmla="*/ 2147483646 w 106"/>
                <a:gd name="T81" fmla="*/ 2147483646 h 256"/>
                <a:gd name="T82" fmla="*/ 2147483646 w 106"/>
                <a:gd name="T83" fmla="*/ 2147483646 h 256"/>
                <a:gd name="T84" fmla="*/ 2147483646 w 106"/>
                <a:gd name="T85" fmla="*/ 2147483646 h 256"/>
                <a:gd name="T86" fmla="*/ 2147483646 w 106"/>
                <a:gd name="T87" fmla="*/ 2147483646 h 256"/>
                <a:gd name="T88" fmla="*/ 2147483646 w 106"/>
                <a:gd name="T89" fmla="*/ 0 h 2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6" h="256">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sp>
          <p:nvSpPr>
            <p:cNvPr id="36" name="海南"/>
            <p:cNvSpPr/>
            <p:nvPr/>
          </p:nvSpPr>
          <p:spPr bwMode="auto">
            <a:xfrm>
              <a:off x="5330825" y="5634038"/>
              <a:ext cx="292100" cy="255587"/>
            </a:xfrm>
            <a:custGeom>
              <a:avLst/>
              <a:gdLst>
                <a:gd name="T0" fmla="*/ 2147483646 w 160"/>
                <a:gd name="T1" fmla="*/ 2147483646 h 140"/>
                <a:gd name="T2" fmla="*/ 2147483646 w 160"/>
                <a:gd name="T3" fmla="*/ 2147483646 h 140"/>
                <a:gd name="T4" fmla="*/ 2147483646 w 160"/>
                <a:gd name="T5" fmla="*/ 2147483646 h 140"/>
                <a:gd name="T6" fmla="*/ 2147483646 w 160"/>
                <a:gd name="T7" fmla="*/ 2147483646 h 140"/>
                <a:gd name="T8" fmla="*/ 2147483646 w 160"/>
                <a:gd name="T9" fmla="*/ 2147483646 h 140"/>
                <a:gd name="T10" fmla="*/ 2147483646 w 160"/>
                <a:gd name="T11" fmla="*/ 2147483646 h 140"/>
                <a:gd name="T12" fmla="*/ 2147483646 w 160"/>
                <a:gd name="T13" fmla="*/ 2147483646 h 140"/>
                <a:gd name="T14" fmla="*/ 2147483646 w 160"/>
                <a:gd name="T15" fmla="*/ 2147483646 h 140"/>
                <a:gd name="T16" fmla="*/ 2147483646 w 160"/>
                <a:gd name="T17" fmla="*/ 2147483646 h 140"/>
                <a:gd name="T18" fmla="*/ 2147483646 w 160"/>
                <a:gd name="T19" fmla="*/ 2147483646 h 140"/>
                <a:gd name="T20" fmla="*/ 2147483646 w 160"/>
                <a:gd name="T21" fmla="*/ 2147483646 h 140"/>
                <a:gd name="T22" fmla="*/ 2147483646 w 160"/>
                <a:gd name="T23" fmla="*/ 2147483646 h 140"/>
                <a:gd name="T24" fmla="*/ 2147483646 w 160"/>
                <a:gd name="T25" fmla="*/ 2147483646 h 140"/>
                <a:gd name="T26" fmla="*/ 0 w 160"/>
                <a:gd name="T27" fmla="*/ 2147483646 h 140"/>
                <a:gd name="T28" fmla="*/ 2147483646 w 160"/>
                <a:gd name="T29" fmla="*/ 2147483646 h 140"/>
                <a:gd name="T30" fmla="*/ 2147483646 w 160"/>
                <a:gd name="T31" fmla="*/ 2147483646 h 140"/>
                <a:gd name="T32" fmla="*/ 2147483646 w 160"/>
                <a:gd name="T33" fmla="*/ 2147483646 h 140"/>
                <a:gd name="T34" fmla="*/ 2147483646 w 160"/>
                <a:gd name="T35" fmla="*/ 2147483646 h 140"/>
                <a:gd name="T36" fmla="*/ 2147483646 w 160"/>
                <a:gd name="T37" fmla="*/ 2147483646 h 140"/>
                <a:gd name="T38" fmla="*/ 2147483646 w 160"/>
                <a:gd name="T39" fmla="*/ 2147483646 h 140"/>
                <a:gd name="T40" fmla="*/ 2147483646 w 160"/>
                <a:gd name="T41" fmla="*/ 2147483646 h 140"/>
                <a:gd name="T42" fmla="*/ 2147483646 w 160"/>
                <a:gd name="T43" fmla="*/ 2147483646 h 140"/>
                <a:gd name="T44" fmla="*/ 2147483646 w 160"/>
                <a:gd name="T45" fmla="*/ 2147483646 h 140"/>
                <a:gd name="T46" fmla="*/ 2147483646 w 160"/>
                <a:gd name="T47" fmla="*/ 2147483646 h 140"/>
                <a:gd name="T48" fmla="*/ 2147483646 w 160"/>
                <a:gd name="T49" fmla="*/ 2147483646 h 140"/>
                <a:gd name="T50" fmla="*/ 2147483646 w 160"/>
                <a:gd name="T51" fmla="*/ 2147483646 h 140"/>
                <a:gd name="T52" fmla="*/ 2147483646 w 160"/>
                <a:gd name="T53" fmla="*/ 2147483646 h 140"/>
                <a:gd name="T54" fmla="*/ 2147483646 w 160"/>
                <a:gd name="T55" fmla="*/ 2147483646 h 140"/>
                <a:gd name="T56" fmla="*/ 2147483646 w 160"/>
                <a:gd name="T57" fmla="*/ 2147483646 h 140"/>
                <a:gd name="T58" fmla="*/ 2147483646 w 160"/>
                <a:gd name="T59" fmla="*/ 2147483646 h 140"/>
                <a:gd name="T60" fmla="*/ 2147483646 w 160"/>
                <a:gd name="T61" fmla="*/ 2147483646 h 140"/>
                <a:gd name="T62" fmla="*/ 2147483646 w 160"/>
                <a:gd name="T63" fmla="*/ 2147483646 h 140"/>
                <a:gd name="T64" fmla="*/ 2147483646 w 160"/>
                <a:gd name="T65" fmla="*/ 2147483646 h 140"/>
                <a:gd name="T66" fmla="*/ 2147483646 w 160"/>
                <a:gd name="T67" fmla="*/ 2147483646 h 140"/>
                <a:gd name="T68" fmla="*/ 2147483646 w 160"/>
                <a:gd name="T69" fmla="*/ 2147483646 h 140"/>
                <a:gd name="T70" fmla="*/ 2147483646 w 160"/>
                <a:gd name="T71" fmla="*/ 2147483646 h 140"/>
                <a:gd name="T72" fmla="*/ 2147483646 w 160"/>
                <a:gd name="T73" fmla="*/ 2147483646 h 140"/>
                <a:gd name="T74" fmla="*/ 2147483646 w 160"/>
                <a:gd name="T75" fmla="*/ 2147483646 h 140"/>
                <a:gd name="T76" fmla="*/ 2147483646 w 160"/>
                <a:gd name="T77" fmla="*/ 2147483646 h 140"/>
                <a:gd name="T78" fmla="*/ 2147483646 w 160"/>
                <a:gd name="T79" fmla="*/ 2147483646 h 140"/>
                <a:gd name="T80" fmla="*/ 2147483646 w 160"/>
                <a:gd name="T81" fmla="*/ 2147483646 h 140"/>
                <a:gd name="T82" fmla="*/ 2147483646 w 160"/>
                <a:gd name="T83" fmla="*/ 0 h 140"/>
                <a:gd name="T84" fmla="*/ 2147483646 w 160"/>
                <a:gd name="T85" fmla="*/ 2147483646 h 140"/>
                <a:gd name="T86" fmla="*/ 2147483646 w 160"/>
                <a:gd name="T87" fmla="*/ 2147483646 h 140"/>
                <a:gd name="T88" fmla="*/ 2147483646 w 160"/>
                <a:gd name="T89" fmla="*/ 2147483646 h 140"/>
                <a:gd name="T90" fmla="*/ 2147483646 w 160"/>
                <a:gd name="T91" fmla="*/ 2147483646 h 140"/>
                <a:gd name="T92" fmla="*/ 2147483646 w 160"/>
                <a:gd name="T93" fmla="*/ 2147483646 h 140"/>
                <a:gd name="T94" fmla="*/ 2147483646 w 160"/>
                <a:gd name="T95" fmla="*/ 2147483646 h 1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0" h="14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grpSp>
      <p:sp>
        <p:nvSpPr>
          <p:cNvPr id="37" name="文本框 36"/>
          <p:cNvSpPr txBox="1"/>
          <p:nvPr/>
        </p:nvSpPr>
        <p:spPr>
          <a:xfrm>
            <a:off x="7667080" y="2055089"/>
            <a:ext cx="1415772" cy="381258"/>
          </a:xfrm>
          <a:prstGeom prst="rect">
            <a:avLst/>
          </a:prstGeom>
          <a:noFill/>
        </p:spPr>
        <p:txBody>
          <a:bodyPr wrap="none" rtlCol="0">
            <a:spAutoFit/>
          </a:bodyPr>
          <a:lstStyle/>
          <a:p>
            <a:pPr algn="ctr">
              <a:lnSpc>
                <a:spcPct val="130000"/>
              </a:lnSpc>
            </a:pPr>
            <a:r>
              <a:rPr lang="zh-CN" altLang="en-US" sz="1600" b="1" dirty="0" smtClean="0">
                <a:solidFill>
                  <a:schemeClr val="accent5">
                    <a:lumMod val="75000"/>
                  </a:schemeClr>
                </a:solidFill>
                <a:latin typeface="微软雅黑" panose="020B0503020204020204" pitchFamily="34" charset="-122"/>
                <a:ea typeface="微软雅黑" panose="020B0503020204020204" pitchFamily="34" charset="-122"/>
              </a:rPr>
              <a:t>全国营销布局</a:t>
            </a:r>
            <a:endParaRPr lang="zh-CN" altLang="en-US" sz="1600" b="1"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38" name="矩形 37"/>
          <p:cNvSpPr/>
          <p:nvPr/>
        </p:nvSpPr>
        <p:spPr>
          <a:xfrm>
            <a:off x="1913405" y="2144424"/>
            <a:ext cx="4895358" cy="861774"/>
          </a:xfrm>
          <a:prstGeom prst="rect">
            <a:avLst/>
          </a:prstGeom>
        </p:spPr>
        <p:txBody>
          <a:bodyPr wrap="square">
            <a:spAutoFit/>
          </a:bodyPr>
          <a:lstStyle/>
          <a:p>
            <a:pPr marL="107950">
              <a:lnSpc>
                <a:spcPts val="2000"/>
              </a:lnSpc>
            </a:pPr>
            <a:r>
              <a:rPr lang="zh-CN" altLang="en-US" sz="1400" dirty="0">
                <a:solidFill>
                  <a:schemeClr val="accent5">
                    <a:lumMod val="75000"/>
                  </a:schemeClr>
                </a:solidFill>
                <a:latin typeface="微软雅黑" panose="020B0503020204020204" pitchFamily="34" charset="-122"/>
                <a:ea typeface="微软雅黑" panose="020B0503020204020204" pitchFamily="34" charset="-122"/>
              </a:rPr>
              <a:t>根据公司总体营运目标规划制订年度市场开发及渠道建设目标与计划，分析预测竞争对手市场及渠道状况适时提出改善对策。</a:t>
            </a:r>
          </a:p>
        </p:txBody>
      </p:sp>
      <p:sp>
        <p:nvSpPr>
          <p:cNvPr id="39" name="矩形 38"/>
          <p:cNvSpPr/>
          <p:nvPr/>
        </p:nvSpPr>
        <p:spPr>
          <a:xfrm>
            <a:off x="2710065" y="3566436"/>
            <a:ext cx="3289397" cy="861774"/>
          </a:xfrm>
          <a:prstGeom prst="rect">
            <a:avLst/>
          </a:prstGeom>
        </p:spPr>
        <p:txBody>
          <a:bodyPr wrap="square">
            <a:spAutoFit/>
          </a:bodyPr>
          <a:lstStyle/>
          <a:p>
            <a:pPr marL="107950">
              <a:lnSpc>
                <a:spcPts val="2000"/>
              </a:lnSpc>
            </a:pP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根据公司总体营运目标规划制订年度市场开发及渠道建设目标与计划，分析预测竞争对手市场及渠道状况适时提出改善对策。</a:t>
            </a:r>
          </a:p>
        </p:txBody>
      </p:sp>
      <p:sp>
        <p:nvSpPr>
          <p:cNvPr id="40" name="矩形 39"/>
          <p:cNvSpPr/>
          <p:nvPr/>
        </p:nvSpPr>
        <p:spPr>
          <a:xfrm>
            <a:off x="2703439" y="4553723"/>
            <a:ext cx="3289397" cy="861774"/>
          </a:xfrm>
          <a:prstGeom prst="rect">
            <a:avLst/>
          </a:prstGeom>
        </p:spPr>
        <p:txBody>
          <a:bodyPr wrap="square">
            <a:spAutoFit/>
          </a:bodyPr>
          <a:lstStyle/>
          <a:p>
            <a:pPr marL="107950">
              <a:lnSpc>
                <a:spcPts val="2000"/>
              </a:lnSpc>
            </a:pP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根据公司总体营运目标规划制订年度市场开发及渠道建设目标与计划，分析预测竞争对手市场及渠道状况适时提出改善对策。</a:t>
            </a:r>
          </a:p>
        </p:txBody>
      </p:sp>
      <p:grpSp>
        <p:nvGrpSpPr>
          <p:cNvPr id="41" name="组合 40"/>
          <p:cNvGrpSpPr/>
          <p:nvPr/>
        </p:nvGrpSpPr>
        <p:grpSpPr>
          <a:xfrm>
            <a:off x="2160103" y="3606191"/>
            <a:ext cx="432000" cy="432000"/>
            <a:chOff x="2160103" y="3465512"/>
            <a:chExt cx="432000" cy="432000"/>
          </a:xfrm>
        </p:grpSpPr>
        <p:sp>
          <p:nvSpPr>
            <p:cNvPr id="42" name="圆角矩形 41"/>
            <p:cNvSpPr>
              <a:spLocks noChangeAspect="1"/>
            </p:cNvSpPr>
            <p:nvPr/>
          </p:nvSpPr>
          <p:spPr>
            <a:xfrm>
              <a:off x="2160103" y="3465512"/>
              <a:ext cx="432000" cy="432000"/>
            </a:xfrm>
            <a:prstGeom prst="roundRect">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sp>
          <p:nvSpPr>
            <p:cNvPr id="43" name="KSO_Shape"/>
            <p:cNvSpPr/>
            <p:nvPr/>
          </p:nvSpPr>
          <p:spPr bwMode="auto">
            <a:xfrm>
              <a:off x="2281482" y="3570512"/>
              <a:ext cx="204126" cy="237356"/>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2153477" y="4593478"/>
            <a:ext cx="432000" cy="432000"/>
            <a:chOff x="2153477" y="4452799"/>
            <a:chExt cx="432000" cy="432000"/>
          </a:xfrm>
        </p:grpSpPr>
        <p:sp>
          <p:nvSpPr>
            <p:cNvPr id="45" name="圆角矩形 44"/>
            <p:cNvSpPr>
              <a:spLocks noChangeAspect="1"/>
            </p:cNvSpPr>
            <p:nvPr/>
          </p:nvSpPr>
          <p:spPr>
            <a:xfrm>
              <a:off x="2153477" y="4452799"/>
              <a:ext cx="432000" cy="432000"/>
            </a:xfrm>
            <a:prstGeom prst="roundRect">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sp>
          <p:nvSpPr>
            <p:cNvPr id="46" name="KSO_Shape"/>
            <p:cNvSpPr/>
            <p:nvPr/>
          </p:nvSpPr>
          <p:spPr bwMode="auto">
            <a:xfrm>
              <a:off x="2260963" y="4569997"/>
              <a:ext cx="220980" cy="181572"/>
            </a:xfrm>
            <a:custGeom>
              <a:avLst/>
              <a:gdLst>
                <a:gd name="T0" fmla="*/ 2147483646 w 5314"/>
                <a:gd name="T1" fmla="*/ 2147483646 h 4361"/>
                <a:gd name="T2" fmla="*/ 2147483646 w 5314"/>
                <a:gd name="T3" fmla="*/ 2147483646 h 4361"/>
                <a:gd name="T4" fmla="*/ 2147483646 w 5314"/>
                <a:gd name="T5" fmla="*/ 0 h 4361"/>
                <a:gd name="T6" fmla="*/ 2147483646 w 5314"/>
                <a:gd name="T7" fmla="*/ 2147483646 h 4361"/>
                <a:gd name="T8" fmla="*/ 2147483646 w 5314"/>
                <a:gd name="T9" fmla="*/ 2147483646 h 4361"/>
                <a:gd name="T10" fmla="*/ 0 w 5314"/>
                <a:gd name="T11" fmla="*/ 2147483646 h 4361"/>
                <a:gd name="T12" fmla="*/ 2147483646 w 5314"/>
                <a:gd name="T13" fmla="*/ 2147483646 h 4361"/>
                <a:gd name="T14" fmla="*/ 2147483646 w 5314"/>
                <a:gd name="T15" fmla="*/ 2147483646 h 4361"/>
                <a:gd name="T16" fmla="*/ 2147483646 w 5314"/>
                <a:gd name="T17" fmla="*/ 2147483646 h 4361"/>
                <a:gd name="T18" fmla="*/ 2147483646 w 5314"/>
                <a:gd name="T19" fmla="*/ 2147483646 h 4361"/>
                <a:gd name="T20" fmla="*/ 2147483646 w 5314"/>
                <a:gd name="T21" fmla="*/ 2147483646 h 4361"/>
                <a:gd name="T22" fmla="*/ 2147483646 w 5314"/>
                <a:gd name="T23" fmla="*/ 2147483646 h 4361"/>
                <a:gd name="T24" fmla="*/ 2147483646 w 5314"/>
                <a:gd name="T25" fmla="*/ 2147483646 h 4361"/>
                <a:gd name="T26" fmla="*/ 2147483646 w 5314"/>
                <a:gd name="T27" fmla="*/ 2147483646 h 4361"/>
                <a:gd name="T28" fmla="*/ 2147483646 w 5314"/>
                <a:gd name="T29" fmla="*/ 2147483646 h 4361"/>
                <a:gd name="T30" fmla="*/ 2147483646 w 5314"/>
                <a:gd name="T31" fmla="*/ 2147483646 h 4361"/>
                <a:gd name="T32" fmla="*/ 2147483646 w 5314"/>
                <a:gd name="T33" fmla="*/ 2147483646 h 4361"/>
                <a:gd name="T34" fmla="*/ 2147483646 w 5314"/>
                <a:gd name="T35" fmla="*/ 2147483646 h 4361"/>
                <a:gd name="T36" fmla="*/ 2147483646 w 5314"/>
                <a:gd name="T37" fmla="*/ 2147483646 h 4361"/>
                <a:gd name="T38" fmla="*/ 2147483646 w 5314"/>
                <a:gd name="T39" fmla="*/ 2147483646 h 4361"/>
                <a:gd name="T40" fmla="*/ 2147483646 w 5314"/>
                <a:gd name="T41" fmla="*/ 2147483646 h 4361"/>
                <a:gd name="T42" fmla="*/ 2147483646 w 5314"/>
                <a:gd name="T43" fmla="*/ 2147483646 h 4361"/>
                <a:gd name="T44" fmla="*/ 2147483646 w 5314"/>
                <a:gd name="T45" fmla="*/ 2147483646 h 4361"/>
                <a:gd name="T46" fmla="*/ 2147483646 w 5314"/>
                <a:gd name="T47" fmla="*/ 2147483646 h 4361"/>
                <a:gd name="T48" fmla="*/ 2147483646 w 5314"/>
                <a:gd name="T49" fmla="*/ 2147483646 h 4361"/>
                <a:gd name="T50" fmla="*/ 2147483646 w 5314"/>
                <a:gd name="T51" fmla="*/ 2147483646 h 4361"/>
                <a:gd name="T52" fmla="*/ 2147483646 w 5314"/>
                <a:gd name="T53" fmla="*/ 2147483646 h 4361"/>
                <a:gd name="T54" fmla="*/ 2147483646 w 5314"/>
                <a:gd name="T55" fmla="*/ 2147483646 h 4361"/>
                <a:gd name="T56" fmla="*/ 2147483646 w 5314"/>
                <a:gd name="T57" fmla="*/ 2147483646 h 4361"/>
                <a:gd name="T58" fmla="*/ 2147483646 w 5314"/>
                <a:gd name="T59" fmla="*/ 2147483646 h 4361"/>
                <a:gd name="T60" fmla="*/ 2147483646 w 5314"/>
                <a:gd name="T61" fmla="*/ 2147483646 h 4361"/>
                <a:gd name="T62" fmla="*/ 2147483646 w 5314"/>
                <a:gd name="T63" fmla="*/ 2147483646 h 4361"/>
                <a:gd name="T64" fmla="*/ 2147483646 w 5314"/>
                <a:gd name="T65" fmla="*/ 2147483646 h 4361"/>
                <a:gd name="T66" fmla="*/ 2147483646 w 5314"/>
                <a:gd name="T67" fmla="*/ 2147483646 h 4361"/>
                <a:gd name="T68" fmla="*/ 2147483646 w 5314"/>
                <a:gd name="T69" fmla="*/ 2147483646 h 4361"/>
                <a:gd name="T70" fmla="*/ 2147483646 w 5314"/>
                <a:gd name="T71" fmla="*/ 2147483646 h 4361"/>
                <a:gd name="T72" fmla="*/ 2147483646 w 5314"/>
                <a:gd name="T73" fmla="*/ 2147483646 h 4361"/>
                <a:gd name="T74" fmla="*/ 2147483646 w 5314"/>
                <a:gd name="T75" fmla="*/ 2147483646 h 4361"/>
                <a:gd name="T76" fmla="*/ 2147483646 w 5314"/>
                <a:gd name="T77" fmla="*/ 2147483646 h 4361"/>
                <a:gd name="T78" fmla="*/ 2147483646 w 5314"/>
                <a:gd name="T79" fmla="*/ 2147483646 h 4361"/>
                <a:gd name="T80" fmla="*/ 2147483646 w 5314"/>
                <a:gd name="T81" fmla="*/ 2147483646 h 4361"/>
                <a:gd name="T82" fmla="*/ 2147483646 w 5314"/>
                <a:gd name="T83" fmla="*/ 2147483646 h 4361"/>
                <a:gd name="T84" fmla="*/ 2147483646 w 5314"/>
                <a:gd name="T85" fmla="*/ 2147483646 h 4361"/>
                <a:gd name="T86" fmla="*/ 2147483646 w 5314"/>
                <a:gd name="T87" fmla="*/ 2147483646 h 4361"/>
                <a:gd name="T88" fmla="*/ 2147483646 w 5314"/>
                <a:gd name="T89" fmla="*/ 2147483646 h 4361"/>
                <a:gd name="T90" fmla="*/ 2147483646 w 5314"/>
                <a:gd name="T91" fmla="*/ 2147483646 h 4361"/>
                <a:gd name="T92" fmla="*/ 2147483646 w 5314"/>
                <a:gd name="T93" fmla="*/ 2147483646 h 4361"/>
                <a:gd name="T94" fmla="*/ 2147483646 w 5314"/>
                <a:gd name="T95" fmla="*/ 2147483646 h 4361"/>
                <a:gd name="T96" fmla="*/ 2147483646 w 5314"/>
                <a:gd name="T97" fmla="*/ 2147483646 h 4361"/>
                <a:gd name="T98" fmla="*/ 2147483646 w 5314"/>
                <a:gd name="T99" fmla="*/ 2147483646 h 4361"/>
                <a:gd name="T100" fmla="*/ 2147483646 w 5314"/>
                <a:gd name="T101" fmla="*/ 2147483646 h 4361"/>
                <a:gd name="T102" fmla="*/ 2147483646 w 5314"/>
                <a:gd name="T103" fmla="*/ 2147483646 h 4361"/>
                <a:gd name="T104" fmla="*/ 2147483646 w 5314"/>
                <a:gd name="T105" fmla="*/ 2147483646 h 43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14" h="4361">
                  <a:moveTo>
                    <a:pt x="3198" y="0"/>
                  </a:moveTo>
                  <a:lnTo>
                    <a:pt x="5314" y="678"/>
                  </a:lnTo>
                  <a:lnTo>
                    <a:pt x="5314" y="4312"/>
                  </a:lnTo>
                  <a:lnTo>
                    <a:pt x="3198" y="4312"/>
                  </a:lnTo>
                  <a:lnTo>
                    <a:pt x="3198" y="345"/>
                  </a:lnTo>
                  <a:lnTo>
                    <a:pt x="2424" y="746"/>
                  </a:lnTo>
                  <a:lnTo>
                    <a:pt x="2424" y="1364"/>
                  </a:lnTo>
                  <a:lnTo>
                    <a:pt x="2115" y="1364"/>
                  </a:lnTo>
                  <a:lnTo>
                    <a:pt x="2115" y="659"/>
                  </a:lnTo>
                  <a:lnTo>
                    <a:pt x="2115" y="570"/>
                  </a:lnTo>
                  <a:lnTo>
                    <a:pt x="2193" y="526"/>
                  </a:lnTo>
                  <a:lnTo>
                    <a:pt x="3198" y="0"/>
                  </a:lnTo>
                  <a:close/>
                  <a:moveTo>
                    <a:pt x="1174" y="1484"/>
                  </a:moveTo>
                  <a:lnTo>
                    <a:pt x="1174" y="4312"/>
                  </a:lnTo>
                  <a:lnTo>
                    <a:pt x="2725" y="4312"/>
                  </a:lnTo>
                  <a:lnTo>
                    <a:pt x="2725" y="1647"/>
                  </a:lnTo>
                  <a:lnTo>
                    <a:pt x="1174" y="1150"/>
                  </a:lnTo>
                  <a:lnTo>
                    <a:pt x="416" y="1501"/>
                  </a:lnTo>
                  <a:lnTo>
                    <a:pt x="338" y="1546"/>
                  </a:lnTo>
                  <a:lnTo>
                    <a:pt x="338" y="1633"/>
                  </a:lnTo>
                  <a:lnTo>
                    <a:pt x="338" y="2484"/>
                  </a:lnTo>
                  <a:lnTo>
                    <a:pt x="39" y="2820"/>
                  </a:lnTo>
                  <a:lnTo>
                    <a:pt x="0" y="2865"/>
                  </a:lnTo>
                  <a:lnTo>
                    <a:pt x="0" y="2922"/>
                  </a:lnTo>
                  <a:lnTo>
                    <a:pt x="0" y="4361"/>
                  </a:lnTo>
                  <a:lnTo>
                    <a:pt x="307" y="4361"/>
                  </a:lnTo>
                  <a:lnTo>
                    <a:pt x="307" y="2980"/>
                  </a:lnTo>
                  <a:lnTo>
                    <a:pt x="606" y="2645"/>
                  </a:lnTo>
                  <a:lnTo>
                    <a:pt x="646" y="2600"/>
                  </a:lnTo>
                  <a:lnTo>
                    <a:pt x="646" y="2542"/>
                  </a:lnTo>
                  <a:lnTo>
                    <a:pt x="646" y="1722"/>
                  </a:lnTo>
                  <a:lnTo>
                    <a:pt x="1174" y="1484"/>
                  </a:lnTo>
                  <a:close/>
                  <a:moveTo>
                    <a:pt x="1428" y="1578"/>
                  </a:moveTo>
                  <a:lnTo>
                    <a:pt x="1428" y="1578"/>
                  </a:lnTo>
                  <a:lnTo>
                    <a:pt x="1684" y="1645"/>
                  </a:lnTo>
                  <a:lnTo>
                    <a:pt x="1684" y="2016"/>
                  </a:lnTo>
                  <a:lnTo>
                    <a:pt x="1428" y="1965"/>
                  </a:lnTo>
                  <a:lnTo>
                    <a:pt x="1428" y="1578"/>
                  </a:lnTo>
                  <a:close/>
                  <a:moveTo>
                    <a:pt x="2326" y="2828"/>
                  </a:moveTo>
                  <a:lnTo>
                    <a:pt x="2326" y="2828"/>
                  </a:lnTo>
                  <a:lnTo>
                    <a:pt x="2327" y="3157"/>
                  </a:lnTo>
                  <a:lnTo>
                    <a:pt x="2513" y="3157"/>
                  </a:lnTo>
                  <a:lnTo>
                    <a:pt x="2513" y="2840"/>
                  </a:lnTo>
                  <a:lnTo>
                    <a:pt x="2326" y="2828"/>
                  </a:lnTo>
                  <a:close/>
                  <a:moveTo>
                    <a:pt x="1912" y="2802"/>
                  </a:moveTo>
                  <a:lnTo>
                    <a:pt x="1912" y="2802"/>
                  </a:lnTo>
                  <a:lnTo>
                    <a:pt x="1912" y="3157"/>
                  </a:lnTo>
                  <a:lnTo>
                    <a:pt x="2130" y="3157"/>
                  </a:lnTo>
                  <a:lnTo>
                    <a:pt x="2130" y="2815"/>
                  </a:lnTo>
                  <a:lnTo>
                    <a:pt x="1912" y="2802"/>
                  </a:lnTo>
                  <a:close/>
                  <a:moveTo>
                    <a:pt x="1428" y="2770"/>
                  </a:moveTo>
                  <a:lnTo>
                    <a:pt x="1428" y="2770"/>
                  </a:lnTo>
                  <a:lnTo>
                    <a:pt x="1684" y="2787"/>
                  </a:lnTo>
                  <a:lnTo>
                    <a:pt x="1684" y="3157"/>
                  </a:lnTo>
                  <a:lnTo>
                    <a:pt x="1428" y="3157"/>
                  </a:lnTo>
                  <a:lnTo>
                    <a:pt x="1428" y="2770"/>
                  </a:lnTo>
                  <a:close/>
                  <a:moveTo>
                    <a:pt x="2326" y="2321"/>
                  </a:moveTo>
                  <a:lnTo>
                    <a:pt x="2326" y="2321"/>
                  </a:lnTo>
                  <a:lnTo>
                    <a:pt x="2326" y="2651"/>
                  </a:lnTo>
                  <a:lnTo>
                    <a:pt x="2513" y="2670"/>
                  </a:lnTo>
                  <a:lnTo>
                    <a:pt x="2513" y="2352"/>
                  </a:lnTo>
                  <a:lnTo>
                    <a:pt x="2326" y="2321"/>
                  </a:lnTo>
                  <a:close/>
                  <a:moveTo>
                    <a:pt x="1912" y="2253"/>
                  </a:moveTo>
                  <a:lnTo>
                    <a:pt x="1912" y="2253"/>
                  </a:lnTo>
                  <a:lnTo>
                    <a:pt x="1912" y="2610"/>
                  </a:lnTo>
                  <a:lnTo>
                    <a:pt x="2130" y="2632"/>
                  </a:lnTo>
                  <a:lnTo>
                    <a:pt x="2130" y="2290"/>
                  </a:lnTo>
                  <a:lnTo>
                    <a:pt x="1912" y="2253"/>
                  </a:lnTo>
                  <a:close/>
                  <a:moveTo>
                    <a:pt x="1428" y="2174"/>
                  </a:moveTo>
                  <a:lnTo>
                    <a:pt x="1428" y="2174"/>
                  </a:lnTo>
                  <a:lnTo>
                    <a:pt x="1684" y="2216"/>
                  </a:lnTo>
                  <a:lnTo>
                    <a:pt x="1684" y="2587"/>
                  </a:lnTo>
                  <a:lnTo>
                    <a:pt x="1428" y="2562"/>
                  </a:lnTo>
                  <a:lnTo>
                    <a:pt x="1428" y="2174"/>
                  </a:lnTo>
                  <a:close/>
                  <a:moveTo>
                    <a:pt x="2326" y="1814"/>
                  </a:moveTo>
                  <a:lnTo>
                    <a:pt x="2326" y="1814"/>
                  </a:lnTo>
                  <a:lnTo>
                    <a:pt x="2326" y="2143"/>
                  </a:lnTo>
                  <a:lnTo>
                    <a:pt x="2513" y="2181"/>
                  </a:lnTo>
                  <a:lnTo>
                    <a:pt x="2513" y="1863"/>
                  </a:lnTo>
                  <a:lnTo>
                    <a:pt x="2326" y="1814"/>
                  </a:lnTo>
                  <a:close/>
                  <a:moveTo>
                    <a:pt x="1912" y="1705"/>
                  </a:moveTo>
                  <a:lnTo>
                    <a:pt x="1912" y="1705"/>
                  </a:lnTo>
                  <a:lnTo>
                    <a:pt x="1912" y="2062"/>
                  </a:lnTo>
                  <a:lnTo>
                    <a:pt x="2130" y="2104"/>
                  </a:lnTo>
                  <a:lnTo>
                    <a:pt x="2130" y="1762"/>
                  </a:lnTo>
                  <a:lnTo>
                    <a:pt x="1912" y="1705"/>
                  </a:lnTo>
                  <a:close/>
                  <a:moveTo>
                    <a:pt x="3545" y="582"/>
                  </a:moveTo>
                  <a:lnTo>
                    <a:pt x="3545" y="582"/>
                  </a:lnTo>
                  <a:lnTo>
                    <a:pt x="3545" y="1111"/>
                  </a:lnTo>
                  <a:lnTo>
                    <a:pt x="3895" y="1181"/>
                  </a:lnTo>
                  <a:lnTo>
                    <a:pt x="3895" y="674"/>
                  </a:lnTo>
                  <a:lnTo>
                    <a:pt x="3545" y="582"/>
                  </a:lnTo>
                  <a:close/>
                  <a:moveTo>
                    <a:pt x="4770" y="2288"/>
                  </a:moveTo>
                  <a:lnTo>
                    <a:pt x="4770" y="2288"/>
                  </a:lnTo>
                  <a:lnTo>
                    <a:pt x="4770" y="2737"/>
                  </a:lnTo>
                  <a:lnTo>
                    <a:pt x="5025" y="2737"/>
                  </a:lnTo>
                  <a:lnTo>
                    <a:pt x="5025" y="2305"/>
                  </a:lnTo>
                  <a:lnTo>
                    <a:pt x="4770" y="2288"/>
                  </a:lnTo>
                  <a:close/>
                  <a:moveTo>
                    <a:pt x="4206" y="2252"/>
                  </a:moveTo>
                  <a:lnTo>
                    <a:pt x="4206" y="2252"/>
                  </a:lnTo>
                  <a:lnTo>
                    <a:pt x="4206" y="2737"/>
                  </a:lnTo>
                  <a:lnTo>
                    <a:pt x="4502" y="2737"/>
                  </a:lnTo>
                  <a:lnTo>
                    <a:pt x="4502" y="2271"/>
                  </a:lnTo>
                  <a:lnTo>
                    <a:pt x="4206" y="2252"/>
                  </a:lnTo>
                  <a:close/>
                  <a:moveTo>
                    <a:pt x="3545" y="2209"/>
                  </a:moveTo>
                  <a:lnTo>
                    <a:pt x="3545" y="2209"/>
                  </a:lnTo>
                  <a:lnTo>
                    <a:pt x="3545" y="2737"/>
                  </a:lnTo>
                  <a:lnTo>
                    <a:pt x="3895" y="2737"/>
                  </a:lnTo>
                  <a:lnTo>
                    <a:pt x="3895" y="2232"/>
                  </a:lnTo>
                  <a:lnTo>
                    <a:pt x="3545" y="2209"/>
                  </a:lnTo>
                  <a:close/>
                  <a:moveTo>
                    <a:pt x="4770" y="1596"/>
                  </a:moveTo>
                  <a:lnTo>
                    <a:pt x="4770" y="1596"/>
                  </a:lnTo>
                  <a:lnTo>
                    <a:pt x="4770" y="2046"/>
                  </a:lnTo>
                  <a:lnTo>
                    <a:pt x="5025" y="2071"/>
                  </a:lnTo>
                  <a:lnTo>
                    <a:pt x="5025" y="1638"/>
                  </a:lnTo>
                  <a:lnTo>
                    <a:pt x="4770" y="1596"/>
                  </a:lnTo>
                  <a:close/>
                  <a:moveTo>
                    <a:pt x="4206" y="1504"/>
                  </a:moveTo>
                  <a:lnTo>
                    <a:pt x="4206" y="1504"/>
                  </a:lnTo>
                  <a:lnTo>
                    <a:pt x="4206" y="1991"/>
                  </a:lnTo>
                  <a:lnTo>
                    <a:pt x="4502" y="2019"/>
                  </a:lnTo>
                  <a:lnTo>
                    <a:pt x="4502" y="1553"/>
                  </a:lnTo>
                  <a:lnTo>
                    <a:pt x="4206" y="1504"/>
                  </a:lnTo>
                  <a:close/>
                  <a:moveTo>
                    <a:pt x="3545" y="1396"/>
                  </a:moveTo>
                  <a:lnTo>
                    <a:pt x="3545" y="1396"/>
                  </a:lnTo>
                  <a:lnTo>
                    <a:pt x="3545" y="1925"/>
                  </a:lnTo>
                  <a:lnTo>
                    <a:pt x="3895" y="1959"/>
                  </a:lnTo>
                  <a:lnTo>
                    <a:pt x="3895" y="1454"/>
                  </a:lnTo>
                  <a:lnTo>
                    <a:pt x="3545" y="1396"/>
                  </a:lnTo>
                  <a:close/>
                  <a:moveTo>
                    <a:pt x="4770" y="905"/>
                  </a:moveTo>
                  <a:lnTo>
                    <a:pt x="4770" y="905"/>
                  </a:lnTo>
                  <a:lnTo>
                    <a:pt x="4770" y="1354"/>
                  </a:lnTo>
                  <a:lnTo>
                    <a:pt x="5025" y="1405"/>
                  </a:lnTo>
                  <a:lnTo>
                    <a:pt x="5025" y="972"/>
                  </a:lnTo>
                  <a:lnTo>
                    <a:pt x="4770" y="905"/>
                  </a:lnTo>
                  <a:close/>
                  <a:moveTo>
                    <a:pt x="4206" y="756"/>
                  </a:moveTo>
                  <a:lnTo>
                    <a:pt x="4206" y="756"/>
                  </a:lnTo>
                  <a:lnTo>
                    <a:pt x="4206" y="1242"/>
                  </a:lnTo>
                  <a:lnTo>
                    <a:pt x="4502" y="1301"/>
                  </a:lnTo>
                  <a:lnTo>
                    <a:pt x="4502" y="834"/>
                  </a:lnTo>
                  <a:lnTo>
                    <a:pt x="4206" y="756"/>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grpSp>
      <p:sp>
        <p:nvSpPr>
          <p:cNvPr id="47" name="椭圆 46"/>
          <p:cNvSpPr/>
          <p:nvPr/>
        </p:nvSpPr>
        <p:spPr>
          <a:xfrm>
            <a:off x="9420526" y="3824560"/>
            <a:ext cx="144000" cy="144000"/>
          </a:xfrm>
          <a:prstGeom prst="ellipse">
            <a:avLst/>
          </a:prstGeom>
          <a:solidFill>
            <a:srgbClr val="D6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sp>
        <p:nvSpPr>
          <p:cNvPr id="48" name="椭圆 47"/>
          <p:cNvSpPr/>
          <p:nvPr/>
        </p:nvSpPr>
        <p:spPr>
          <a:xfrm>
            <a:off x="9736700" y="4481927"/>
            <a:ext cx="144000" cy="144000"/>
          </a:xfrm>
          <a:prstGeom prst="ellipse">
            <a:avLst/>
          </a:prstGeom>
          <a:solidFill>
            <a:srgbClr val="D6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2024449" y="1602578"/>
            <a:ext cx="1723549" cy="453457"/>
          </a:xfrm>
          <a:prstGeom prst="rect">
            <a:avLst/>
          </a:prstGeom>
          <a:noFill/>
        </p:spPr>
        <p:txBody>
          <a:bodyPr wrap="none" rtlCol="0">
            <a:spAutoFit/>
          </a:bodyPr>
          <a:lstStyle/>
          <a:p>
            <a:pPr>
              <a:lnSpc>
                <a:spcPct val="130000"/>
              </a:lnSpc>
            </a:pPr>
            <a:r>
              <a:rPr lang="zh-CN" altLang="en-US" sz="2000" b="1" dirty="0" smtClean="0">
                <a:solidFill>
                  <a:schemeClr val="accent5">
                    <a:lumMod val="75000"/>
                  </a:schemeClr>
                </a:solidFill>
                <a:latin typeface="微软雅黑" panose="020B0503020204020204" pitchFamily="34" charset="-122"/>
                <a:ea typeface="微软雅黑" panose="020B0503020204020204" pitchFamily="34" charset="-122"/>
              </a:rPr>
              <a:t>市场营销规划</a:t>
            </a:r>
            <a:endParaRPr lang="zh-CN" altLang="en-US" sz="2000" b="1"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12609095" y="6858000"/>
            <a:ext cx="234360" cy="372410"/>
          </a:xfrm>
          <a:prstGeom prst="rect">
            <a:avLst/>
          </a:prstGeom>
          <a:noFill/>
        </p:spPr>
        <p:txBody>
          <a:bodyPr wrap="none" rtlCol="0">
            <a:spAutoFit/>
          </a:bodyPr>
          <a:lstStyle/>
          <a:p>
            <a:pPr>
              <a:lnSpc>
                <a:spcPct val="130000"/>
              </a:lnSpc>
            </a:pPr>
            <a:r>
              <a:rPr lang="en-US" altLang="zh-CN" sz="1400" dirty="0" smtClean="0">
                <a:latin typeface="Arial" panose="020B0604020202020204" pitchFamily="34" charset="0"/>
                <a:ea typeface="微软雅黑" panose="020B0503020204020204" pitchFamily="34" charset="-122"/>
              </a:rPr>
              <a:t>.</a:t>
            </a:r>
            <a:endParaRPr lang="zh-CN" altLang="en-US" sz="1400" dirty="0" smtClean="0">
              <a:latin typeface="Arial" panose="020B0604020202020204" pitchFamily="34" charset="0"/>
              <a:ea typeface="微软雅黑" panose="020B0503020204020204" pitchFamily="34" charset="-122"/>
            </a:endParaRPr>
          </a:p>
        </p:txBody>
      </p:sp>
      <p:sp>
        <p:nvSpPr>
          <p:cNvPr id="52" name="文本框 51"/>
          <p:cNvSpPr txBox="1"/>
          <p:nvPr/>
        </p:nvSpPr>
        <p:spPr>
          <a:xfrm>
            <a:off x="5182930" y="567438"/>
            <a:ext cx="1826141" cy="584775"/>
          </a:xfrm>
          <a:prstGeom prst="rect">
            <a:avLst/>
          </a:prstGeom>
          <a:noFill/>
        </p:spPr>
        <p:txBody>
          <a:bodyPr wrap="none" rtlCol="0">
            <a:spAutoFit/>
          </a:bodyPr>
          <a:lstStyle/>
          <a:p>
            <a:pPr algn="ctr"/>
            <a:r>
              <a:rPr lang="zh-CN" altLang="en-US" sz="3200" b="1" dirty="0" smtClean="0">
                <a:solidFill>
                  <a:schemeClr val="accent5">
                    <a:lumMod val="75000"/>
                  </a:schemeClr>
                </a:solidFill>
                <a:latin typeface="微软雅黑" panose="020B0503020204020204" pitchFamily="34" charset="-122"/>
                <a:ea typeface="微软雅黑" panose="020B0503020204020204" pitchFamily="34" charset="-122"/>
              </a:rPr>
              <a:t>计划目标</a:t>
            </a:r>
            <a:endParaRPr lang="zh-CN" altLang="en-US" sz="3200" b="1" dirty="0">
              <a:solidFill>
                <a:schemeClr val="accent5">
                  <a:lumMod val="75000"/>
                </a:schemeClr>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advClick="0" advTm="0">
        <p14:pa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wipe(left)">
                                      <p:cBhvr>
                                        <p:cTn id="10" dur="500"/>
                                        <p:tgtEl>
                                          <p:spTgt spid="49"/>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p:cTn id="15" dur="500" fill="hold"/>
                                        <p:tgtEl>
                                          <p:spTgt spid="37"/>
                                        </p:tgtEl>
                                        <p:attrNameLst>
                                          <p:attrName>ppt_w</p:attrName>
                                        </p:attrNameLst>
                                      </p:cBhvr>
                                      <p:tavLst>
                                        <p:tav tm="0">
                                          <p:val>
                                            <p:fltVal val="0"/>
                                          </p:val>
                                        </p:tav>
                                        <p:tav tm="100000">
                                          <p:val>
                                            <p:strVal val="#ppt_w"/>
                                          </p:val>
                                        </p:tav>
                                      </p:tavLst>
                                    </p:anim>
                                    <p:anim calcmode="lin" valueType="num">
                                      <p:cBhvr>
                                        <p:cTn id="16" dur="500" fill="hold"/>
                                        <p:tgtEl>
                                          <p:spTgt spid="37"/>
                                        </p:tgtEl>
                                        <p:attrNameLst>
                                          <p:attrName>ppt_h</p:attrName>
                                        </p:attrNameLst>
                                      </p:cBhvr>
                                      <p:tavLst>
                                        <p:tav tm="0">
                                          <p:val>
                                            <p:fltVal val="0"/>
                                          </p:val>
                                        </p:tav>
                                        <p:tav tm="100000">
                                          <p:val>
                                            <p:strVal val="#ppt_h"/>
                                          </p:val>
                                        </p:tav>
                                      </p:tavLst>
                                    </p:anim>
                                    <p:animEffect transition="in" filter="fade">
                                      <p:cBhvr>
                                        <p:cTn id="17" dur="500"/>
                                        <p:tgtEl>
                                          <p:spTgt spid="37"/>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47"/>
                                        </p:tgtEl>
                                        <p:attrNameLst>
                                          <p:attrName>style.visibility</p:attrName>
                                        </p:attrNameLst>
                                      </p:cBhvr>
                                      <p:to>
                                        <p:strVal val="visible"/>
                                      </p:to>
                                    </p:set>
                                    <p:anim calcmode="lin" valueType="num">
                                      <p:cBhvr>
                                        <p:cTn id="20" dur="500" fill="hold"/>
                                        <p:tgtEl>
                                          <p:spTgt spid="47"/>
                                        </p:tgtEl>
                                        <p:attrNameLst>
                                          <p:attrName>ppt_w</p:attrName>
                                        </p:attrNameLst>
                                      </p:cBhvr>
                                      <p:tavLst>
                                        <p:tav tm="0">
                                          <p:val>
                                            <p:fltVal val="0"/>
                                          </p:val>
                                        </p:tav>
                                        <p:tav tm="100000">
                                          <p:val>
                                            <p:strVal val="#ppt_w"/>
                                          </p:val>
                                        </p:tav>
                                      </p:tavLst>
                                    </p:anim>
                                    <p:anim calcmode="lin" valueType="num">
                                      <p:cBhvr>
                                        <p:cTn id="21" dur="500" fill="hold"/>
                                        <p:tgtEl>
                                          <p:spTgt spid="47"/>
                                        </p:tgtEl>
                                        <p:attrNameLst>
                                          <p:attrName>ppt_h</p:attrName>
                                        </p:attrNameLst>
                                      </p:cBhvr>
                                      <p:tavLst>
                                        <p:tav tm="0">
                                          <p:val>
                                            <p:fltVal val="0"/>
                                          </p:val>
                                        </p:tav>
                                        <p:tav tm="100000">
                                          <p:val>
                                            <p:strVal val="#ppt_h"/>
                                          </p:val>
                                        </p:tav>
                                      </p:tavLst>
                                    </p:anim>
                                    <p:animEffect transition="in" filter="fade">
                                      <p:cBhvr>
                                        <p:cTn id="22" dur="500"/>
                                        <p:tgtEl>
                                          <p:spTgt spid="47"/>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cBhvr>
                                        <p:cTn id="25" dur="500" fill="hold"/>
                                        <p:tgtEl>
                                          <p:spTgt spid="48"/>
                                        </p:tgtEl>
                                        <p:attrNameLst>
                                          <p:attrName>ppt_w</p:attrName>
                                        </p:attrNameLst>
                                      </p:cBhvr>
                                      <p:tavLst>
                                        <p:tav tm="0">
                                          <p:val>
                                            <p:fltVal val="0"/>
                                          </p:val>
                                        </p:tav>
                                        <p:tav tm="100000">
                                          <p:val>
                                            <p:strVal val="#ppt_w"/>
                                          </p:val>
                                        </p:tav>
                                      </p:tavLst>
                                    </p:anim>
                                    <p:anim calcmode="lin" valueType="num">
                                      <p:cBhvr>
                                        <p:cTn id="26" dur="500" fill="hold"/>
                                        <p:tgtEl>
                                          <p:spTgt spid="48"/>
                                        </p:tgtEl>
                                        <p:attrNameLst>
                                          <p:attrName>ppt_h</p:attrName>
                                        </p:attrNameLst>
                                      </p:cBhvr>
                                      <p:tavLst>
                                        <p:tav tm="0">
                                          <p:val>
                                            <p:fltVal val="0"/>
                                          </p:val>
                                        </p:tav>
                                        <p:tav tm="100000">
                                          <p:val>
                                            <p:strVal val="#ppt_h"/>
                                          </p:val>
                                        </p:tav>
                                      </p:tavLst>
                                    </p:anim>
                                    <p:animEffect transition="in" filter="fade">
                                      <p:cBhvr>
                                        <p:cTn id="27" dur="500"/>
                                        <p:tgtEl>
                                          <p:spTgt spid="48"/>
                                        </p:tgtEl>
                                      </p:cBhvr>
                                    </p:animEffect>
                                  </p:childTnLst>
                                </p:cTn>
                              </p:par>
                              <p:par>
                                <p:cTn id="28" presetID="53" presetClass="entr" presetSubtype="16"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500"/>
                                        <p:tgtEl>
                                          <p:spTgt spid="39"/>
                                        </p:tgtEl>
                                      </p:cBhvr>
                                    </p:animEffect>
                                  </p:childTnLst>
                                </p:cTn>
                              </p:par>
                              <p:par>
                                <p:cTn id="38" presetID="22" presetClass="entr" presetSubtype="8" fill="hold" nodeType="with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wipe(left)">
                                      <p:cBhvr>
                                        <p:cTn id="40" dur="500"/>
                                        <p:tgtEl>
                                          <p:spTgt spid="4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500"/>
                                        <p:tgtEl>
                                          <p:spTgt spid="40"/>
                                        </p:tgtEl>
                                      </p:cBhvr>
                                    </p:animEffect>
                                  </p:childTnLst>
                                </p:cTn>
                              </p:par>
                              <p:par>
                                <p:cTn id="46" presetID="22" presetClass="entr" presetSubtype="8" fill="hold" nodeType="with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wipe(left)">
                                      <p:cBhvr>
                                        <p:cTn id="48" dur="500"/>
                                        <p:tgtEl>
                                          <p:spTgt spid="4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0" nodeType="clickEffect">
                                  <p:stCondLst>
                                    <p:cond delay="1500"/>
                                  </p:stCondLst>
                                  <p:childTnLst>
                                    <p:animEffect transition="out" filter="fade">
                                      <p:cBhvr>
                                        <p:cTn id="52" dur="500"/>
                                        <p:tgtEl>
                                          <p:spTgt spid="50"/>
                                        </p:tgtEl>
                                      </p:cBhvr>
                                    </p:animEffect>
                                    <p:set>
                                      <p:cBhvr>
                                        <p:cTn id="53" dur="1" fill="hold">
                                          <p:stCondLst>
                                            <p:cond delay="4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7" grpId="0" animBg="1"/>
      <p:bldP spid="48" grpId="0" animBg="1"/>
      <p:bldP spid="49" grpId="0"/>
      <p:bldP spid="5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182930" y="631606"/>
            <a:ext cx="1826141" cy="584775"/>
          </a:xfrm>
          <a:prstGeom prst="rect">
            <a:avLst/>
          </a:prstGeom>
          <a:noFill/>
        </p:spPr>
        <p:txBody>
          <a:bodyPr wrap="none" rtlCol="0">
            <a:spAutoFit/>
          </a:bodyPr>
          <a:lstStyle/>
          <a:p>
            <a:pPr algn="ctr"/>
            <a:r>
              <a:rPr lang="zh-CN" altLang="en-US" sz="3200" b="1" dirty="0" smtClean="0">
                <a:solidFill>
                  <a:schemeClr val="accent5">
                    <a:lumMod val="75000"/>
                  </a:schemeClr>
                </a:solidFill>
                <a:latin typeface="微软雅黑" panose="020B0503020204020204" pitchFamily="34" charset="-122"/>
                <a:ea typeface="微软雅黑" panose="020B0503020204020204" pitchFamily="34" charset="-122"/>
              </a:rPr>
              <a:t>实施计划</a:t>
            </a:r>
            <a:endParaRPr lang="zh-CN" altLang="en-US" sz="3200" b="1"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2335143" y="5057857"/>
            <a:ext cx="1542197" cy="38213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sp>
        <p:nvSpPr>
          <p:cNvPr id="4" name="矩形 3"/>
          <p:cNvSpPr/>
          <p:nvPr/>
        </p:nvSpPr>
        <p:spPr>
          <a:xfrm>
            <a:off x="3537739" y="4130567"/>
            <a:ext cx="1542197" cy="38213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4749868" y="3202109"/>
            <a:ext cx="1542197" cy="38213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5961140" y="2294038"/>
            <a:ext cx="1542197" cy="38213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3548419" y="4138516"/>
            <a:ext cx="341194" cy="129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4740043" y="3211054"/>
            <a:ext cx="341194" cy="129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5954584" y="2292301"/>
            <a:ext cx="341194" cy="127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2436580" y="3971496"/>
            <a:ext cx="1039066" cy="1166794"/>
          </a:xfrm>
          <a:prstGeom prst="rect">
            <a:avLst/>
          </a:prstGeom>
          <a:noFill/>
        </p:spPr>
        <p:txBody>
          <a:bodyPr wrap="none" rtlCol="0">
            <a:spAutoFit/>
          </a:bodyPr>
          <a:lstStyle/>
          <a:p>
            <a:pPr algn="ctr">
              <a:lnSpc>
                <a:spcPct val="130000"/>
              </a:lnSpc>
            </a:pPr>
            <a:r>
              <a:rPr lang="en-US" altLang="zh-CN" sz="6000" b="1" dirty="0" smtClean="0">
                <a:solidFill>
                  <a:schemeClr val="accent5">
                    <a:lumMod val="75000"/>
                  </a:schemeClr>
                </a:solidFill>
                <a:latin typeface="Segoe UI Light" panose="020B0502040204020203" pitchFamily="34" charset="0"/>
                <a:ea typeface="微软雅黑" panose="020B0503020204020204" pitchFamily="34" charset="-122"/>
                <a:cs typeface="Segoe UI Light" panose="020B0502040204020203" pitchFamily="34" charset="0"/>
              </a:rPr>
              <a:t>Q1</a:t>
            </a:r>
            <a:endParaRPr lang="zh-CN" altLang="en-US" sz="6000" b="1" dirty="0" smtClean="0">
              <a:solidFill>
                <a:schemeClr val="accent5">
                  <a:lumMod val="75000"/>
                </a:schemeClr>
              </a:solidFill>
              <a:latin typeface="Segoe UI Light" panose="020B0502040204020203" pitchFamily="34" charset="0"/>
              <a:ea typeface="微软雅黑" panose="020B0503020204020204" pitchFamily="34" charset="-122"/>
              <a:cs typeface="Segoe UI Light" panose="020B0502040204020203" pitchFamily="34" charset="0"/>
            </a:endParaRPr>
          </a:p>
        </p:txBody>
      </p:sp>
      <p:sp>
        <p:nvSpPr>
          <p:cNvPr id="11" name="文本框 10"/>
          <p:cNvSpPr txBox="1"/>
          <p:nvPr/>
        </p:nvSpPr>
        <p:spPr>
          <a:xfrm>
            <a:off x="3578141" y="3018426"/>
            <a:ext cx="1162498" cy="1166794"/>
          </a:xfrm>
          <a:prstGeom prst="rect">
            <a:avLst/>
          </a:prstGeom>
          <a:noFill/>
        </p:spPr>
        <p:txBody>
          <a:bodyPr wrap="none" rtlCol="0">
            <a:spAutoFit/>
          </a:bodyPr>
          <a:lstStyle/>
          <a:p>
            <a:pPr algn="ctr">
              <a:lnSpc>
                <a:spcPct val="130000"/>
              </a:lnSpc>
            </a:pPr>
            <a:r>
              <a:rPr lang="en-US" altLang="zh-CN" sz="6000" b="1" dirty="0" smtClean="0">
                <a:solidFill>
                  <a:schemeClr val="accent5">
                    <a:lumMod val="75000"/>
                  </a:schemeClr>
                </a:solidFill>
                <a:latin typeface="Segoe UI Light" panose="020B0502040204020203" pitchFamily="34" charset="0"/>
                <a:ea typeface="微软雅黑" panose="020B0503020204020204" pitchFamily="34" charset="-122"/>
                <a:cs typeface="Segoe UI Light" panose="020B0502040204020203" pitchFamily="34" charset="0"/>
              </a:rPr>
              <a:t>Q2</a:t>
            </a:r>
            <a:endParaRPr lang="zh-CN" altLang="en-US" sz="6000" b="1" dirty="0" smtClean="0">
              <a:solidFill>
                <a:schemeClr val="accent5">
                  <a:lumMod val="75000"/>
                </a:schemeClr>
              </a:solidFill>
              <a:latin typeface="Segoe UI Light" panose="020B0502040204020203" pitchFamily="34" charset="0"/>
              <a:ea typeface="微软雅黑" panose="020B0503020204020204" pitchFamily="34" charset="-122"/>
              <a:cs typeface="Segoe UI Light" panose="020B0502040204020203" pitchFamily="34" charset="0"/>
            </a:endParaRPr>
          </a:p>
        </p:txBody>
      </p:sp>
      <p:sp>
        <p:nvSpPr>
          <p:cNvPr id="12" name="文本框 11"/>
          <p:cNvSpPr txBox="1"/>
          <p:nvPr/>
        </p:nvSpPr>
        <p:spPr>
          <a:xfrm>
            <a:off x="4808716" y="2136338"/>
            <a:ext cx="1162498" cy="1166794"/>
          </a:xfrm>
          <a:prstGeom prst="rect">
            <a:avLst/>
          </a:prstGeom>
          <a:noFill/>
        </p:spPr>
        <p:txBody>
          <a:bodyPr wrap="none" rtlCol="0">
            <a:spAutoFit/>
          </a:bodyPr>
          <a:lstStyle/>
          <a:p>
            <a:pPr algn="ctr">
              <a:lnSpc>
                <a:spcPct val="130000"/>
              </a:lnSpc>
            </a:pPr>
            <a:r>
              <a:rPr lang="en-US" altLang="zh-CN" sz="6000" b="1" dirty="0" smtClean="0">
                <a:solidFill>
                  <a:schemeClr val="accent5">
                    <a:lumMod val="75000"/>
                  </a:schemeClr>
                </a:solidFill>
                <a:latin typeface="Segoe UI Light" panose="020B0502040204020203" pitchFamily="34" charset="0"/>
                <a:ea typeface="微软雅黑" panose="020B0503020204020204" pitchFamily="34" charset="-122"/>
                <a:cs typeface="Segoe UI Light" panose="020B0502040204020203" pitchFamily="34" charset="0"/>
              </a:rPr>
              <a:t>Q3</a:t>
            </a:r>
            <a:endParaRPr lang="zh-CN" altLang="en-US" sz="6000" b="1" dirty="0" smtClean="0">
              <a:solidFill>
                <a:schemeClr val="accent5">
                  <a:lumMod val="75000"/>
                </a:schemeClr>
              </a:solidFill>
              <a:latin typeface="Segoe UI Light" panose="020B0502040204020203" pitchFamily="34" charset="0"/>
              <a:ea typeface="微软雅黑" panose="020B0503020204020204" pitchFamily="34" charset="-122"/>
              <a:cs typeface="Segoe UI Light" panose="020B0502040204020203" pitchFamily="34" charset="0"/>
            </a:endParaRPr>
          </a:p>
        </p:txBody>
      </p:sp>
      <p:sp>
        <p:nvSpPr>
          <p:cNvPr id="13" name="文本框 12"/>
          <p:cNvSpPr txBox="1"/>
          <p:nvPr/>
        </p:nvSpPr>
        <p:spPr>
          <a:xfrm>
            <a:off x="5982071" y="1219195"/>
            <a:ext cx="1173718" cy="1166794"/>
          </a:xfrm>
          <a:prstGeom prst="rect">
            <a:avLst/>
          </a:prstGeom>
          <a:noFill/>
        </p:spPr>
        <p:txBody>
          <a:bodyPr wrap="none" rtlCol="0">
            <a:spAutoFit/>
          </a:bodyPr>
          <a:lstStyle/>
          <a:p>
            <a:pPr algn="ctr">
              <a:lnSpc>
                <a:spcPct val="130000"/>
              </a:lnSpc>
            </a:pPr>
            <a:r>
              <a:rPr lang="en-US" altLang="zh-CN" sz="6000" b="1" dirty="0" smtClean="0">
                <a:solidFill>
                  <a:schemeClr val="accent5">
                    <a:lumMod val="75000"/>
                  </a:schemeClr>
                </a:solidFill>
                <a:latin typeface="Segoe UI Light" panose="020B0502040204020203" pitchFamily="34" charset="0"/>
                <a:ea typeface="微软雅黑" panose="020B0503020204020204" pitchFamily="34" charset="-122"/>
                <a:cs typeface="Segoe UI Light" panose="020B0502040204020203" pitchFamily="34" charset="0"/>
              </a:rPr>
              <a:t>Q4</a:t>
            </a:r>
            <a:endParaRPr lang="zh-CN" altLang="en-US" sz="6000" b="1" dirty="0" smtClean="0">
              <a:solidFill>
                <a:schemeClr val="accent5">
                  <a:lumMod val="75000"/>
                </a:schemeClr>
              </a:solidFill>
              <a:latin typeface="Segoe UI Light" panose="020B0502040204020203" pitchFamily="34" charset="0"/>
              <a:ea typeface="微软雅黑" panose="020B0503020204020204" pitchFamily="34" charset="-122"/>
              <a:cs typeface="Segoe UI Light" panose="020B0502040204020203" pitchFamily="34" charset="0"/>
            </a:endParaRPr>
          </a:p>
        </p:txBody>
      </p:sp>
      <p:sp>
        <p:nvSpPr>
          <p:cNvPr id="14" name="矩形 13"/>
          <p:cNvSpPr/>
          <p:nvPr/>
        </p:nvSpPr>
        <p:spPr>
          <a:xfrm>
            <a:off x="2147248" y="5522237"/>
            <a:ext cx="3036789" cy="784830"/>
          </a:xfrm>
          <a:prstGeom prst="rect">
            <a:avLst/>
          </a:prstGeom>
        </p:spPr>
        <p:txBody>
          <a:bodyPr wrap="square">
            <a:spAutoFit/>
          </a:bodyPr>
          <a:lstStyle/>
          <a:p>
            <a:pPr marL="107950">
              <a:lnSpc>
                <a:spcPts val="1800"/>
              </a:lnSpc>
            </a:pPr>
            <a:r>
              <a:rPr lang="zh-CN" altLang="en-US" sz="1100" dirty="0">
                <a:solidFill>
                  <a:schemeClr val="accent5">
                    <a:lumMod val="75000"/>
                  </a:schemeClr>
                </a:solidFill>
                <a:latin typeface="微软雅黑" panose="020B0503020204020204" pitchFamily="34" charset="-122"/>
                <a:ea typeface="微软雅黑" panose="020B0503020204020204" pitchFamily="34" charset="-122"/>
              </a:rPr>
              <a:t>根据公司总体营运目标规划制订年度市场开发及渠道建设目标与计划，分析预测竞争对手市场及渠道状况适时提出改善对策。</a:t>
            </a:r>
          </a:p>
        </p:txBody>
      </p:sp>
      <p:sp>
        <p:nvSpPr>
          <p:cNvPr id="15" name="矩形 14"/>
          <p:cNvSpPr/>
          <p:nvPr/>
        </p:nvSpPr>
        <p:spPr>
          <a:xfrm>
            <a:off x="5152029" y="3682772"/>
            <a:ext cx="3001129" cy="784830"/>
          </a:xfrm>
          <a:prstGeom prst="rect">
            <a:avLst/>
          </a:prstGeom>
        </p:spPr>
        <p:txBody>
          <a:bodyPr wrap="square">
            <a:spAutoFit/>
          </a:bodyPr>
          <a:lstStyle/>
          <a:p>
            <a:pPr marL="107950">
              <a:lnSpc>
                <a:spcPts val="1800"/>
              </a:lnSpc>
            </a:pPr>
            <a:r>
              <a:rPr lang="zh-CN" altLang="en-US" sz="1100" dirty="0">
                <a:solidFill>
                  <a:schemeClr val="accent5">
                    <a:lumMod val="75000"/>
                  </a:schemeClr>
                </a:solidFill>
                <a:latin typeface="微软雅黑" panose="020B0503020204020204" pitchFamily="34" charset="-122"/>
                <a:ea typeface="微软雅黑" panose="020B0503020204020204" pitchFamily="34" charset="-122"/>
              </a:rPr>
              <a:t>根据公司总体营运目标规划制订年度市场开发及渠道建设目标与计划，分析预测竞争对手市场及渠道状况适时提出改善对策。</a:t>
            </a:r>
          </a:p>
        </p:txBody>
      </p:sp>
      <p:sp>
        <p:nvSpPr>
          <p:cNvPr id="16" name="矩形 15"/>
          <p:cNvSpPr/>
          <p:nvPr/>
        </p:nvSpPr>
        <p:spPr>
          <a:xfrm>
            <a:off x="6421272" y="2754724"/>
            <a:ext cx="3091218" cy="784830"/>
          </a:xfrm>
          <a:prstGeom prst="rect">
            <a:avLst/>
          </a:prstGeom>
        </p:spPr>
        <p:txBody>
          <a:bodyPr wrap="square">
            <a:spAutoFit/>
          </a:bodyPr>
          <a:lstStyle/>
          <a:p>
            <a:pPr marL="107950">
              <a:lnSpc>
                <a:spcPts val="1800"/>
              </a:lnSpc>
            </a:pPr>
            <a:r>
              <a:rPr lang="zh-CN" altLang="en-US" sz="1100" dirty="0">
                <a:solidFill>
                  <a:schemeClr val="accent5">
                    <a:lumMod val="75000"/>
                  </a:schemeClr>
                </a:solidFill>
                <a:latin typeface="微软雅黑" panose="020B0503020204020204" pitchFamily="34" charset="-122"/>
                <a:ea typeface="微软雅黑" panose="020B0503020204020204" pitchFamily="34" charset="-122"/>
              </a:rPr>
              <a:t>根据公司总体营运目标规划制订年度市场开发及渠道建设目标与计划，分析预测竞争对手市场及渠道状况适时提出改善对策。</a:t>
            </a:r>
          </a:p>
        </p:txBody>
      </p:sp>
      <p:sp>
        <p:nvSpPr>
          <p:cNvPr id="17" name="矩形 16"/>
          <p:cNvSpPr/>
          <p:nvPr/>
        </p:nvSpPr>
        <p:spPr>
          <a:xfrm>
            <a:off x="8973404" y="1485484"/>
            <a:ext cx="2438399" cy="1015663"/>
          </a:xfrm>
          <a:prstGeom prst="rect">
            <a:avLst/>
          </a:prstGeom>
        </p:spPr>
        <p:txBody>
          <a:bodyPr wrap="square">
            <a:spAutoFit/>
          </a:bodyPr>
          <a:lstStyle/>
          <a:p>
            <a:pPr marL="107950">
              <a:lnSpc>
                <a:spcPts val="1800"/>
              </a:lnSpc>
            </a:pPr>
            <a:r>
              <a:rPr lang="zh-CN" altLang="en-US" sz="1100" dirty="0">
                <a:solidFill>
                  <a:schemeClr val="accent5">
                    <a:lumMod val="75000"/>
                  </a:schemeClr>
                </a:solidFill>
                <a:latin typeface="微软雅黑" panose="020B0503020204020204" pitchFamily="34" charset="-122"/>
                <a:ea typeface="微软雅黑" panose="020B0503020204020204" pitchFamily="34" charset="-122"/>
              </a:rPr>
              <a:t>根据公司总体营运目标规划制订年度市场开发及渠道建设目标与计划，分析预测竞争对手市场及渠道状况适时提出改善对策。</a:t>
            </a:r>
          </a:p>
        </p:txBody>
      </p:sp>
      <p:sp>
        <p:nvSpPr>
          <p:cNvPr id="18" name="五边形 17"/>
          <p:cNvSpPr/>
          <p:nvPr/>
        </p:nvSpPr>
        <p:spPr>
          <a:xfrm>
            <a:off x="7171509" y="1678675"/>
            <a:ext cx="1699536" cy="997500"/>
          </a:xfrm>
          <a:prstGeom prst="homePlate">
            <a:avLst>
              <a:gd name="adj" fmla="val 18532"/>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7345174" y="1897036"/>
            <a:ext cx="1362809" cy="453457"/>
          </a:xfrm>
          <a:prstGeom prst="rect">
            <a:avLst/>
          </a:prstGeom>
          <a:noFill/>
        </p:spPr>
        <p:txBody>
          <a:bodyPr wrap="none" rtlCol="0">
            <a:spAutoFit/>
          </a:bodyPr>
          <a:lstStyle/>
          <a:p>
            <a:pPr algn="ctr">
              <a:lnSpc>
                <a:spcPct val="130000"/>
              </a:lnSpc>
            </a:pPr>
            <a:r>
              <a:rPr lang="en-US" altLang="zh-CN" sz="2000" dirty="0" smtClean="0">
                <a:solidFill>
                  <a:schemeClr val="bg1"/>
                </a:solidFill>
                <a:latin typeface="微软雅黑" panose="020B0503020204020204" pitchFamily="34" charset="-122"/>
                <a:ea typeface="微软雅黑" panose="020B0503020204020204" pitchFamily="34" charset="-122"/>
              </a:rPr>
              <a:t>Summery</a:t>
            </a:r>
            <a:endParaRPr lang="zh-CN" altLang="en-US" sz="2000" dirty="0" smtClean="0">
              <a:solidFill>
                <a:schemeClr val="bg1"/>
              </a:solidFill>
              <a:latin typeface="微软雅黑" panose="020B0503020204020204" pitchFamily="34" charset="-122"/>
              <a:ea typeface="微软雅黑" panose="020B0503020204020204" pitchFamily="34" charset="-122"/>
            </a:endParaRPr>
          </a:p>
        </p:txBody>
      </p:sp>
      <p:sp>
        <p:nvSpPr>
          <p:cNvPr id="20" name="矩形 19"/>
          <p:cNvSpPr/>
          <p:nvPr/>
        </p:nvSpPr>
        <p:spPr>
          <a:xfrm>
            <a:off x="3939653" y="4640390"/>
            <a:ext cx="2987991" cy="784830"/>
          </a:xfrm>
          <a:prstGeom prst="rect">
            <a:avLst/>
          </a:prstGeom>
        </p:spPr>
        <p:txBody>
          <a:bodyPr wrap="square">
            <a:spAutoFit/>
          </a:bodyPr>
          <a:lstStyle/>
          <a:p>
            <a:pPr marL="107950">
              <a:lnSpc>
                <a:spcPts val="1800"/>
              </a:lnSpc>
            </a:pPr>
            <a:r>
              <a:rPr lang="zh-CN" altLang="en-US" sz="1100" dirty="0">
                <a:solidFill>
                  <a:schemeClr val="accent5">
                    <a:lumMod val="75000"/>
                  </a:schemeClr>
                </a:solidFill>
                <a:latin typeface="微软雅黑" panose="020B0503020204020204" pitchFamily="34" charset="-122"/>
                <a:ea typeface="微软雅黑" panose="020B0503020204020204" pitchFamily="34" charset="-122"/>
              </a:rPr>
              <a:t>根据公司总体营运目标规划制订年度市场开发及渠道建设目标与计划，分析预测竞争对手市场及渠道状况适时提出改善对策。</a:t>
            </a:r>
          </a:p>
        </p:txBody>
      </p:sp>
      <p:sp>
        <p:nvSpPr>
          <p:cNvPr id="21" name="矩形 20"/>
          <p:cNvSpPr/>
          <p:nvPr/>
        </p:nvSpPr>
        <p:spPr>
          <a:xfrm>
            <a:off x="1332935" y="1965435"/>
            <a:ext cx="2734100" cy="1502976"/>
          </a:xfrm>
          <a:prstGeom prst="rect">
            <a:avLst/>
          </a:prstGeom>
        </p:spPr>
        <p:txBody>
          <a:bodyPr wrap="square">
            <a:spAutoFit/>
          </a:bodyPr>
          <a:lstStyle/>
          <a:p>
            <a:pPr marL="107950">
              <a:lnSpc>
                <a:spcPts val="2200"/>
              </a:lnSpc>
            </a:pPr>
            <a:r>
              <a:rPr lang="zh-CN" altLang="en-US" sz="1400" dirty="0">
                <a:solidFill>
                  <a:schemeClr val="accent5">
                    <a:lumMod val="75000"/>
                  </a:schemeClr>
                </a:solidFill>
                <a:latin typeface="微软雅黑" panose="020B0503020204020204" pitchFamily="34" charset="-122"/>
                <a:ea typeface="微软雅黑" panose="020B0503020204020204" pitchFamily="34" charset="-122"/>
              </a:rPr>
              <a:t>根据公司总体营运目标规划制订年度市场开发及渠道建设目标与计划，分析预测竞争对手市场及渠道状况适时提出改善对策。</a:t>
            </a:r>
          </a:p>
        </p:txBody>
      </p:sp>
      <p:sp>
        <p:nvSpPr>
          <p:cNvPr id="22" name="文本框 21"/>
          <p:cNvSpPr txBox="1"/>
          <p:nvPr/>
        </p:nvSpPr>
        <p:spPr>
          <a:xfrm>
            <a:off x="1451246" y="1479753"/>
            <a:ext cx="2236510" cy="453457"/>
          </a:xfrm>
          <a:prstGeom prst="rect">
            <a:avLst/>
          </a:prstGeom>
          <a:noFill/>
        </p:spPr>
        <p:txBody>
          <a:bodyPr wrap="none" rtlCol="0">
            <a:spAutoFit/>
          </a:bodyPr>
          <a:lstStyle/>
          <a:p>
            <a:pPr>
              <a:lnSpc>
                <a:spcPct val="130000"/>
              </a:lnSpc>
            </a:pPr>
            <a:r>
              <a:rPr lang="zh-CN" altLang="en-US" sz="2000" b="1" dirty="0" smtClean="0">
                <a:solidFill>
                  <a:schemeClr val="accent5">
                    <a:lumMod val="75000"/>
                  </a:schemeClr>
                </a:solidFill>
                <a:latin typeface="微软雅黑" panose="020B0503020204020204" pitchFamily="34" charset="-122"/>
                <a:ea typeface="微软雅黑" panose="020B0503020204020204" pitchFamily="34" charset="-122"/>
              </a:rPr>
              <a:t>项目实施步骤计划</a:t>
            </a:r>
            <a:endParaRPr lang="zh-CN" altLang="en-US" sz="2000" b="1"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12609095" y="6858000"/>
            <a:ext cx="234360" cy="372410"/>
          </a:xfrm>
          <a:prstGeom prst="rect">
            <a:avLst/>
          </a:prstGeom>
          <a:noFill/>
        </p:spPr>
        <p:txBody>
          <a:bodyPr wrap="none" rtlCol="0">
            <a:spAutoFit/>
          </a:bodyPr>
          <a:lstStyle/>
          <a:p>
            <a:pPr>
              <a:lnSpc>
                <a:spcPct val="130000"/>
              </a:lnSpc>
            </a:pPr>
            <a:r>
              <a:rPr lang="en-US" altLang="zh-CN" sz="1400" dirty="0" smtClean="0">
                <a:latin typeface="Arial" panose="020B0604020202020204" pitchFamily="34" charset="0"/>
                <a:ea typeface="微软雅黑" panose="020B0503020204020204" pitchFamily="34" charset="-122"/>
              </a:rPr>
              <a:t>.</a:t>
            </a:r>
            <a:endParaRPr lang="zh-CN" altLang="en-US" sz="1400" dirty="0" smtClean="0">
              <a:latin typeface="Arial" panose="020B060402020202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300" advClick="0" advTm="0">
        <p14:pa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500"/>
                                        <p:tgtEl>
                                          <p:spTgt spid="13"/>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wipe(left)">
                                      <p:cBhvr>
                                        <p:cTn id="58" dur="500"/>
                                        <p:tgtEl>
                                          <p:spTgt spid="16"/>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wipe(left)">
                                      <p:cBhvr>
                                        <p:cTn id="64" dur="500"/>
                                        <p:tgtEl>
                                          <p:spTgt spid="18"/>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left)">
                                      <p:cBhvr>
                                        <p:cTn id="67" dur="500"/>
                                        <p:tgtEl>
                                          <p:spTgt spid="19"/>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left)">
                                      <p:cBhvr>
                                        <p:cTn id="70" dur="500"/>
                                        <p:tgtEl>
                                          <p:spTgt spid="20"/>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0" nodeType="clickEffect">
                                  <p:stCondLst>
                                    <p:cond delay="1500"/>
                                  </p:stCondLst>
                                  <p:childTnLst>
                                    <p:animEffect transition="out" filter="fade">
                                      <p:cBhvr>
                                        <p:cTn id="74" dur="500"/>
                                        <p:tgtEl>
                                          <p:spTgt spid="23"/>
                                        </p:tgtEl>
                                      </p:cBhvr>
                                    </p:animEffect>
                                    <p:set>
                                      <p:cBhvr>
                                        <p:cTn id="75"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p:bldP spid="11" grpId="0"/>
      <p:bldP spid="12" grpId="0"/>
      <p:bldP spid="13" grpId="0"/>
      <p:bldP spid="14" grpId="0"/>
      <p:bldP spid="15" grpId="0"/>
      <p:bldP spid="16" grpId="0"/>
      <p:bldP spid="17" grpId="0"/>
      <p:bldP spid="18" grpId="0" animBg="1"/>
      <p:bldP spid="19" grpId="0"/>
      <p:bldP spid="20" grpId="0"/>
      <p:bldP spid="21" grpId="0"/>
      <p:bldP spid="22" grpId="0"/>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772561" y="519311"/>
            <a:ext cx="2646878" cy="584775"/>
          </a:xfrm>
          <a:prstGeom prst="rect">
            <a:avLst/>
          </a:prstGeom>
          <a:noFill/>
        </p:spPr>
        <p:txBody>
          <a:bodyPr wrap="none" rtlCol="0">
            <a:spAutoFit/>
          </a:bodyPr>
          <a:lstStyle/>
          <a:p>
            <a:pPr algn="ctr"/>
            <a:r>
              <a:rPr lang="zh-CN" altLang="en-US" sz="3200" b="1" dirty="0" smtClean="0">
                <a:solidFill>
                  <a:schemeClr val="accent5">
                    <a:lumMod val="75000"/>
                  </a:schemeClr>
                </a:solidFill>
                <a:latin typeface="微软雅黑" panose="020B0503020204020204" pitchFamily="34" charset="-122"/>
                <a:ea typeface="微软雅黑" panose="020B0503020204020204" pitchFamily="34" charset="-122"/>
              </a:rPr>
              <a:t>项目完成情况</a:t>
            </a:r>
            <a:endParaRPr lang="zh-CN" altLang="en-US" sz="3200" b="1" dirty="0">
              <a:solidFill>
                <a:schemeClr val="accent5">
                  <a:lumMod val="75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bwMode="auto">
          <a:xfrm>
            <a:off x="3085735" y="3196918"/>
            <a:ext cx="2837789" cy="2345906"/>
            <a:chOff x="1595438" y="968375"/>
            <a:chExt cx="5953125" cy="4921250"/>
          </a:xfrm>
          <a:solidFill>
            <a:schemeClr val="tx1">
              <a:lumMod val="50000"/>
              <a:lumOff val="50000"/>
            </a:schemeClr>
          </a:solidFill>
        </p:grpSpPr>
        <p:sp>
          <p:nvSpPr>
            <p:cNvPr id="4" name="内蒙古"/>
            <p:cNvSpPr/>
            <p:nvPr/>
          </p:nvSpPr>
          <p:spPr bwMode="auto">
            <a:xfrm>
              <a:off x="4095750" y="1023938"/>
              <a:ext cx="2608263" cy="2225675"/>
            </a:xfrm>
            <a:custGeom>
              <a:avLst/>
              <a:gdLst>
                <a:gd name="T0" fmla="*/ 2147483646 w 1428"/>
                <a:gd name="T1" fmla="*/ 2147483646 h 1218"/>
                <a:gd name="T2" fmla="*/ 2147483646 w 1428"/>
                <a:gd name="T3" fmla="*/ 2147483646 h 1218"/>
                <a:gd name="T4" fmla="*/ 2147483646 w 1428"/>
                <a:gd name="T5" fmla="*/ 2147483646 h 1218"/>
                <a:gd name="T6" fmla="*/ 2147483646 w 1428"/>
                <a:gd name="T7" fmla="*/ 2147483646 h 1218"/>
                <a:gd name="T8" fmla="*/ 2147483646 w 1428"/>
                <a:gd name="T9" fmla="*/ 2147483646 h 1218"/>
                <a:gd name="T10" fmla="*/ 2147483646 w 1428"/>
                <a:gd name="T11" fmla="*/ 2147483646 h 1218"/>
                <a:gd name="T12" fmla="*/ 2147483646 w 1428"/>
                <a:gd name="T13" fmla="*/ 2147483646 h 1218"/>
                <a:gd name="T14" fmla="*/ 2147483646 w 1428"/>
                <a:gd name="T15" fmla="*/ 2147483646 h 1218"/>
                <a:gd name="T16" fmla="*/ 2147483646 w 1428"/>
                <a:gd name="T17" fmla="*/ 2147483646 h 1218"/>
                <a:gd name="T18" fmla="*/ 2147483646 w 1428"/>
                <a:gd name="T19" fmla="*/ 2147483646 h 1218"/>
                <a:gd name="T20" fmla="*/ 2147483646 w 1428"/>
                <a:gd name="T21" fmla="*/ 2147483646 h 1218"/>
                <a:gd name="T22" fmla="*/ 2147483646 w 1428"/>
                <a:gd name="T23" fmla="*/ 2147483646 h 1218"/>
                <a:gd name="T24" fmla="*/ 2147483646 w 1428"/>
                <a:gd name="T25" fmla="*/ 2147483646 h 1218"/>
                <a:gd name="T26" fmla="*/ 2147483646 w 1428"/>
                <a:gd name="T27" fmla="*/ 2147483646 h 1218"/>
                <a:gd name="T28" fmla="*/ 2147483646 w 1428"/>
                <a:gd name="T29" fmla="*/ 2147483646 h 1218"/>
                <a:gd name="T30" fmla="*/ 2147483646 w 1428"/>
                <a:gd name="T31" fmla="*/ 2147483646 h 1218"/>
                <a:gd name="T32" fmla="*/ 2147483646 w 1428"/>
                <a:gd name="T33" fmla="*/ 2147483646 h 1218"/>
                <a:gd name="T34" fmla="*/ 2147483646 w 1428"/>
                <a:gd name="T35" fmla="*/ 2147483646 h 1218"/>
                <a:gd name="T36" fmla="*/ 2147483646 w 1428"/>
                <a:gd name="T37" fmla="*/ 2147483646 h 1218"/>
                <a:gd name="T38" fmla="*/ 2147483646 w 1428"/>
                <a:gd name="T39" fmla="*/ 2147483646 h 1218"/>
                <a:gd name="T40" fmla="*/ 2147483646 w 1428"/>
                <a:gd name="T41" fmla="*/ 2147483646 h 1218"/>
                <a:gd name="T42" fmla="*/ 2147483646 w 1428"/>
                <a:gd name="T43" fmla="*/ 2147483646 h 1218"/>
                <a:gd name="T44" fmla="*/ 0 w 1428"/>
                <a:gd name="T45" fmla="*/ 2147483646 h 1218"/>
                <a:gd name="T46" fmla="*/ 2147483646 w 1428"/>
                <a:gd name="T47" fmla="*/ 2147483646 h 1218"/>
                <a:gd name="T48" fmla="*/ 2147483646 w 1428"/>
                <a:gd name="T49" fmla="*/ 2147483646 h 1218"/>
                <a:gd name="T50" fmla="*/ 2147483646 w 1428"/>
                <a:gd name="T51" fmla="*/ 2147483646 h 1218"/>
                <a:gd name="T52" fmla="*/ 2147483646 w 1428"/>
                <a:gd name="T53" fmla="*/ 2147483646 h 1218"/>
                <a:gd name="T54" fmla="*/ 2147483646 w 1428"/>
                <a:gd name="T55" fmla="*/ 2147483646 h 1218"/>
                <a:gd name="T56" fmla="*/ 2147483646 w 1428"/>
                <a:gd name="T57" fmla="*/ 2147483646 h 1218"/>
                <a:gd name="T58" fmla="*/ 2147483646 w 1428"/>
                <a:gd name="T59" fmla="*/ 2147483646 h 1218"/>
                <a:gd name="T60" fmla="*/ 2147483646 w 1428"/>
                <a:gd name="T61" fmla="*/ 2147483646 h 1218"/>
                <a:gd name="T62" fmla="*/ 2147483646 w 1428"/>
                <a:gd name="T63" fmla="*/ 2147483646 h 1218"/>
                <a:gd name="T64" fmla="*/ 2147483646 w 1428"/>
                <a:gd name="T65" fmla="*/ 2147483646 h 1218"/>
                <a:gd name="T66" fmla="*/ 2147483646 w 1428"/>
                <a:gd name="T67" fmla="*/ 2147483646 h 1218"/>
                <a:gd name="T68" fmla="*/ 2147483646 w 1428"/>
                <a:gd name="T69" fmla="*/ 2147483646 h 1218"/>
                <a:gd name="T70" fmla="*/ 2147483646 w 1428"/>
                <a:gd name="T71" fmla="*/ 2147483646 h 1218"/>
                <a:gd name="T72" fmla="*/ 2147483646 w 1428"/>
                <a:gd name="T73" fmla="*/ 2147483646 h 1218"/>
                <a:gd name="T74" fmla="*/ 2147483646 w 1428"/>
                <a:gd name="T75" fmla="*/ 2147483646 h 1218"/>
                <a:gd name="T76" fmla="*/ 2147483646 w 1428"/>
                <a:gd name="T77" fmla="*/ 2147483646 h 1218"/>
                <a:gd name="T78" fmla="*/ 2147483646 w 1428"/>
                <a:gd name="T79" fmla="*/ 2147483646 h 1218"/>
                <a:gd name="T80" fmla="*/ 2147483646 w 1428"/>
                <a:gd name="T81" fmla="*/ 2147483646 h 1218"/>
                <a:gd name="T82" fmla="*/ 2147483646 w 1428"/>
                <a:gd name="T83" fmla="*/ 2147483646 h 1218"/>
                <a:gd name="T84" fmla="*/ 2147483646 w 1428"/>
                <a:gd name="T85" fmla="*/ 2147483646 h 1218"/>
                <a:gd name="T86" fmla="*/ 2147483646 w 1428"/>
                <a:gd name="T87" fmla="*/ 2147483646 h 1218"/>
                <a:gd name="T88" fmla="*/ 2147483646 w 1428"/>
                <a:gd name="T89" fmla="*/ 2147483646 h 1218"/>
                <a:gd name="T90" fmla="*/ 2147483646 w 1428"/>
                <a:gd name="T91" fmla="*/ 2147483646 h 1218"/>
                <a:gd name="T92" fmla="*/ 2147483646 w 1428"/>
                <a:gd name="T93" fmla="*/ 2147483646 h 1218"/>
                <a:gd name="T94" fmla="*/ 2147483646 w 1428"/>
                <a:gd name="T95" fmla="*/ 2147483646 h 1218"/>
                <a:gd name="T96" fmla="*/ 2147483646 w 1428"/>
                <a:gd name="T97" fmla="*/ 2147483646 h 1218"/>
                <a:gd name="T98" fmla="*/ 2147483646 w 1428"/>
                <a:gd name="T99" fmla="*/ 2147483646 h 1218"/>
                <a:gd name="T100" fmla="*/ 2147483646 w 1428"/>
                <a:gd name="T101" fmla="*/ 2147483646 h 1218"/>
                <a:gd name="T102" fmla="*/ 2147483646 w 1428"/>
                <a:gd name="T103" fmla="*/ 2147483646 h 1218"/>
                <a:gd name="T104" fmla="*/ 2147483646 w 1428"/>
                <a:gd name="T105" fmla="*/ 2147483646 h 1218"/>
                <a:gd name="T106" fmla="*/ 2147483646 w 1428"/>
                <a:gd name="T107" fmla="*/ 2147483646 h 1218"/>
                <a:gd name="T108" fmla="*/ 2147483646 w 1428"/>
                <a:gd name="T109" fmla="*/ 2147483646 h 1218"/>
                <a:gd name="T110" fmla="*/ 2147483646 w 1428"/>
                <a:gd name="T111" fmla="*/ 2147483646 h 1218"/>
                <a:gd name="T112" fmla="*/ 2147483646 w 1428"/>
                <a:gd name="T113" fmla="*/ 2147483646 h 1218"/>
                <a:gd name="T114" fmla="*/ 2147483646 w 1428"/>
                <a:gd name="T115" fmla="*/ 2147483646 h 1218"/>
                <a:gd name="T116" fmla="*/ 2147483646 w 1428"/>
                <a:gd name="T117" fmla="*/ 2147483646 h 12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28" h="121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sp>
          <p:nvSpPr>
            <p:cNvPr id="5" name="甘肃"/>
            <p:cNvSpPr/>
            <p:nvPr/>
          </p:nvSpPr>
          <p:spPr bwMode="auto">
            <a:xfrm>
              <a:off x="3594100" y="2528888"/>
              <a:ext cx="1666875" cy="1411287"/>
            </a:xfrm>
            <a:custGeom>
              <a:avLst/>
              <a:gdLst>
                <a:gd name="T0" fmla="*/ 2147483646 w 912"/>
                <a:gd name="T1" fmla="*/ 2147483646 h 772"/>
                <a:gd name="T2" fmla="*/ 2147483646 w 912"/>
                <a:gd name="T3" fmla="*/ 2147483646 h 772"/>
                <a:gd name="T4" fmla="*/ 2147483646 w 912"/>
                <a:gd name="T5" fmla="*/ 2147483646 h 772"/>
                <a:gd name="T6" fmla="*/ 2147483646 w 912"/>
                <a:gd name="T7" fmla="*/ 2147483646 h 772"/>
                <a:gd name="T8" fmla="*/ 2147483646 w 912"/>
                <a:gd name="T9" fmla="*/ 2147483646 h 772"/>
                <a:gd name="T10" fmla="*/ 2147483646 w 912"/>
                <a:gd name="T11" fmla="*/ 2147483646 h 772"/>
                <a:gd name="T12" fmla="*/ 2147483646 w 912"/>
                <a:gd name="T13" fmla="*/ 2147483646 h 772"/>
                <a:gd name="T14" fmla="*/ 2147483646 w 912"/>
                <a:gd name="T15" fmla="*/ 2147483646 h 772"/>
                <a:gd name="T16" fmla="*/ 2147483646 w 912"/>
                <a:gd name="T17" fmla="*/ 2147483646 h 772"/>
                <a:gd name="T18" fmla="*/ 2147483646 w 912"/>
                <a:gd name="T19" fmla="*/ 2147483646 h 772"/>
                <a:gd name="T20" fmla="*/ 2147483646 w 912"/>
                <a:gd name="T21" fmla="*/ 2147483646 h 772"/>
                <a:gd name="T22" fmla="*/ 2147483646 w 912"/>
                <a:gd name="T23" fmla="*/ 2147483646 h 772"/>
                <a:gd name="T24" fmla="*/ 2147483646 w 912"/>
                <a:gd name="T25" fmla="*/ 2147483646 h 772"/>
                <a:gd name="T26" fmla="*/ 2147483646 w 912"/>
                <a:gd name="T27" fmla="*/ 2147483646 h 772"/>
                <a:gd name="T28" fmla="*/ 2147483646 w 912"/>
                <a:gd name="T29" fmla="*/ 2147483646 h 772"/>
                <a:gd name="T30" fmla="*/ 2147483646 w 912"/>
                <a:gd name="T31" fmla="*/ 2147483646 h 772"/>
                <a:gd name="T32" fmla="*/ 2147483646 w 912"/>
                <a:gd name="T33" fmla="*/ 2147483646 h 772"/>
                <a:gd name="T34" fmla="*/ 2147483646 w 912"/>
                <a:gd name="T35" fmla="*/ 2147483646 h 772"/>
                <a:gd name="T36" fmla="*/ 2147483646 w 912"/>
                <a:gd name="T37" fmla="*/ 2147483646 h 772"/>
                <a:gd name="T38" fmla="*/ 2147483646 w 912"/>
                <a:gd name="T39" fmla="*/ 2147483646 h 772"/>
                <a:gd name="T40" fmla="*/ 2147483646 w 912"/>
                <a:gd name="T41" fmla="*/ 2147483646 h 772"/>
                <a:gd name="T42" fmla="*/ 2147483646 w 912"/>
                <a:gd name="T43" fmla="*/ 2147483646 h 772"/>
                <a:gd name="T44" fmla="*/ 2147483646 w 912"/>
                <a:gd name="T45" fmla="*/ 2147483646 h 772"/>
                <a:gd name="T46" fmla="*/ 2147483646 w 912"/>
                <a:gd name="T47" fmla="*/ 2147483646 h 772"/>
                <a:gd name="T48" fmla="*/ 2147483646 w 912"/>
                <a:gd name="T49" fmla="*/ 2147483646 h 772"/>
                <a:gd name="T50" fmla="*/ 2147483646 w 912"/>
                <a:gd name="T51" fmla="*/ 2147483646 h 772"/>
                <a:gd name="T52" fmla="*/ 2147483646 w 912"/>
                <a:gd name="T53" fmla="*/ 2147483646 h 772"/>
                <a:gd name="T54" fmla="*/ 2147483646 w 912"/>
                <a:gd name="T55" fmla="*/ 2147483646 h 772"/>
                <a:gd name="T56" fmla="*/ 2147483646 w 912"/>
                <a:gd name="T57" fmla="*/ 2147483646 h 772"/>
                <a:gd name="T58" fmla="*/ 2147483646 w 912"/>
                <a:gd name="T59" fmla="*/ 2147483646 h 772"/>
                <a:gd name="T60" fmla="*/ 2147483646 w 912"/>
                <a:gd name="T61" fmla="*/ 2147483646 h 772"/>
                <a:gd name="T62" fmla="*/ 2147483646 w 912"/>
                <a:gd name="T63" fmla="*/ 2147483646 h 772"/>
                <a:gd name="T64" fmla="*/ 2147483646 w 912"/>
                <a:gd name="T65" fmla="*/ 2147483646 h 772"/>
                <a:gd name="T66" fmla="*/ 2147483646 w 912"/>
                <a:gd name="T67" fmla="*/ 2147483646 h 772"/>
                <a:gd name="T68" fmla="*/ 2147483646 w 912"/>
                <a:gd name="T69" fmla="*/ 2147483646 h 772"/>
                <a:gd name="T70" fmla="*/ 2147483646 w 912"/>
                <a:gd name="T71" fmla="*/ 2147483646 h 772"/>
                <a:gd name="T72" fmla="*/ 2147483646 w 912"/>
                <a:gd name="T73" fmla="*/ 2147483646 h 772"/>
                <a:gd name="T74" fmla="*/ 2147483646 w 912"/>
                <a:gd name="T75" fmla="*/ 2147483646 h 772"/>
                <a:gd name="T76" fmla="*/ 2147483646 w 912"/>
                <a:gd name="T77" fmla="*/ 2147483646 h 772"/>
                <a:gd name="T78" fmla="*/ 2147483646 w 912"/>
                <a:gd name="T79" fmla="*/ 2147483646 h 772"/>
                <a:gd name="T80" fmla="*/ 2147483646 w 912"/>
                <a:gd name="T81" fmla="*/ 2147483646 h 772"/>
                <a:gd name="T82" fmla="*/ 2147483646 w 912"/>
                <a:gd name="T83" fmla="*/ 2147483646 h 772"/>
                <a:gd name="T84" fmla="*/ 2147483646 w 912"/>
                <a:gd name="T85" fmla="*/ 2147483646 h 772"/>
                <a:gd name="T86" fmla="*/ 2147483646 w 912"/>
                <a:gd name="T87" fmla="*/ 2147483646 h 772"/>
                <a:gd name="T88" fmla="*/ 2147483646 w 912"/>
                <a:gd name="T89" fmla="*/ 2147483646 h 772"/>
                <a:gd name="T90" fmla="*/ 2147483646 w 912"/>
                <a:gd name="T91" fmla="*/ 2147483646 h 772"/>
                <a:gd name="T92" fmla="*/ 2147483646 w 912"/>
                <a:gd name="T93" fmla="*/ 2147483646 h 772"/>
                <a:gd name="T94" fmla="*/ 2147483646 w 912"/>
                <a:gd name="T95" fmla="*/ 2147483646 h 772"/>
                <a:gd name="T96" fmla="*/ 2147483646 w 912"/>
                <a:gd name="T97" fmla="*/ 2147483646 h 772"/>
                <a:gd name="T98" fmla="*/ 2147483646 w 912"/>
                <a:gd name="T99" fmla="*/ 2147483646 h 772"/>
                <a:gd name="T100" fmla="*/ 2147483646 w 912"/>
                <a:gd name="T101" fmla="*/ 2147483646 h 772"/>
                <a:gd name="T102" fmla="*/ 2147483646 w 912"/>
                <a:gd name="T103" fmla="*/ 2147483646 h 772"/>
                <a:gd name="T104" fmla="*/ 2147483646 w 912"/>
                <a:gd name="T105" fmla="*/ 2147483646 h 772"/>
                <a:gd name="T106" fmla="*/ 2147483646 w 912"/>
                <a:gd name="T107" fmla="*/ 2147483646 h 772"/>
                <a:gd name="T108" fmla="*/ 2147483646 w 912"/>
                <a:gd name="T109" fmla="*/ 2147483646 h 772"/>
                <a:gd name="T110" fmla="*/ 2147483646 w 912"/>
                <a:gd name="T111" fmla="*/ 2147483646 h 7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12" h="77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sp>
          <p:nvSpPr>
            <p:cNvPr id="6" name="宁夏"/>
            <p:cNvSpPr/>
            <p:nvPr/>
          </p:nvSpPr>
          <p:spPr bwMode="auto">
            <a:xfrm>
              <a:off x="4778375" y="3019425"/>
              <a:ext cx="336550" cy="555625"/>
            </a:xfrm>
            <a:custGeom>
              <a:avLst/>
              <a:gdLst>
                <a:gd name="T0" fmla="*/ 2147483646 w 184"/>
                <a:gd name="T1" fmla="*/ 2147483646 h 304"/>
                <a:gd name="T2" fmla="*/ 2147483646 w 184"/>
                <a:gd name="T3" fmla="*/ 2147483646 h 304"/>
                <a:gd name="T4" fmla="*/ 2147483646 w 184"/>
                <a:gd name="T5" fmla="*/ 2147483646 h 304"/>
                <a:gd name="T6" fmla="*/ 2147483646 w 184"/>
                <a:gd name="T7" fmla="*/ 2147483646 h 304"/>
                <a:gd name="T8" fmla="*/ 2147483646 w 184"/>
                <a:gd name="T9" fmla="*/ 2147483646 h 304"/>
                <a:gd name="T10" fmla="*/ 2147483646 w 184"/>
                <a:gd name="T11" fmla="*/ 2147483646 h 304"/>
                <a:gd name="T12" fmla="*/ 2147483646 w 184"/>
                <a:gd name="T13" fmla="*/ 2147483646 h 304"/>
                <a:gd name="T14" fmla="*/ 2147483646 w 184"/>
                <a:gd name="T15" fmla="*/ 2147483646 h 304"/>
                <a:gd name="T16" fmla="*/ 2147483646 w 184"/>
                <a:gd name="T17" fmla="*/ 2147483646 h 304"/>
                <a:gd name="T18" fmla="*/ 2147483646 w 184"/>
                <a:gd name="T19" fmla="*/ 2147483646 h 304"/>
                <a:gd name="T20" fmla="*/ 2147483646 w 184"/>
                <a:gd name="T21" fmla="*/ 2147483646 h 304"/>
                <a:gd name="T22" fmla="*/ 2147483646 w 184"/>
                <a:gd name="T23" fmla="*/ 2147483646 h 304"/>
                <a:gd name="T24" fmla="*/ 2147483646 w 184"/>
                <a:gd name="T25" fmla="*/ 2147483646 h 304"/>
                <a:gd name="T26" fmla="*/ 2147483646 w 184"/>
                <a:gd name="T27" fmla="*/ 2147483646 h 304"/>
                <a:gd name="T28" fmla="*/ 2147483646 w 184"/>
                <a:gd name="T29" fmla="*/ 2147483646 h 304"/>
                <a:gd name="T30" fmla="*/ 2147483646 w 184"/>
                <a:gd name="T31" fmla="*/ 2147483646 h 304"/>
                <a:gd name="T32" fmla="*/ 2147483646 w 184"/>
                <a:gd name="T33" fmla="*/ 2147483646 h 304"/>
                <a:gd name="T34" fmla="*/ 2147483646 w 184"/>
                <a:gd name="T35" fmla="*/ 2147483646 h 304"/>
                <a:gd name="T36" fmla="*/ 2147483646 w 184"/>
                <a:gd name="T37" fmla="*/ 2147483646 h 304"/>
                <a:gd name="T38" fmla="*/ 2147483646 w 184"/>
                <a:gd name="T39" fmla="*/ 2147483646 h 304"/>
                <a:gd name="T40" fmla="*/ 2147483646 w 184"/>
                <a:gd name="T41" fmla="*/ 2147483646 h 304"/>
                <a:gd name="T42" fmla="*/ 2147483646 w 184"/>
                <a:gd name="T43" fmla="*/ 2147483646 h 304"/>
                <a:gd name="T44" fmla="*/ 2147483646 w 184"/>
                <a:gd name="T45" fmla="*/ 2147483646 h 304"/>
                <a:gd name="T46" fmla="*/ 2147483646 w 184"/>
                <a:gd name="T47" fmla="*/ 2147483646 h 304"/>
                <a:gd name="T48" fmla="*/ 2147483646 w 184"/>
                <a:gd name="T49" fmla="*/ 2147483646 h 304"/>
                <a:gd name="T50" fmla="*/ 2147483646 w 184"/>
                <a:gd name="T51" fmla="*/ 2147483646 h 304"/>
                <a:gd name="T52" fmla="*/ 2147483646 w 184"/>
                <a:gd name="T53" fmla="*/ 2147483646 h 304"/>
                <a:gd name="T54" fmla="*/ 2147483646 w 184"/>
                <a:gd name="T55" fmla="*/ 2147483646 h 304"/>
                <a:gd name="T56" fmla="*/ 2147483646 w 184"/>
                <a:gd name="T57" fmla="*/ 2147483646 h 304"/>
                <a:gd name="T58" fmla="*/ 2147483646 w 184"/>
                <a:gd name="T59" fmla="*/ 2147483646 h 304"/>
                <a:gd name="T60" fmla="*/ 2147483646 w 184"/>
                <a:gd name="T61" fmla="*/ 2147483646 h 304"/>
                <a:gd name="T62" fmla="*/ 2147483646 w 184"/>
                <a:gd name="T63" fmla="*/ 2147483646 h 304"/>
                <a:gd name="T64" fmla="*/ 2147483646 w 184"/>
                <a:gd name="T65" fmla="*/ 2147483646 h 304"/>
                <a:gd name="T66" fmla="*/ 2147483646 w 184"/>
                <a:gd name="T67" fmla="*/ 2147483646 h 304"/>
                <a:gd name="T68" fmla="*/ 2147483646 w 184"/>
                <a:gd name="T69" fmla="*/ 2147483646 h 304"/>
                <a:gd name="T70" fmla="*/ 2147483646 w 184"/>
                <a:gd name="T71" fmla="*/ 2147483646 h 304"/>
                <a:gd name="T72" fmla="*/ 2147483646 w 184"/>
                <a:gd name="T73" fmla="*/ 2147483646 h 304"/>
                <a:gd name="T74" fmla="*/ 2147483646 w 184"/>
                <a:gd name="T75" fmla="*/ 2147483646 h 304"/>
                <a:gd name="T76" fmla="*/ 2147483646 w 184"/>
                <a:gd name="T77" fmla="*/ 2147483646 h 304"/>
                <a:gd name="T78" fmla="*/ 2147483646 w 184"/>
                <a:gd name="T79" fmla="*/ 2147483646 h 304"/>
                <a:gd name="T80" fmla="*/ 2147483646 w 184"/>
                <a:gd name="T81" fmla="*/ 2147483646 h 304"/>
                <a:gd name="T82" fmla="*/ 2147483646 w 184"/>
                <a:gd name="T83" fmla="*/ 2147483646 h 304"/>
                <a:gd name="T84" fmla="*/ 2147483646 w 184"/>
                <a:gd name="T85" fmla="*/ 2147483646 h 304"/>
                <a:gd name="T86" fmla="*/ 2147483646 w 184"/>
                <a:gd name="T87" fmla="*/ 2147483646 h 304"/>
                <a:gd name="T88" fmla="*/ 2147483646 w 184"/>
                <a:gd name="T89" fmla="*/ 2147483646 h 304"/>
                <a:gd name="T90" fmla="*/ 2147483646 w 184"/>
                <a:gd name="T91" fmla="*/ 2147483646 h 304"/>
                <a:gd name="T92" fmla="*/ 2147483646 w 184"/>
                <a:gd name="T93" fmla="*/ 2147483646 h 304"/>
                <a:gd name="T94" fmla="*/ 2147483646 w 184"/>
                <a:gd name="T95" fmla="*/ 2147483646 h 304"/>
                <a:gd name="T96" fmla="*/ 2147483646 w 184"/>
                <a:gd name="T97" fmla="*/ 2147483646 h 304"/>
                <a:gd name="T98" fmla="*/ 2147483646 w 184"/>
                <a:gd name="T99" fmla="*/ 0 h 3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4" h="30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sp>
          <p:nvSpPr>
            <p:cNvPr id="7" name="新疆"/>
            <p:cNvSpPr/>
            <p:nvPr/>
          </p:nvSpPr>
          <p:spPr bwMode="auto">
            <a:xfrm>
              <a:off x="1595438" y="1557338"/>
              <a:ext cx="2382837" cy="1801812"/>
            </a:xfrm>
            <a:custGeom>
              <a:avLst/>
              <a:gdLst>
                <a:gd name="T0" fmla="*/ 2147483646 w 1304"/>
                <a:gd name="T1" fmla="*/ 2147483646 h 986"/>
                <a:gd name="T2" fmla="*/ 2147483646 w 1304"/>
                <a:gd name="T3" fmla="*/ 2147483646 h 986"/>
                <a:gd name="T4" fmla="*/ 2147483646 w 1304"/>
                <a:gd name="T5" fmla="*/ 2147483646 h 986"/>
                <a:gd name="T6" fmla="*/ 2147483646 w 1304"/>
                <a:gd name="T7" fmla="*/ 2147483646 h 986"/>
                <a:gd name="T8" fmla="*/ 2147483646 w 1304"/>
                <a:gd name="T9" fmla="*/ 2147483646 h 986"/>
                <a:gd name="T10" fmla="*/ 2147483646 w 1304"/>
                <a:gd name="T11" fmla="*/ 2147483646 h 986"/>
                <a:gd name="T12" fmla="*/ 2147483646 w 1304"/>
                <a:gd name="T13" fmla="*/ 2147483646 h 986"/>
                <a:gd name="T14" fmla="*/ 2147483646 w 1304"/>
                <a:gd name="T15" fmla="*/ 2147483646 h 986"/>
                <a:gd name="T16" fmla="*/ 2147483646 w 1304"/>
                <a:gd name="T17" fmla="*/ 2147483646 h 986"/>
                <a:gd name="T18" fmla="*/ 2147483646 w 1304"/>
                <a:gd name="T19" fmla="*/ 2147483646 h 986"/>
                <a:gd name="T20" fmla="*/ 2147483646 w 1304"/>
                <a:gd name="T21" fmla="*/ 2147483646 h 986"/>
                <a:gd name="T22" fmla="*/ 2147483646 w 1304"/>
                <a:gd name="T23" fmla="*/ 2147483646 h 986"/>
                <a:gd name="T24" fmla="*/ 2147483646 w 1304"/>
                <a:gd name="T25" fmla="*/ 2147483646 h 986"/>
                <a:gd name="T26" fmla="*/ 2147483646 w 1304"/>
                <a:gd name="T27" fmla="*/ 2147483646 h 986"/>
                <a:gd name="T28" fmla="*/ 2147483646 w 1304"/>
                <a:gd name="T29" fmla="*/ 2147483646 h 986"/>
                <a:gd name="T30" fmla="*/ 2147483646 w 1304"/>
                <a:gd name="T31" fmla="*/ 2147483646 h 986"/>
                <a:gd name="T32" fmla="*/ 2147483646 w 1304"/>
                <a:gd name="T33" fmla="*/ 2147483646 h 986"/>
                <a:gd name="T34" fmla="*/ 2147483646 w 1304"/>
                <a:gd name="T35" fmla="*/ 2147483646 h 986"/>
                <a:gd name="T36" fmla="*/ 2147483646 w 1304"/>
                <a:gd name="T37" fmla="*/ 2147483646 h 986"/>
                <a:gd name="T38" fmla="*/ 2147483646 w 1304"/>
                <a:gd name="T39" fmla="*/ 2147483646 h 986"/>
                <a:gd name="T40" fmla="*/ 2147483646 w 1304"/>
                <a:gd name="T41" fmla="*/ 2147483646 h 986"/>
                <a:gd name="T42" fmla="*/ 2147483646 w 1304"/>
                <a:gd name="T43" fmla="*/ 2147483646 h 986"/>
                <a:gd name="T44" fmla="*/ 2147483646 w 1304"/>
                <a:gd name="T45" fmla="*/ 2147483646 h 986"/>
                <a:gd name="T46" fmla="*/ 2147483646 w 1304"/>
                <a:gd name="T47" fmla="*/ 2147483646 h 986"/>
                <a:gd name="T48" fmla="*/ 2147483646 w 1304"/>
                <a:gd name="T49" fmla="*/ 2147483646 h 986"/>
                <a:gd name="T50" fmla="*/ 2147483646 w 1304"/>
                <a:gd name="T51" fmla="*/ 2147483646 h 986"/>
                <a:gd name="T52" fmla="*/ 2147483646 w 1304"/>
                <a:gd name="T53" fmla="*/ 2147483646 h 986"/>
                <a:gd name="T54" fmla="*/ 2147483646 w 1304"/>
                <a:gd name="T55" fmla="*/ 2147483646 h 986"/>
                <a:gd name="T56" fmla="*/ 2147483646 w 1304"/>
                <a:gd name="T57" fmla="*/ 2147483646 h 986"/>
                <a:gd name="T58" fmla="*/ 2147483646 w 1304"/>
                <a:gd name="T59" fmla="*/ 2147483646 h 986"/>
                <a:gd name="T60" fmla="*/ 2147483646 w 1304"/>
                <a:gd name="T61" fmla="*/ 2147483646 h 986"/>
                <a:gd name="T62" fmla="*/ 2147483646 w 1304"/>
                <a:gd name="T63" fmla="*/ 2147483646 h 986"/>
                <a:gd name="T64" fmla="*/ 2147483646 w 1304"/>
                <a:gd name="T65" fmla="*/ 2147483646 h 986"/>
                <a:gd name="T66" fmla="*/ 2147483646 w 1304"/>
                <a:gd name="T67" fmla="*/ 2147483646 h 986"/>
                <a:gd name="T68" fmla="*/ 2147483646 w 1304"/>
                <a:gd name="T69" fmla="*/ 2147483646 h 986"/>
                <a:gd name="T70" fmla="*/ 2147483646 w 1304"/>
                <a:gd name="T71" fmla="*/ 2147483646 h 986"/>
                <a:gd name="T72" fmla="*/ 2147483646 w 1304"/>
                <a:gd name="T73" fmla="*/ 2147483646 h 986"/>
                <a:gd name="T74" fmla="*/ 2147483646 w 1304"/>
                <a:gd name="T75" fmla="*/ 2147483646 h 986"/>
                <a:gd name="T76" fmla="*/ 2147483646 w 1304"/>
                <a:gd name="T77" fmla="*/ 2147483646 h 986"/>
                <a:gd name="T78" fmla="*/ 2147483646 w 1304"/>
                <a:gd name="T79" fmla="*/ 2147483646 h 986"/>
                <a:gd name="T80" fmla="*/ 2147483646 w 1304"/>
                <a:gd name="T81" fmla="*/ 2147483646 h 986"/>
                <a:gd name="T82" fmla="*/ 2147483646 w 1304"/>
                <a:gd name="T83" fmla="*/ 2147483646 h 986"/>
                <a:gd name="T84" fmla="*/ 2147483646 w 1304"/>
                <a:gd name="T85" fmla="*/ 2147483646 h 986"/>
                <a:gd name="T86" fmla="*/ 2147483646 w 1304"/>
                <a:gd name="T87" fmla="*/ 2147483646 h 986"/>
                <a:gd name="T88" fmla="*/ 2147483646 w 1304"/>
                <a:gd name="T89" fmla="*/ 2147483646 h 986"/>
                <a:gd name="T90" fmla="*/ 2147483646 w 1304"/>
                <a:gd name="T91" fmla="*/ 2147483646 h 986"/>
                <a:gd name="T92" fmla="*/ 2147483646 w 1304"/>
                <a:gd name="T93" fmla="*/ 2147483646 h 986"/>
                <a:gd name="T94" fmla="*/ 2147483646 w 1304"/>
                <a:gd name="T95" fmla="*/ 2147483646 h 986"/>
                <a:gd name="T96" fmla="*/ 2147483646 w 1304"/>
                <a:gd name="T97" fmla="*/ 2147483646 h 986"/>
                <a:gd name="T98" fmla="*/ 2147483646 w 1304"/>
                <a:gd name="T99" fmla="*/ 2147483646 h 986"/>
                <a:gd name="T100" fmla="*/ 2147483646 w 1304"/>
                <a:gd name="T101" fmla="*/ 2147483646 h 986"/>
                <a:gd name="T102" fmla="*/ 2147483646 w 1304"/>
                <a:gd name="T103" fmla="*/ 2147483646 h 986"/>
                <a:gd name="T104" fmla="*/ 2147483646 w 1304"/>
                <a:gd name="T105" fmla="*/ 2147483646 h 986"/>
                <a:gd name="T106" fmla="*/ 2147483646 w 1304"/>
                <a:gd name="T107" fmla="*/ 2147483646 h 986"/>
                <a:gd name="T108" fmla="*/ 2147483646 w 1304"/>
                <a:gd name="T109" fmla="*/ 2147483646 h 986"/>
                <a:gd name="T110" fmla="*/ 2147483646 w 1304"/>
                <a:gd name="T111" fmla="*/ 2147483646 h 986"/>
                <a:gd name="T112" fmla="*/ 2147483646 w 1304"/>
                <a:gd name="T113" fmla="*/ 2147483646 h 986"/>
                <a:gd name="T114" fmla="*/ 2147483646 w 1304"/>
                <a:gd name="T115" fmla="*/ 2147483646 h 9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04" h="986">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sp>
          <p:nvSpPr>
            <p:cNvPr id="8" name="青海"/>
            <p:cNvSpPr/>
            <p:nvPr/>
          </p:nvSpPr>
          <p:spPr bwMode="auto">
            <a:xfrm>
              <a:off x="3141663" y="2971800"/>
              <a:ext cx="1482725" cy="1063625"/>
            </a:xfrm>
            <a:custGeom>
              <a:avLst/>
              <a:gdLst>
                <a:gd name="T0" fmla="*/ 2147483646 w 812"/>
                <a:gd name="T1" fmla="*/ 2147483646 h 582"/>
                <a:gd name="T2" fmla="*/ 2147483646 w 812"/>
                <a:gd name="T3" fmla="*/ 2147483646 h 582"/>
                <a:gd name="T4" fmla="*/ 2147483646 w 812"/>
                <a:gd name="T5" fmla="*/ 2147483646 h 582"/>
                <a:gd name="T6" fmla="*/ 2147483646 w 812"/>
                <a:gd name="T7" fmla="*/ 2147483646 h 582"/>
                <a:gd name="T8" fmla="*/ 2147483646 w 812"/>
                <a:gd name="T9" fmla="*/ 2147483646 h 582"/>
                <a:gd name="T10" fmla="*/ 2147483646 w 812"/>
                <a:gd name="T11" fmla="*/ 2147483646 h 582"/>
                <a:gd name="T12" fmla="*/ 2147483646 w 812"/>
                <a:gd name="T13" fmla="*/ 2147483646 h 582"/>
                <a:gd name="T14" fmla="*/ 2147483646 w 812"/>
                <a:gd name="T15" fmla="*/ 2147483646 h 582"/>
                <a:gd name="T16" fmla="*/ 2147483646 w 812"/>
                <a:gd name="T17" fmla="*/ 2147483646 h 582"/>
                <a:gd name="T18" fmla="*/ 2147483646 w 812"/>
                <a:gd name="T19" fmla="*/ 2147483646 h 582"/>
                <a:gd name="T20" fmla="*/ 2147483646 w 812"/>
                <a:gd name="T21" fmla="*/ 2147483646 h 582"/>
                <a:gd name="T22" fmla="*/ 2147483646 w 812"/>
                <a:gd name="T23" fmla="*/ 2147483646 h 582"/>
                <a:gd name="T24" fmla="*/ 2147483646 w 812"/>
                <a:gd name="T25" fmla="*/ 2147483646 h 582"/>
                <a:gd name="T26" fmla="*/ 2147483646 w 812"/>
                <a:gd name="T27" fmla="*/ 2147483646 h 582"/>
                <a:gd name="T28" fmla="*/ 2147483646 w 812"/>
                <a:gd name="T29" fmla="*/ 2147483646 h 582"/>
                <a:gd name="T30" fmla="*/ 2147483646 w 812"/>
                <a:gd name="T31" fmla="*/ 2147483646 h 582"/>
                <a:gd name="T32" fmla="*/ 2147483646 w 812"/>
                <a:gd name="T33" fmla="*/ 2147483646 h 582"/>
                <a:gd name="T34" fmla="*/ 0 w 812"/>
                <a:gd name="T35" fmla="*/ 2147483646 h 582"/>
                <a:gd name="T36" fmla="*/ 2147483646 w 812"/>
                <a:gd name="T37" fmla="*/ 2147483646 h 582"/>
                <a:gd name="T38" fmla="*/ 2147483646 w 812"/>
                <a:gd name="T39" fmla="*/ 2147483646 h 582"/>
                <a:gd name="T40" fmla="*/ 2147483646 w 812"/>
                <a:gd name="T41" fmla="*/ 2147483646 h 582"/>
                <a:gd name="T42" fmla="*/ 2147483646 w 812"/>
                <a:gd name="T43" fmla="*/ 2147483646 h 582"/>
                <a:gd name="T44" fmla="*/ 2147483646 w 812"/>
                <a:gd name="T45" fmla="*/ 2147483646 h 582"/>
                <a:gd name="T46" fmla="*/ 2147483646 w 812"/>
                <a:gd name="T47" fmla="*/ 2147483646 h 582"/>
                <a:gd name="T48" fmla="*/ 2147483646 w 812"/>
                <a:gd name="T49" fmla="*/ 2147483646 h 582"/>
                <a:gd name="T50" fmla="*/ 2147483646 w 812"/>
                <a:gd name="T51" fmla="*/ 2147483646 h 582"/>
                <a:gd name="T52" fmla="*/ 2147483646 w 812"/>
                <a:gd name="T53" fmla="*/ 2147483646 h 582"/>
                <a:gd name="T54" fmla="*/ 2147483646 w 812"/>
                <a:gd name="T55" fmla="*/ 2147483646 h 582"/>
                <a:gd name="T56" fmla="*/ 2147483646 w 812"/>
                <a:gd name="T57" fmla="*/ 2147483646 h 582"/>
                <a:gd name="T58" fmla="*/ 2147483646 w 812"/>
                <a:gd name="T59" fmla="*/ 2147483646 h 582"/>
                <a:gd name="T60" fmla="*/ 2147483646 w 812"/>
                <a:gd name="T61" fmla="*/ 2147483646 h 582"/>
                <a:gd name="T62" fmla="*/ 2147483646 w 812"/>
                <a:gd name="T63" fmla="*/ 2147483646 h 582"/>
                <a:gd name="T64" fmla="*/ 2147483646 w 812"/>
                <a:gd name="T65" fmla="*/ 2147483646 h 582"/>
                <a:gd name="T66" fmla="*/ 2147483646 w 812"/>
                <a:gd name="T67" fmla="*/ 2147483646 h 582"/>
                <a:gd name="T68" fmla="*/ 2147483646 w 812"/>
                <a:gd name="T69" fmla="*/ 2147483646 h 582"/>
                <a:gd name="T70" fmla="*/ 2147483646 w 812"/>
                <a:gd name="T71" fmla="*/ 2147483646 h 582"/>
                <a:gd name="T72" fmla="*/ 2147483646 w 812"/>
                <a:gd name="T73" fmla="*/ 2147483646 h 582"/>
                <a:gd name="T74" fmla="*/ 2147483646 w 812"/>
                <a:gd name="T75" fmla="*/ 2147483646 h 582"/>
                <a:gd name="T76" fmla="*/ 2147483646 w 812"/>
                <a:gd name="T77" fmla="*/ 2147483646 h 582"/>
                <a:gd name="T78" fmla="*/ 2147483646 w 812"/>
                <a:gd name="T79" fmla="*/ 2147483646 h 582"/>
                <a:gd name="T80" fmla="*/ 2147483646 w 812"/>
                <a:gd name="T81" fmla="*/ 2147483646 h 582"/>
                <a:gd name="T82" fmla="*/ 2147483646 w 812"/>
                <a:gd name="T83" fmla="*/ 2147483646 h 582"/>
                <a:gd name="T84" fmla="*/ 2147483646 w 812"/>
                <a:gd name="T85" fmla="*/ 2147483646 h 582"/>
                <a:gd name="T86" fmla="*/ 2147483646 w 812"/>
                <a:gd name="T87" fmla="*/ 2147483646 h 582"/>
                <a:gd name="T88" fmla="*/ 2147483646 w 812"/>
                <a:gd name="T89" fmla="*/ 2147483646 h 582"/>
                <a:gd name="T90" fmla="*/ 2147483646 w 812"/>
                <a:gd name="T91" fmla="*/ 2147483646 h 582"/>
                <a:gd name="T92" fmla="*/ 2147483646 w 812"/>
                <a:gd name="T93" fmla="*/ 2147483646 h 582"/>
                <a:gd name="T94" fmla="*/ 2147483646 w 812"/>
                <a:gd name="T95" fmla="*/ 2147483646 h 582"/>
                <a:gd name="T96" fmla="*/ 2147483646 w 812"/>
                <a:gd name="T97" fmla="*/ 2147483646 h 582"/>
                <a:gd name="T98" fmla="*/ 2147483646 w 812"/>
                <a:gd name="T99" fmla="*/ 2147483646 h 582"/>
                <a:gd name="T100" fmla="*/ 2147483646 w 812"/>
                <a:gd name="T101" fmla="*/ 2147483646 h 582"/>
                <a:gd name="T102" fmla="*/ 2147483646 w 812"/>
                <a:gd name="T103" fmla="*/ 2147483646 h 582"/>
                <a:gd name="T104" fmla="*/ 2147483646 w 812"/>
                <a:gd name="T105" fmla="*/ 2147483646 h 582"/>
                <a:gd name="T106" fmla="*/ 2147483646 w 812"/>
                <a:gd name="T107" fmla="*/ 2147483646 h 5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sp>
          <p:nvSpPr>
            <p:cNvPr id="9" name="四川"/>
            <p:cNvSpPr/>
            <p:nvPr/>
          </p:nvSpPr>
          <p:spPr bwMode="auto">
            <a:xfrm>
              <a:off x="3992563" y="3717925"/>
              <a:ext cx="1282700" cy="1125538"/>
            </a:xfrm>
            <a:custGeom>
              <a:avLst/>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sp>
          <p:nvSpPr>
            <p:cNvPr id="10" name="西藏"/>
            <p:cNvSpPr/>
            <p:nvPr/>
          </p:nvSpPr>
          <p:spPr bwMode="auto">
            <a:xfrm>
              <a:off x="1862138" y="3260725"/>
              <a:ext cx="2295525" cy="1397000"/>
            </a:xfrm>
            <a:custGeom>
              <a:avLst/>
              <a:gdLst>
                <a:gd name="T0" fmla="*/ 2147483646 w 1256"/>
                <a:gd name="T1" fmla="*/ 2147483646 h 764"/>
                <a:gd name="T2" fmla="*/ 2147483646 w 1256"/>
                <a:gd name="T3" fmla="*/ 2147483646 h 764"/>
                <a:gd name="T4" fmla="*/ 2147483646 w 1256"/>
                <a:gd name="T5" fmla="*/ 2147483646 h 764"/>
                <a:gd name="T6" fmla="*/ 2147483646 w 1256"/>
                <a:gd name="T7" fmla="*/ 2147483646 h 764"/>
                <a:gd name="T8" fmla="*/ 2147483646 w 1256"/>
                <a:gd name="T9" fmla="*/ 2147483646 h 764"/>
                <a:gd name="T10" fmla="*/ 2147483646 w 1256"/>
                <a:gd name="T11" fmla="*/ 2147483646 h 764"/>
                <a:gd name="T12" fmla="*/ 2147483646 w 1256"/>
                <a:gd name="T13" fmla="*/ 2147483646 h 764"/>
                <a:gd name="T14" fmla="*/ 2147483646 w 1256"/>
                <a:gd name="T15" fmla="*/ 2147483646 h 764"/>
                <a:gd name="T16" fmla="*/ 2147483646 w 1256"/>
                <a:gd name="T17" fmla="*/ 2147483646 h 764"/>
                <a:gd name="T18" fmla="*/ 2147483646 w 1256"/>
                <a:gd name="T19" fmla="*/ 2147483646 h 764"/>
                <a:gd name="T20" fmla="*/ 2147483646 w 1256"/>
                <a:gd name="T21" fmla="*/ 2147483646 h 764"/>
                <a:gd name="T22" fmla="*/ 2147483646 w 1256"/>
                <a:gd name="T23" fmla="*/ 2147483646 h 764"/>
                <a:gd name="T24" fmla="*/ 2147483646 w 1256"/>
                <a:gd name="T25" fmla="*/ 2147483646 h 764"/>
                <a:gd name="T26" fmla="*/ 2147483646 w 1256"/>
                <a:gd name="T27" fmla="*/ 2147483646 h 764"/>
                <a:gd name="T28" fmla="*/ 2147483646 w 1256"/>
                <a:gd name="T29" fmla="*/ 2147483646 h 764"/>
                <a:gd name="T30" fmla="*/ 2147483646 w 1256"/>
                <a:gd name="T31" fmla="*/ 2147483646 h 764"/>
                <a:gd name="T32" fmla="*/ 2147483646 w 1256"/>
                <a:gd name="T33" fmla="*/ 2147483646 h 764"/>
                <a:gd name="T34" fmla="*/ 2147483646 w 1256"/>
                <a:gd name="T35" fmla="*/ 2147483646 h 764"/>
                <a:gd name="T36" fmla="*/ 2147483646 w 1256"/>
                <a:gd name="T37" fmla="*/ 2147483646 h 764"/>
                <a:gd name="T38" fmla="*/ 2147483646 w 1256"/>
                <a:gd name="T39" fmla="*/ 2147483646 h 764"/>
                <a:gd name="T40" fmla="*/ 2147483646 w 1256"/>
                <a:gd name="T41" fmla="*/ 2147483646 h 764"/>
                <a:gd name="T42" fmla="*/ 2147483646 w 1256"/>
                <a:gd name="T43" fmla="*/ 2147483646 h 764"/>
                <a:gd name="T44" fmla="*/ 2147483646 w 1256"/>
                <a:gd name="T45" fmla="*/ 2147483646 h 764"/>
                <a:gd name="T46" fmla="*/ 2147483646 w 1256"/>
                <a:gd name="T47" fmla="*/ 2147483646 h 764"/>
                <a:gd name="T48" fmla="*/ 2147483646 w 1256"/>
                <a:gd name="T49" fmla="*/ 2147483646 h 764"/>
                <a:gd name="T50" fmla="*/ 2147483646 w 1256"/>
                <a:gd name="T51" fmla="*/ 2147483646 h 764"/>
                <a:gd name="T52" fmla="*/ 2147483646 w 1256"/>
                <a:gd name="T53" fmla="*/ 2147483646 h 764"/>
                <a:gd name="T54" fmla="*/ 2147483646 w 1256"/>
                <a:gd name="T55" fmla="*/ 2147483646 h 764"/>
                <a:gd name="T56" fmla="*/ 2147483646 w 1256"/>
                <a:gd name="T57" fmla="*/ 2147483646 h 764"/>
                <a:gd name="T58" fmla="*/ 2147483646 w 1256"/>
                <a:gd name="T59" fmla="*/ 2147483646 h 764"/>
                <a:gd name="T60" fmla="*/ 2147483646 w 1256"/>
                <a:gd name="T61" fmla="*/ 2147483646 h 764"/>
                <a:gd name="T62" fmla="*/ 2147483646 w 1256"/>
                <a:gd name="T63" fmla="*/ 2147483646 h 764"/>
                <a:gd name="T64" fmla="*/ 2147483646 w 1256"/>
                <a:gd name="T65" fmla="*/ 2147483646 h 764"/>
                <a:gd name="T66" fmla="*/ 2147483646 w 1256"/>
                <a:gd name="T67" fmla="*/ 2147483646 h 764"/>
                <a:gd name="T68" fmla="*/ 2147483646 w 1256"/>
                <a:gd name="T69" fmla="*/ 2147483646 h 764"/>
                <a:gd name="T70" fmla="*/ 2147483646 w 1256"/>
                <a:gd name="T71" fmla="*/ 2147483646 h 764"/>
                <a:gd name="T72" fmla="*/ 2147483646 w 1256"/>
                <a:gd name="T73" fmla="*/ 2147483646 h 764"/>
                <a:gd name="T74" fmla="*/ 2147483646 w 1256"/>
                <a:gd name="T75" fmla="*/ 2147483646 h 764"/>
                <a:gd name="T76" fmla="*/ 2147483646 w 1256"/>
                <a:gd name="T77" fmla="*/ 2147483646 h 764"/>
                <a:gd name="T78" fmla="*/ 2147483646 w 1256"/>
                <a:gd name="T79" fmla="*/ 2147483646 h 764"/>
                <a:gd name="T80" fmla="*/ 2147483646 w 1256"/>
                <a:gd name="T81" fmla="*/ 2147483646 h 764"/>
                <a:gd name="T82" fmla="*/ 2147483646 w 1256"/>
                <a:gd name="T83" fmla="*/ 2147483646 h 764"/>
                <a:gd name="T84" fmla="*/ 2147483646 w 1256"/>
                <a:gd name="T85" fmla="*/ 2147483646 h 764"/>
                <a:gd name="T86" fmla="*/ 2147483646 w 1256"/>
                <a:gd name="T87" fmla="*/ 2147483646 h 764"/>
                <a:gd name="T88" fmla="*/ 2147483646 w 1256"/>
                <a:gd name="T89" fmla="*/ 2147483646 h 764"/>
                <a:gd name="T90" fmla="*/ 2147483646 w 1256"/>
                <a:gd name="T91" fmla="*/ 2147483646 h 764"/>
                <a:gd name="T92" fmla="*/ 2147483646 w 1256"/>
                <a:gd name="T93" fmla="*/ 2147483646 h 764"/>
                <a:gd name="T94" fmla="*/ 2147483646 w 1256"/>
                <a:gd name="T95" fmla="*/ 2147483646 h 764"/>
                <a:gd name="T96" fmla="*/ 2147483646 w 1256"/>
                <a:gd name="T97" fmla="*/ 2147483646 h 764"/>
                <a:gd name="T98" fmla="*/ 2147483646 w 1256"/>
                <a:gd name="T99" fmla="*/ 2147483646 h 764"/>
                <a:gd name="T100" fmla="*/ 2147483646 w 1256"/>
                <a:gd name="T101" fmla="*/ 2147483646 h 764"/>
                <a:gd name="T102" fmla="*/ 2147483646 w 1256"/>
                <a:gd name="T103" fmla="*/ 2147483646 h 764"/>
                <a:gd name="T104" fmla="*/ 2147483646 w 1256"/>
                <a:gd name="T105" fmla="*/ 2147483646 h 764"/>
                <a:gd name="T106" fmla="*/ 2147483646 w 1256"/>
                <a:gd name="T107" fmla="*/ 2147483646 h 764"/>
                <a:gd name="T108" fmla="*/ 2147483646 w 1256"/>
                <a:gd name="T109" fmla="*/ 2147483646 h 764"/>
                <a:gd name="T110" fmla="*/ 2147483646 w 1256"/>
                <a:gd name="T111" fmla="*/ 2147483646 h 764"/>
                <a:gd name="T112" fmla="*/ 2147483646 w 1256"/>
                <a:gd name="T113" fmla="*/ 2147483646 h 764"/>
                <a:gd name="T114" fmla="*/ 2147483646 w 1256"/>
                <a:gd name="T115" fmla="*/ 2147483646 h 764"/>
                <a:gd name="T116" fmla="*/ 2147483646 w 1256"/>
                <a:gd name="T117" fmla="*/ 2147483646 h 764"/>
                <a:gd name="T118" fmla="*/ 2147483646 w 1256"/>
                <a:gd name="T119" fmla="*/ 2147483646 h 764"/>
                <a:gd name="T120" fmla="*/ 2147483646 w 1256"/>
                <a:gd name="T121" fmla="*/ 2147483646 h 764"/>
                <a:gd name="T122" fmla="*/ 2147483646 w 1256"/>
                <a:gd name="T123" fmla="*/ 2147483646 h 764"/>
                <a:gd name="T124" fmla="*/ 2147483646 w 1256"/>
                <a:gd name="T125" fmla="*/ 2147483646 h 7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56" h="764">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sp>
          <p:nvSpPr>
            <p:cNvPr id="11" name="云南"/>
            <p:cNvSpPr/>
            <p:nvPr/>
          </p:nvSpPr>
          <p:spPr bwMode="auto">
            <a:xfrm>
              <a:off x="3952875" y="4422775"/>
              <a:ext cx="1038225" cy="1082675"/>
            </a:xfrm>
            <a:custGeom>
              <a:avLst/>
              <a:gdLst>
                <a:gd name="T0" fmla="*/ 2147483646 w 568"/>
                <a:gd name="T1" fmla="*/ 2147483646 h 592"/>
                <a:gd name="T2" fmla="*/ 2147483646 w 568"/>
                <a:gd name="T3" fmla="*/ 2147483646 h 592"/>
                <a:gd name="T4" fmla="*/ 2147483646 w 568"/>
                <a:gd name="T5" fmla="*/ 2147483646 h 592"/>
                <a:gd name="T6" fmla="*/ 2147483646 w 568"/>
                <a:gd name="T7" fmla="*/ 2147483646 h 592"/>
                <a:gd name="T8" fmla="*/ 2147483646 w 568"/>
                <a:gd name="T9" fmla="*/ 2147483646 h 592"/>
                <a:gd name="T10" fmla="*/ 2147483646 w 568"/>
                <a:gd name="T11" fmla="*/ 2147483646 h 592"/>
                <a:gd name="T12" fmla="*/ 2147483646 w 568"/>
                <a:gd name="T13" fmla="*/ 2147483646 h 592"/>
                <a:gd name="T14" fmla="*/ 2147483646 w 568"/>
                <a:gd name="T15" fmla="*/ 2147483646 h 592"/>
                <a:gd name="T16" fmla="*/ 2147483646 w 568"/>
                <a:gd name="T17" fmla="*/ 2147483646 h 592"/>
                <a:gd name="T18" fmla="*/ 2147483646 w 568"/>
                <a:gd name="T19" fmla="*/ 2147483646 h 592"/>
                <a:gd name="T20" fmla="*/ 2147483646 w 568"/>
                <a:gd name="T21" fmla="*/ 2147483646 h 592"/>
                <a:gd name="T22" fmla="*/ 2147483646 w 568"/>
                <a:gd name="T23" fmla="*/ 2147483646 h 592"/>
                <a:gd name="T24" fmla="*/ 2147483646 w 568"/>
                <a:gd name="T25" fmla="*/ 2147483646 h 592"/>
                <a:gd name="T26" fmla="*/ 2147483646 w 568"/>
                <a:gd name="T27" fmla="*/ 2147483646 h 592"/>
                <a:gd name="T28" fmla="*/ 2147483646 w 568"/>
                <a:gd name="T29" fmla="*/ 2147483646 h 592"/>
                <a:gd name="T30" fmla="*/ 2147483646 w 568"/>
                <a:gd name="T31" fmla="*/ 2147483646 h 592"/>
                <a:gd name="T32" fmla="*/ 2147483646 w 568"/>
                <a:gd name="T33" fmla="*/ 2147483646 h 592"/>
                <a:gd name="T34" fmla="*/ 2147483646 w 568"/>
                <a:gd name="T35" fmla="*/ 2147483646 h 592"/>
                <a:gd name="T36" fmla="*/ 2147483646 w 568"/>
                <a:gd name="T37" fmla="*/ 2147483646 h 592"/>
                <a:gd name="T38" fmla="*/ 2147483646 w 568"/>
                <a:gd name="T39" fmla="*/ 2147483646 h 592"/>
                <a:gd name="T40" fmla="*/ 2147483646 w 568"/>
                <a:gd name="T41" fmla="*/ 2147483646 h 592"/>
                <a:gd name="T42" fmla="*/ 2147483646 w 568"/>
                <a:gd name="T43" fmla="*/ 2147483646 h 592"/>
                <a:gd name="T44" fmla="*/ 2147483646 w 568"/>
                <a:gd name="T45" fmla="*/ 2147483646 h 592"/>
                <a:gd name="T46" fmla="*/ 2147483646 w 568"/>
                <a:gd name="T47" fmla="*/ 2147483646 h 592"/>
                <a:gd name="T48" fmla="*/ 2147483646 w 568"/>
                <a:gd name="T49" fmla="*/ 2147483646 h 592"/>
                <a:gd name="T50" fmla="*/ 2147483646 w 568"/>
                <a:gd name="T51" fmla="*/ 2147483646 h 592"/>
                <a:gd name="T52" fmla="*/ 2147483646 w 568"/>
                <a:gd name="T53" fmla="*/ 2147483646 h 592"/>
                <a:gd name="T54" fmla="*/ 2147483646 w 568"/>
                <a:gd name="T55" fmla="*/ 2147483646 h 592"/>
                <a:gd name="T56" fmla="*/ 2147483646 w 568"/>
                <a:gd name="T57" fmla="*/ 2147483646 h 592"/>
                <a:gd name="T58" fmla="*/ 2147483646 w 568"/>
                <a:gd name="T59" fmla="*/ 2147483646 h 592"/>
                <a:gd name="T60" fmla="*/ 2147483646 w 568"/>
                <a:gd name="T61" fmla="*/ 2147483646 h 592"/>
                <a:gd name="T62" fmla="*/ 2147483646 w 568"/>
                <a:gd name="T63" fmla="*/ 2147483646 h 592"/>
                <a:gd name="T64" fmla="*/ 2147483646 w 568"/>
                <a:gd name="T65" fmla="*/ 2147483646 h 592"/>
                <a:gd name="T66" fmla="*/ 2147483646 w 568"/>
                <a:gd name="T67" fmla="*/ 2147483646 h 592"/>
                <a:gd name="T68" fmla="*/ 2147483646 w 568"/>
                <a:gd name="T69" fmla="*/ 2147483646 h 592"/>
                <a:gd name="T70" fmla="*/ 2147483646 w 568"/>
                <a:gd name="T71" fmla="*/ 2147483646 h 592"/>
                <a:gd name="T72" fmla="*/ 2147483646 w 568"/>
                <a:gd name="T73" fmla="*/ 2147483646 h 592"/>
                <a:gd name="T74" fmla="*/ 2147483646 w 568"/>
                <a:gd name="T75" fmla="*/ 2147483646 h 592"/>
                <a:gd name="T76" fmla="*/ 2147483646 w 568"/>
                <a:gd name="T77" fmla="*/ 2147483646 h 592"/>
                <a:gd name="T78" fmla="*/ 2147483646 w 568"/>
                <a:gd name="T79" fmla="*/ 2147483646 h 592"/>
                <a:gd name="T80" fmla="*/ 2147483646 w 568"/>
                <a:gd name="T81" fmla="*/ 2147483646 h 592"/>
                <a:gd name="T82" fmla="*/ 2147483646 w 568"/>
                <a:gd name="T83" fmla="*/ 2147483646 h 592"/>
                <a:gd name="T84" fmla="*/ 2147483646 w 568"/>
                <a:gd name="T85" fmla="*/ 2147483646 h 592"/>
                <a:gd name="T86" fmla="*/ 2147483646 w 568"/>
                <a:gd name="T87" fmla="*/ 2147483646 h 592"/>
                <a:gd name="T88" fmla="*/ 2147483646 w 568"/>
                <a:gd name="T89" fmla="*/ 2147483646 h 592"/>
                <a:gd name="T90" fmla="*/ 2147483646 w 568"/>
                <a:gd name="T91" fmla="*/ 2147483646 h 592"/>
                <a:gd name="T92" fmla="*/ 2147483646 w 568"/>
                <a:gd name="T93" fmla="*/ 2147483646 h 592"/>
                <a:gd name="T94" fmla="*/ 2147483646 w 568"/>
                <a:gd name="T95" fmla="*/ 2147483646 h 592"/>
                <a:gd name="T96" fmla="*/ 2147483646 w 568"/>
                <a:gd name="T97" fmla="*/ 2147483646 h 592"/>
                <a:gd name="T98" fmla="*/ 2147483646 w 568"/>
                <a:gd name="T99" fmla="*/ 2147483646 h 592"/>
                <a:gd name="T100" fmla="*/ 2147483646 w 568"/>
                <a:gd name="T101" fmla="*/ 2147483646 h 592"/>
                <a:gd name="T102" fmla="*/ 2147483646 w 568"/>
                <a:gd name="T103" fmla="*/ 2147483646 h 592"/>
                <a:gd name="T104" fmla="*/ 2147483646 w 568"/>
                <a:gd name="T105" fmla="*/ 2147483646 h 592"/>
                <a:gd name="T106" fmla="*/ 2147483646 w 568"/>
                <a:gd name="T107" fmla="*/ 2147483646 h 5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68" h="592">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sp>
          <p:nvSpPr>
            <p:cNvPr id="12" name="贵州"/>
            <p:cNvSpPr/>
            <p:nvPr/>
          </p:nvSpPr>
          <p:spPr bwMode="auto">
            <a:xfrm>
              <a:off x="4697413" y="4408488"/>
              <a:ext cx="701675" cy="608012"/>
            </a:xfrm>
            <a:custGeom>
              <a:avLst/>
              <a:gdLst>
                <a:gd name="T0" fmla="*/ 2147483646 w 384"/>
                <a:gd name="T1" fmla="*/ 2147483646 h 332"/>
                <a:gd name="T2" fmla="*/ 2147483646 w 384"/>
                <a:gd name="T3" fmla="*/ 2147483646 h 332"/>
                <a:gd name="T4" fmla="*/ 2147483646 w 384"/>
                <a:gd name="T5" fmla="*/ 2147483646 h 332"/>
                <a:gd name="T6" fmla="*/ 2147483646 w 384"/>
                <a:gd name="T7" fmla="*/ 2147483646 h 332"/>
                <a:gd name="T8" fmla="*/ 2147483646 w 384"/>
                <a:gd name="T9" fmla="*/ 2147483646 h 332"/>
                <a:gd name="T10" fmla="*/ 2147483646 w 384"/>
                <a:gd name="T11" fmla="*/ 2147483646 h 332"/>
                <a:gd name="T12" fmla="*/ 2147483646 w 384"/>
                <a:gd name="T13" fmla="*/ 2147483646 h 332"/>
                <a:gd name="T14" fmla="*/ 2147483646 w 384"/>
                <a:gd name="T15" fmla="*/ 2147483646 h 332"/>
                <a:gd name="T16" fmla="*/ 2147483646 w 384"/>
                <a:gd name="T17" fmla="*/ 2147483646 h 332"/>
                <a:gd name="T18" fmla="*/ 2147483646 w 384"/>
                <a:gd name="T19" fmla="*/ 2147483646 h 332"/>
                <a:gd name="T20" fmla="*/ 2147483646 w 384"/>
                <a:gd name="T21" fmla="*/ 2147483646 h 332"/>
                <a:gd name="T22" fmla="*/ 2147483646 w 384"/>
                <a:gd name="T23" fmla="*/ 2147483646 h 332"/>
                <a:gd name="T24" fmla="*/ 2147483646 w 384"/>
                <a:gd name="T25" fmla="*/ 2147483646 h 332"/>
                <a:gd name="T26" fmla="*/ 2147483646 w 384"/>
                <a:gd name="T27" fmla="*/ 2147483646 h 332"/>
                <a:gd name="T28" fmla="*/ 2147483646 w 384"/>
                <a:gd name="T29" fmla="*/ 2147483646 h 332"/>
                <a:gd name="T30" fmla="*/ 2147483646 w 384"/>
                <a:gd name="T31" fmla="*/ 2147483646 h 332"/>
                <a:gd name="T32" fmla="*/ 2147483646 w 384"/>
                <a:gd name="T33" fmla="*/ 2147483646 h 332"/>
                <a:gd name="T34" fmla="*/ 2147483646 w 384"/>
                <a:gd name="T35" fmla="*/ 2147483646 h 332"/>
                <a:gd name="T36" fmla="*/ 2147483646 w 384"/>
                <a:gd name="T37" fmla="*/ 2147483646 h 332"/>
                <a:gd name="T38" fmla="*/ 2147483646 w 384"/>
                <a:gd name="T39" fmla="*/ 2147483646 h 332"/>
                <a:gd name="T40" fmla="*/ 2147483646 w 384"/>
                <a:gd name="T41" fmla="*/ 2147483646 h 332"/>
                <a:gd name="T42" fmla="*/ 0 w 384"/>
                <a:gd name="T43" fmla="*/ 2147483646 h 332"/>
                <a:gd name="T44" fmla="*/ 2147483646 w 384"/>
                <a:gd name="T45" fmla="*/ 2147483646 h 332"/>
                <a:gd name="T46" fmla="*/ 2147483646 w 384"/>
                <a:gd name="T47" fmla="*/ 2147483646 h 332"/>
                <a:gd name="T48" fmla="*/ 2147483646 w 384"/>
                <a:gd name="T49" fmla="*/ 2147483646 h 332"/>
                <a:gd name="T50" fmla="*/ 2147483646 w 384"/>
                <a:gd name="T51" fmla="*/ 2147483646 h 332"/>
                <a:gd name="T52" fmla="*/ 2147483646 w 384"/>
                <a:gd name="T53" fmla="*/ 2147483646 h 332"/>
                <a:gd name="T54" fmla="*/ 2147483646 w 384"/>
                <a:gd name="T55" fmla="*/ 2147483646 h 332"/>
                <a:gd name="T56" fmla="*/ 2147483646 w 384"/>
                <a:gd name="T57" fmla="*/ 2147483646 h 332"/>
                <a:gd name="T58" fmla="*/ 2147483646 w 384"/>
                <a:gd name="T59" fmla="*/ 2147483646 h 332"/>
                <a:gd name="T60" fmla="*/ 2147483646 w 384"/>
                <a:gd name="T61" fmla="*/ 2147483646 h 332"/>
                <a:gd name="T62" fmla="*/ 2147483646 w 384"/>
                <a:gd name="T63" fmla="*/ 2147483646 h 332"/>
                <a:gd name="T64" fmla="*/ 2147483646 w 384"/>
                <a:gd name="T65" fmla="*/ 2147483646 h 332"/>
                <a:gd name="T66" fmla="*/ 2147483646 w 384"/>
                <a:gd name="T67" fmla="*/ 2147483646 h 332"/>
                <a:gd name="T68" fmla="*/ 2147483646 w 384"/>
                <a:gd name="T69" fmla="*/ 2147483646 h 332"/>
                <a:gd name="T70" fmla="*/ 2147483646 w 384"/>
                <a:gd name="T71" fmla="*/ 2147483646 h 332"/>
                <a:gd name="T72" fmla="*/ 2147483646 w 384"/>
                <a:gd name="T73" fmla="*/ 2147483646 h 332"/>
                <a:gd name="T74" fmla="*/ 2147483646 w 384"/>
                <a:gd name="T75" fmla="*/ 2147483646 h 332"/>
                <a:gd name="T76" fmla="*/ 2147483646 w 384"/>
                <a:gd name="T77" fmla="*/ 2147483646 h 332"/>
                <a:gd name="T78" fmla="*/ 2147483646 w 384"/>
                <a:gd name="T79" fmla="*/ 2147483646 h 332"/>
                <a:gd name="T80" fmla="*/ 2147483646 w 384"/>
                <a:gd name="T81" fmla="*/ 2147483646 h 332"/>
                <a:gd name="T82" fmla="*/ 2147483646 w 384"/>
                <a:gd name="T83" fmla="*/ 2147483646 h 332"/>
                <a:gd name="T84" fmla="*/ 2147483646 w 384"/>
                <a:gd name="T85" fmla="*/ 2147483646 h 332"/>
                <a:gd name="T86" fmla="*/ 2147483646 w 384"/>
                <a:gd name="T87" fmla="*/ 2147483646 h 332"/>
                <a:gd name="T88" fmla="*/ 2147483646 w 384"/>
                <a:gd name="T89" fmla="*/ 2147483646 h 332"/>
                <a:gd name="T90" fmla="*/ 2147483646 w 384"/>
                <a:gd name="T91" fmla="*/ 2147483646 h 332"/>
                <a:gd name="T92" fmla="*/ 2147483646 w 384"/>
                <a:gd name="T93" fmla="*/ 2147483646 h 332"/>
                <a:gd name="T94" fmla="*/ 2147483646 w 384"/>
                <a:gd name="T95" fmla="*/ 2147483646 h 332"/>
                <a:gd name="T96" fmla="*/ 2147483646 w 384"/>
                <a:gd name="T97" fmla="*/ 2147483646 h 332"/>
                <a:gd name="T98" fmla="*/ 2147483646 w 384"/>
                <a:gd name="T99" fmla="*/ 2147483646 h 332"/>
                <a:gd name="T100" fmla="*/ 2147483646 w 384"/>
                <a:gd name="T101" fmla="*/ 2147483646 h 332"/>
                <a:gd name="T102" fmla="*/ 2147483646 w 384"/>
                <a:gd name="T103" fmla="*/ 2147483646 h 332"/>
                <a:gd name="T104" fmla="*/ 2147483646 w 384"/>
                <a:gd name="T105" fmla="*/ 2147483646 h 332"/>
                <a:gd name="T106" fmla="*/ 2147483646 w 384"/>
                <a:gd name="T107" fmla="*/ 2147483646 h 332"/>
                <a:gd name="T108" fmla="*/ 2147483646 w 384"/>
                <a:gd name="T109" fmla="*/ 2147483646 h 332"/>
                <a:gd name="T110" fmla="*/ 2147483646 w 384"/>
                <a:gd name="T111" fmla="*/ 2147483646 h 332"/>
                <a:gd name="T112" fmla="*/ 2147483646 w 384"/>
                <a:gd name="T113" fmla="*/ 2147483646 h 332"/>
                <a:gd name="T114" fmla="*/ 2147483646 w 384"/>
                <a:gd name="T115" fmla="*/ 2147483646 h 332"/>
                <a:gd name="T116" fmla="*/ 2147483646 w 384"/>
                <a:gd name="T117" fmla="*/ 2147483646 h 3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4" h="332">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sp>
          <p:nvSpPr>
            <p:cNvPr id="13" name="广西"/>
            <p:cNvSpPr/>
            <p:nvPr/>
          </p:nvSpPr>
          <p:spPr bwMode="auto">
            <a:xfrm>
              <a:off x="4811713" y="4781550"/>
              <a:ext cx="917575" cy="698500"/>
            </a:xfrm>
            <a:custGeom>
              <a:avLst/>
              <a:gdLst>
                <a:gd name="T0" fmla="*/ 2147483646 w 502"/>
                <a:gd name="T1" fmla="*/ 2147483646 h 382"/>
                <a:gd name="T2" fmla="*/ 2147483646 w 502"/>
                <a:gd name="T3" fmla="*/ 2147483646 h 382"/>
                <a:gd name="T4" fmla="*/ 2147483646 w 502"/>
                <a:gd name="T5" fmla="*/ 2147483646 h 382"/>
                <a:gd name="T6" fmla="*/ 2147483646 w 502"/>
                <a:gd name="T7" fmla="*/ 2147483646 h 382"/>
                <a:gd name="T8" fmla="*/ 2147483646 w 502"/>
                <a:gd name="T9" fmla="*/ 2147483646 h 382"/>
                <a:gd name="T10" fmla="*/ 2147483646 w 502"/>
                <a:gd name="T11" fmla="*/ 2147483646 h 382"/>
                <a:gd name="T12" fmla="*/ 2147483646 w 502"/>
                <a:gd name="T13" fmla="*/ 2147483646 h 382"/>
                <a:gd name="T14" fmla="*/ 2147483646 w 502"/>
                <a:gd name="T15" fmla="*/ 2147483646 h 382"/>
                <a:gd name="T16" fmla="*/ 2147483646 w 502"/>
                <a:gd name="T17" fmla="*/ 2147483646 h 382"/>
                <a:gd name="T18" fmla="*/ 2147483646 w 502"/>
                <a:gd name="T19" fmla="*/ 2147483646 h 382"/>
                <a:gd name="T20" fmla="*/ 2147483646 w 502"/>
                <a:gd name="T21" fmla="*/ 2147483646 h 382"/>
                <a:gd name="T22" fmla="*/ 2147483646 w 502"/>
                <a:gd name="T23" fmla="*/ 2147483646 h 382"/>
                <a:gd name="T24" fmla="*/ 2147483646 w 502"/>
                <a:gd name="T25" fmla="*/ 2147483646 h 382"/>
                <a:gd name="T26" fmla="*/ 2147483646 w 502"/>
                <a:gd name="T27" fmla="*/ 2147483646 h 382"/>
                <a:gd name="T28" fmla="*/ 2147483646 w 502"/>
                <a:gd name="T29" fmla="*/ 2147483646 h 382"/>
                <a:gd name="T30" fmla="*/ 2147483646 w 502"/>
                <a:gd name="T31" fmla="*/ 2147483646 h 382"/>
                <a:gd name="T32" fmla="*/ 2147483646 w 502"/>
                <a:gd name="T33" fmla="*/ 2147483646 h 382"/>
                <a:gd name="T34" fmla="*/ 2147483646 w 502"/>
                <a:gd name="T35" fmla="*/ 2147483646 h 382"/>
                <a:gd name="T36" fmla="*/ 2147483646 w 502"/>
                <a:gd name="T37" fmla="*/ 2147483646 h 382"/>
                <a:gd name="T38" fmla="*/ 2147483646 w 502"/>
                <a:gd name="T39" fmla="*/ 2147483646 h 382"/>
                <a:gd name="T40" fmla="*/ 2147483646 w 502"/>
                <a:gd name="T41" fmla="*/ 2147483646 h 382"/>
                <a:gd name="T42" fmla="*/ 2147483646 w 502"/>
                <a:gd name="T43" fmla="*/ 2147483646 h 382"/>
                <a:gd name="T44" fmla="*/ 2147483646 w 502"/>
                <a:gd name="T45" fmla="*/ 2147483646 h 382"/>
                <a:gd name="T46" fmla="*/ 2147483646 w 502"/>
                <a:gd name="T47" fmla="*/ 2147483646 h 382"/>
                <a:gd name="T48" fmla="*/ 2147483646 w 502"/>
                <a:gd name="T49" fmla="*/ 2147483646 h 382"/>
                <a:gd name="T50" fmla="*/ 2147483646 w 502"/>
                <a:gd name="T51" fmla="*/ 2147483646 h 382"/>
                <a:gd name="T52" fmla="*/ 2147483646 w 502"/>
                <a:gd name="T53" fmla="*/ 2147483646 h 382"/>
                <a:gd name="T54" fmla="*/ 2147483646 w 502"/>
                <a:gd name="T55" fmla="*/ 2147483646 h 382"/>
                <a:gd name="T56" fmla="*/ 2147483646 w 502"/>
                <a:gd name="T57" fmla="*/ 2147483646 h 382"/>
                <a:gd name="T58" fmla="*/ 2147483646 w 502"/>
                <a:gd name="T59" fmla="*/ 2147483646 h 382"/>
                <a:gd name="T60" fmla="*/ 2147483646 w 502"/>
                <a:gd name="T61" fmla="*/ 2147483646 h 382"/>
                <a:gd name="T62" fmla="*/ 2147483646 w 502"/>
                <a:gd name="T63" fmla="*/ 2147483646 h 382"/>
                <a:gd name="T64" fmla="*/ 2147483646 w 502"/>
                <a:gd name="T65" fmla="*/ 2147483646 h 382"/>
                <a:gd name="T66" fmla="*/ 2147483646 w 502"/>
                <a:gd name="T67" fmla="*/ 2147483646 h 382"/>
                <a:gd name="T68" fmla="*/ 2147483646 w 502"/>
                <a:gd name="T69" fmla="*/ 2147483646 h 382"/>
                <a:gd name="T70" fmla="*/ 2147483646 w 502"/>
                <a:gd name="T71" fmla="*/ 2147483646 h 382"/>
                <a:gd name="T72" fmla="*/ 2147483646 w 502"/>
                <a:gd name="T73" fmla="*/ 2147483646 h 382"/>
                <a:gd name="T74" fmla="*/ 2147483646 w 502"/>
                <a:gd name="T75" fmla="*/ 2147483646 h 382"/>
                <a:gd name="T76" fmla="*/ 2147483646 w 502"/>
                <a:gd name="T77" fmla="*/ 2147483646 h 382"/>
                <a:gd name="T78" fmla="*/ 2147483646 w 502"/>
                <a:gd name="T79" fmla="*/ 2147483646 h 382"/>
                <a:gd name="T80" fmla="*/ 2147483646 w 502"/>
                <a:gd name="T81" fmla="*/ 2147483646 h 382"/>
                <a:gd name="T82" fmla="*/ 2147483646 w 502"/>
                <a:gd name="T83" fmla="*/ 2147483646 h 382"/>
                <a:gd name="T84" fmla="*/ 2147483646 w 502"/>
                <a:gd name="T85" fmla="*/ 2147483646 h 382"/>
                <a:gd name="T86" fmla="*/ 2147483646 w 502"/>
                <a:gd name="T87" fmla="*/ 2147483646 h 382"/>
                <a:gd name="T88" fmla="*/ 2147483646 w 502"/>
                <a:gd name="T89" fmla="*/ 2147483646 h 382"/>
                <a:gd name="T90" fmla="*/ 2147483646 w 502"/>
                <a:gd name="T91" fmla="*/ 2147483646 h 382"/>
                <a:gd name="T92" fmla="*/ 2147483646 w 502"/>
                <a:gd name="T93" fmla="*/ 2147483646 h 382"/>
                <a:gd name="T94" fmla="*/ 2147483646 w 502"/>
                <a:gd name="T95" fmla="*/ 2147483646 h 382"/>
                <a:gd name="T96" fmla="*/ 2147483646 w 502"/>
                <a:gd name="T97" fmla="*/ 2147483646 h 382"/>
                <a:gd name="T98" fmla="*/ 2147483646 w 502"/>
                <a:gd name="T99" fmla="*/ 2147483646 h 382"/>
                <a:gd name="T100" fmla="*/ 2147483646 w 502"/>
                <a:gd name="T101" fmla="*/ 2147483646 h 382"/>
                <a:gd name="T102" fmla="*/ 2147483646 w 502"/>
                <a:gd name="T103" fmla="*/ 2147483646 h 382"/>
                <a:gd name="T104" fmla="*/ 2147483646 w 502"/>
                <a:gd name="T105" fmla="*/ 2147483646 h 382"/>
                <a:gd name="T106" fmla="*/ 2147483646 w 502"/>
                <a:gd name="T107" fmla="*/ 2147483646 h 382"/>
                <a:gd name="T108" fmla="*/ 2147483646 w 502"/>
                <a:gd name="T109" fmla="*/ 2147483646 h 382"/>
                <a:gd name="T110" fmla="*/ 2147483646 w 502"/>
                <a:gd name="T111" fmla="*/ 2147483646 h 3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2" h="38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sp>
          <p:nvSpPr>
            <p:cNvPr id="14" name="重庆"/>
            <p:cNvSpPr/>
            <p:nvPr/>
          </p:nvSpPr>
          <p:spPr bwMode="auto">
            <a:xfrm>
              <a:off x="4938713" y="4013200"/>
              <a:ext cx="519112" cy="527050"/>
            </a:xfrm>
            <a:custGeom>
              <a:avLst/>
              <a:gdLst>
                <a:gd name="T0" fmla="*/ 2147483646 w 284"/>
                <a:gd name="T1" fmla="*/ 2147483646 h 288"/>
                <a:gd name="T2" fmla="*/ 2147483646 w 284"/>
                <a:gd name="T3" fmla="*/ 2147483646 h 288"/>
                <a:gd name="T4" fmla="*/ 2147483646 w 284"/>
                <a:gd name="T5" fmla="*/ 2147483646 h 288"/>
                <a:gd name="T6" fmla="*/ 2147483646 w 284"/>
                <a:gd name="T7" fmla="*/ 2147483646 h 288"/>
                <a:gd name="T8" fmla="*/ 2147483646 w 284"/>
                <a:gd name="T9" fmla="*/ 2147483646 h 288"/>
                <a:gd name="T10" fmla="*/ 2147483646 w 284"/>
                <a:gd name="T11" fmla="*/ 2147483646 h 288"/>
                <a:gd name="T12" fmla="*/ 2147483646 w 284"/>
                <a:gd name="T13" fmla="*/ 2147483646 h 288"/>
                <a:gd name="T14" fmla="*/ 2147483646 w 284"/>
                <a:gd name="T15" fmla="*/ 2147483646 h 288"/>
                <a:gd name="T16" fmla="*/ 2147483646 w 284"/>
                <a:gd name="T17" fmla="*/ 2147483646 h 288"/>
                <a:gd name="T18" fmla="*/ 2147483646 w 284"/>
                <a:gd name="T19" fmla="*/ 2147483646 h 288"/>
                <a:gd name="T20" fmla="*/ 2147483646 w 284"/>
                <a:gd name="T21" fmla="*/ 2147483646 h 288"/>
                <a:gd name="T22" fmla="*/ 2147483646 w 284"/>
                <a:gd name="T23" fmla="*/ 2147483646 h 288"/>
                <a:gd name="T24" fmla="*/ 2147483646 w 284"/>
                <a:gd name="T25" fmla="*/ 2147483646 h 288"/>
                <a:gd name="T26" fmla="*/ 2147483646 w 284"/>
                <a:gd name="T27" fmla="*/ 2147483646 h 288"/>
                <a:gd name="T28" fmla="*/ 2147483646 w 284"/>
                <a:gd name="T29" fmla="*/ 2147483646 h 288"/>
                <a:gd name="T30" fmla="*/ 2147483646 w 284"/>
                <a:gd name="T31" fmla="*/ 2147483646 h 288"/>
                <a:gd name="T32" fmla="*/ 2147483646 w 284"/>
                <a:gd name="T33" fmla="*/ 2147483646 h 288"/>
                <a:gd name="T34" fmla="*/ 2147483646 w 284"/>
                <a:gd name="T35" fmla="*/ 2147483646 h 288"/>
                <a:gd name="T36" fmla="*/ 2147483646 w 284"/>
                <a:gd name="T37" fmla="*/ 2147483646 h 288"/>
                <a:gd name="T38" fmla="*/ 2147483646 w 284"/>
                <a:gd name="T39" fmla="*/ 2147483646 h 288"/>
                <a:gd name="T40" fmla="*/ 2147483646 w 284"/>
                <a:gd name="T41" fmla="*/ 2147483646 h 288"/>
                <a:gd name="T42" fmla="*/ 2147483646 w 284"/>
                <a:gd name="T43" fmla="*/ 2147483646 h 288"/>
                <a:gd name="T44" fmla="*/ 2147483646 w 284"/>
                <a:gd name="T45" fmla="*/ 2147483646 h 288"/>
                <a:gd name="T46" fmla="*/ 2147483646 w 284"/>
                <a:gd name="T47" fmla="*/ 2147483646 h 288"/>
                <a:gd name="T48" fmla="*/ 2147483646 w 284"/>
                <a:gd name="T49" fmla="*/ 2147483646 h 288"/>
                <a:gd name="T50" fmla="*/ 2147483646 w 284"/>
                <a:gd name="T51" fmla="*/ 2147483646 h 288"/>
                <a:gd name="T52" fmla="*/ 2147483646 w 284"/>
                <a:gd name="T53" fmla="*/ 2147483646 h 288"/>
                <a:gd name="T54" fmla="*/ 2147483646 w 284"/>
                <a:gd name="T55" fmla="*/ 2147483646 h 288"/>
                <a:gd name="T56" fmla="*/ 2147483646 w 284"/>
                <a:gd name="T57" fmla="*/ 2147483646 h 288"/>
                <a:gd name="T58" fmla="*/ 2147483646 w 284"/>
                <a:gd name="T59" fmla="*/ 2147483646 h 288"/>
                <a:gd name="T60" fmla="*/ 2147483646 w 284"/>
                <a:gd name="T61" fmla="*/ 2147483646 h 288"/>
                <a:gd name="T62" fmla="*/ 2147483646 w 284"/>
                <a:gd name="T63" fmla="*/ 2147483646 h 288"/>
                <a:gd name="T64" fmla="*/ 2147483646 w 284"/>
                <a:gd name="T65" fmla="*/ 2147483646 h 288"/>
                <a:gd name="T66" fmla="*/ 2147483646 w 284"/>
                <a:gd name="T67" fmla="*/ 2147483646 h 288"/>
                <a:gd name="T68" fmla="*/ 2147483646 w 284"/>
                <a:gd name="T69" fmla="*/ 2147483646 h 288"/>
                <a:gd name="T70" fmla="*/ 2147483646 w 284"/>
                <a:gd name="T71" fmla="*/ 2147483646 h 288"/>
                <a:gd name="T72" fmla="*/ 2147483646 w 284"/>
                <a:gd name="T73" fmla="*/ 2147483646 h 288"/>
                <a:gd name="T74" fmla="*/ 2147483646 w 284"/>
                <a:gd name="T75" fmla="*/ 2147483646 h 288"/>
                <a:gd name="T76" fmla="*/ 2147483646 w 284"/>
                <a:gd name="T77" fmla="*/ 2147483646 h 288"/>
                <a:gd name="T78" fmla="*/ 2147483646 w 284"/>
                <a:gd name="T79" fmla="*/ 2147483646 h 288"/>
                <a:gd name="T80" fmla="*/ 2147483646 w 284"/>
                <a:gd name="T81" fmla="*/ 2147483646 h 288"/>
                <a:gd name="T82" fmla="*/ 2147483646 w 284"/>
                <a:gd name="T83" fmla="*/ 2147483646 h 288"/>
                <a:gd name="T84" fmla="*/ 2147483646 w 284"/>
                <a:gd name="T85" fmla="*/ 2147483646 h 288"/>
                <a:gd name="T86" fmla="*/ 2147483646 w 284"/>
                <a:gd name="T87" fmla="*/ 2147483646 h 288"/>
                <a:gd name="T88" fmla="*/ 2147483646 w 284"/>
                <a:gd name="T89" fmla="*/ 2147483646 h 288"/>
                <a:gd name="T90" fmla="*/ 2147483646 w 284"/>
                <a:gd name="T91" fmla="*/ 2147483646 h 288"/>
                <a:gd name="T92" fmla="*/ 2147483646 w 284"/>
                <a:gd name="T93" fmla="*/ 2147483646 h 288"/>
                <a:gd name="T94" fmla="*/ 2147483646 w 284"/>
                <a:gd name="T95" fmla="*/ 2147483646 h 288"/>
                <a:gd name="T96" fmla="*/ 2147483646 w 284"/>
                <a:gd name="T97" fmla="*/ 2147483646 h 288"/>
                <a:gd name="T98" fmla="*/ 2147483646 w 284"/>
                <a:gd name="T99" fmla="*/ 2147483646 h 288"/>
                <a:gd name="T100" fmla="*/ 2147483646 w 284"/>
                <a:gd name="T101" fmla="*/ 2147483646 h 288"/>
                <a:gd name="T102" fmla="*/ 2147483646 w 284"/>
                <a:gd name="T103" fmla="*/ 2147483646 h 2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4" h="288">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sp>
          <p:nvSpPr>
            <p:cNvPr id="15" name="陕西"/>
            <p:cNvSpPr/>
            <p:nvPr/>
          </p:nvSpPr>
          <p:spPr bwMode="auto">
            <a:xfrm>
              <a:off x="4938713" y="2990850"/>
              <a:ext cx="592137" cy="1055688"/>
            </a:xfrm>
            <a:custGeom>
              <a:avLst/>
              <a:gdLst>
                <a:gd name="T0" fmla="*/ 2147483646 w 324"/>
                <a:gd name="T1" fmla="*/ 2147483646 h 578"/>
                <a:gd name="T2" fmla="*/ 2147483646 w 324"/>
                <a:gd name="T3" fmla="*/ 2147483646 h 578"/>
                <a:gd name="T4" fmla="*/ 2147483646 w 324"/>
                <a:gd name="T5" fmla="*/ 2147483646 h 578"/>
                <a:gd name="T6" fmla="*/ 2147483646 w 324"/>
                <a:gd name="T7" fmla="*/ 2147483646 h 578"/>
                <a:gd name="T8" fmla="*/ 2147483646 w 324"/>
                <a:gd name="T9" fmla="*/ 2147483646 h 578"/>
                <a:gd name="T10" fmla="*/ 2147483646 w 324"/>
                <a:gd name="T11" fmla="*/ 2147483646 h 578"/>
                <a:gd name="T12" fmla="*/ 2147483646 w 324"/>
                <a:gd name="T13" fmla="*/ 2147483646 h 578"/>
                <a:gd name="T14" fmla="*/ 2147483646 w 324"/>
                <a:gd name="T15" fmla="*/ 2147483646 h 578"/>
                <a:gd name="T16" fmla="*/ 2147483646 w 324"/>
                <a:gd name="T17" fmla="*/ 2147483646 h 578"/>
                <a:gd name="T18" fmla="*/ 2147483646 w 324"/>
                <a:gd name="T19" fmla="*/ 2147483646 h 578"/>
                <a:gd name="T20" fmla="*/ 2147483646 w 324"/>
                <a:gd name="T21" fmla="*/ 2147483646 h 578"/>
                <a:gd name="T22" fmla="*/ 2147483646 w 324"/>
                <a:gd name="T23" fmla="*/ 2147483646 h 578"/>
                <a:gd name="T24" fmla="*/ 2147483646 w 324"/>
                <a:gd name="T25" fmla="*/ 2147483646 h 578"/>
                <a:gd name="T26" fmla="*/ 2147483646 w 324"/>
                <a:gd name="T27" fmla="*/ 2147483646 h 578"/>
                <a:gd name="T28" fmla="*/ 2147483646 w 324"/>
                <a:gd name="T29" fmla="*/ 2147483646 h 578"/>
                <a:gd name="T30" fmla="*/ 2147483646 w 324"/>
                <a:gd name="T31" fmla="*/ 2147483646 h 578"/>
                <a:gd name="T32" fmla="*/ 2147483646 w 324"/>
                <a:gd name="T33" fmla="*/ 2147483646 h 578"/>
                <a:gd name="T34" fmla="*/ 2147483646 w 324"/>
                <a:gd name="T35" fmla="*/ 2147483646 h 578"/>
                <a:gd name="T36" fmla="*/ 2147483646 w 324"/>
                <a:gd name="T37" fmla="*/ 2147483646 h 578"/>
                <a:gd name="T38" fmla="*/ 2147483646 w 324"/>
                <a:gd name="T39" fmla="*/ 2147483646 h 578"/>
                <a:gd name="T40" fmla="*/ 2147483646 w 324"/>
                <a:gd name="T41" fmla="*/ 2147483646 h 578"/>
                <a:gd name="T42" fmla="*/ 2147483646 w 324"/>
                <a:gd name="T43" fmla="*/ 2147483646 h 578"/>
                <a:gd name="T44" fmla="*/ 2147483646 w 324"/>
                <a:gd name="T45" fmla="*/ 2147483646 h 578"/>
                <a:gd name="T46" fmla="*/ 2147483646 w 324"/>
                <a:gd name="T47" fmla="*/ 2147483646 h 578"/>
                <a:gd name="T48" fmla="*/ 2147483646 w 324"/>
                <a:gd name="T49" fmla="*/ 2147483646 h 578"/>
                <a:gd name="T50" fmla="*/ 2147483646 w 324"/>
                <a:gd name="T51" fmla="*/ 2147483646 h 578"/>
                <a:gd name="T52" fmla="*/ 2147483646 w 324"/>
                <a:gd name="T53" fmla="*/ 2147483646 h 578"/>
                <a:gd name="T54" fmla="*/ 2147483646 w 324"/>
                <a:gd name="T55" fmla="*/ 2147483646 h 578"/>
                <a:gd name="T56" fmla="*/ 2147483646 w 324"/>
                <a:gd name="T57" fmla="*/ 2147483646 h 578"/>
                <a:gd name="T58" fmla="*/ 2147483646 w 324"/>
                <a:gd name="T59" fmla="*/ 2147483646 h 578"/>
                <a:gd name="T60" fmla="*/ 2147483646 w 324"/>
                <a:gd name="T61" fmla="*/ 2147483646 h 578"/>
                <a:gd name="T62" fmla="*/ 2147483646 w 324"/>
                <a:gd name="T63" fmla="*/ 2147483646 h 578"/>
                <a:gd name="T64" fmla="*/ 2147483646 w 324"/>
                <a:gd name="T65" fmla="*/ 2147483646 h 578"/>
                <a:gd name="T66" fmla="*/ 2147483646 w 324"/>
                <a:gd name="T67" fmla="*/ 2147483646 h 578"/>
                <a:gd name="T68" fmla="*/ 2147483646 w 324"/>
                <a:gd name="T69" fmla="*/ 2147483646 h 578"/>
                <a:gd name="T70" fmla="*/ 2147483646 w 324"/>
                <a:gd name="T71" fmla="*/ 2147483646 h 578"/>
                <a:gd name="T72" fmla="*/ 2147483646 w 324"/>
                <a:gd name="T73" fmla="*/ 2147483646 h 578"/>
                <a:gd name="T74" fmla="*/ 2147483646 w 324"/>
                <a:gd name="T75" fmla="*/ 2147483646 h 578"/>
                <a:gd name="T76" fmla="*/ 2147483646 w 324"/>
                <a:gd name="T77" fmla="*/ 2147483646 h 578"/>
                <a:gd name="T78" fmla="*/ 2147483646 w 324"/>
                <a:gd name="T79" fmla="*/ 2147483646 h 578"/>
                <a:gd name="T80" fmla="*/ 2147483646 w 324"/>
                <a:gd name="T81" fmla="*/ 2147483646 h 578"/>
                <a:gd name="T82" fmla="*/ 2147483646 w 324"/>
                <a:gd name="T83" fmla="*/ 2147483646 h 578"/>
                <a:gd name="T84" fmla="*/ 2147483646 w 324"/>
                <a:gd name="T85" fmla="*/ 2147483646 h 578"/>
                <a:gd name="T86" fmla="*/ 2147483646 w 324"/>
                <a:gd name="T87" fmla="*/ 2147483646 h 578"/>
                <a:gd name="T88" fmla="*/ 2147483646 w 324"/>
                <a:gd name="T89" fmla="*/ 2147483646 h 578"/>
                <a:gd name="T90" fmla="*/ 2147483646 w 324"/>
                <a:gd name="T91" fmla="*/ 2147483646 h 578"/>
                <a:gd name="T92" fmla="*/ 2147483646 w 324"/>
                <a:gd name="T93" fmla="*/ 2147483646 h 578"/>
                <a:gd name="T94" fmla="*/ 2147483646 w 324"/>
                <a:gd name="T95" fmla="*/ 2147483646 h 578"/>
                <a:gd name="T96" fmla="*/ 2147483646 w 324"/>
                <a:gd name="T97" fmla="*/ 2147483646 h 578"/>
                <a:gd name="T98" fmla="*/ 2147483646 w 324"/>
                <a:gd name="T99" fmla="*/ 2147483646 h 578"/>
                <a:gd name="T100" fmla="*/ 2147483646 w 324"/>
                <a:gd name="T101" fmla="*/ 2147483646 h 5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4" h="578">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sp>
          <p:nvSpPr>
            <p:cNvPr id="16" name="山西"/>
            <p:cNvSpPr/>
            <p:nvPr/>
          </p:nvSpPr>
          <p:spPr bwMode="auto">
            <a:xfrm>
              <a:off x="5451475" y="2792413"/>
              <a:ext cx="393700" cy="866775"/>
            </a:xfrm>
            <a:custGeom>
              <a:avLst/>
              <a:gdLst>
                <a:gd name="T0" fmla="*/ 2147483646 w 216"/>
                <a:gd name="T1" fmla="*/ 2147483646 h 474"/>
                <a:gd name="T2" fmla="*/ 2147483646 w 216"/>
                <a:gd name="T3" fmla="*/ 2147483646 h 474"/>
                <a:gd name="T4" fmla="*/ 2147483646 w 216"/>
                <a:gd name="T5" fmla="*/ 2147483646 h 474"/>
                <a:gd name="T6" fmla="*/ 2147483646 w 216"/>
                <a:gd name="T7" fmla="*/ 2147483646 h 474"/>
                <a:gd name="T8" fmla="*/ 2147483646 w 216"/>
                <a:gd name="T9" fmla="*/ 2147483646 h 474"/>
                <a:gd name="T10" fmla="*/ 2147483646 w 216"/>
                <a:gd name="T11" fmla="*/ 2147483646 h 474"/>
                <a:gd name="T12" fmla="*/ 2147483646 w 216"/>
                <a:gd name="T13" fmla="*/ 2147483646 h 474"/>
                <a:gd name="T14" fmla="*/ 2147483646 w 216"/>
                <a:gd name="T15" fmla="*/ 2147483646 h 474"/>
                <a:gd name="T16" fmla="*/ 2147483646 w 216"/>
                <a:gd name="T17" fmla="*/ 2147483646 h 474"/>
                <a:gd name="T18" fmla="*/ 2147483646 w 216"/>
                <a:gd name="T19" fmla="*/ 2147483646 h 474"/>
                <a:gd name="T20" fmla="*/ 2147483646 w 216"/>
                <a:gd name="T21" fmla="*/ 2147483646 h 474"/>
                <a:gd name="T22" fmla="*/ 2147483646 w 216"/>
                <a:gd name="T23" fmla="*/ 2147483646 h 474"/>
                <a:gd name="T24" fmla="*/ 2147483646 w 216"/>
                <a:gd name="T25" fmla="*/ 2147483646 h 474"/>
                <a:gd name="T26" fmla="*/ 2147483646 w 216"/>
                <a:gd name="T27" fmla="*/ 2147483646 h 474"/>
                <a:gd name="T28" fmla="*/ 2147483646 w 216"/>
                <a:gd name="T29" fmla="*/ 2147483646 h 474"/>
                <a:gd name="T30" fmla="*/ 2147483646 w 216"/>
                <a:gd name="T31" fmla="*/ 2147483646 h 474"/>
                <a:gd name="T32" fmla="*/ 2147483646 w 216"/>
                <a:gd name="T33" fmla="*/ 2147483646 h 474"/>
                <a:gd name="T34" fmla="*/ 2147483646 w 216"/>
                <a:gd name="T35" fmla="*/ 2147483646 h 474"/>
                <a:gd name="T36" fmla="*/ 2147483646 w 216"/>
                <a:gd name="T37" fmla="*/ 2147483646 h 474"/>
                <a:gd name="T38" fmla="*/ 2147483646 w 216"/>
                <a:gd name="T39" fmla="*/ 2147483646 h 474"/>
                <a:gd name="T40" fmla="*/ 2147483646 w 216"/>
                <a:gd name="T41" fmla="*/ 2147483646 h 474"/>
                <a:gd name="T42" fmla="*/ 2147483646 w 216"/>
                <a:gd name="T43" fmla="*/ 2147483646 h 474"/>
                <a:gd name="T44" fmla="*/ 2147483646 w 216"/>
                <a:gd name="T45" fmla="*/ 2147483646 h 474"/>
                <a:gd name="T46" fmla="*/ 2147483646 w 216"/>
                <a:gd name="T47" fmla="*/ 2147483646 h 474"/>
                <a:gd name="T48" fmla="*/ 2147483646 w 216"/>
                <a:gd name="T49" fmla="*/ 2147483646 h 474"/>
                <a:gd name="T50" fmla="*/ 2147483646 w 216"/>
                <a:gd name="T51" fmla="*/ 2147483646 h 474"/>
                <a:gd name="T52" fmla="*/ 2147483646 w 216"/>
                <a:gd name="T53" fmla="*/ 2147483646 h 474"/>
                <a:gd name="T54" fmla="*/ 2147483646 w 216"/>
                <a:gd name="T55" fmla="*/ 2147483646 h 474"/>
                <a:gd name="T56" fmla="*/ 2147483646 w 216"/>
                <a:gd name="T57" fmla="*/ 2147483646 h 474"/>
                <a:gd name="T58" fmla="*/ 2147483646 w 216"/>
                <a:gd name="T59" fmla="*/ 2147483646 h 474"/>
                <a:gd name="T60" fmla="*/ 2147483646 w 216"/>
                <a:gd name="T61" fmla="*/ 2147483646 h 474"/>
                <a:gd name="T62" fmla="*/ 2147483646 w 216"/>
                <a:gd name="T63" fmla="*/ 2147483646 h 474"/>
                <a:gd name="T64" fmla="*/ 2147483646 w 216"/>
                <a:gd name="T65" fmla="*/ 2147483646 h 474"/>
                <a:gd name="T66" fmla="*/ 2147483646 w 216"/>
                <a:gd name="T67" fmla="*/ 2147483646 h 474"/>
                <a:gd name="T68" fmla="*/ 2147483646 w 216"/>
                <a:gd name="T69" fmla="*/ 2147483646 h 474"/>
                <a:gd name="T70" fmla="*/ 2147483646 w 216"/>
                <a:gd name="T71" fmla="*/ 2147483646 h 474"/>
                <a:gd name="T72" fmla="*/ 2147483646 w 216"/>
                <a:gd name="T73" fmla="*/ 2147483646 h 474"/>
                <a:gd name="T74" fmla="*/ 2147483646 w 216"/>
                <a:gd name="T75" fmla="*/ 2147483646 h 474"/>
                <a:gd name="T76" fmla="*/ 2147483646 w 216"/>
                <a:gd name="T77" fmla="*/ 2147483646 h 474"/>
                <a:gd name="T78" fmla="*/ 2147483646 w 216"/>
                <a:gd name="T79" fmla="*/ 2147483646 h 474"/>
                <a:gd name="T80" fmla="*/ 2147483646 w 216"/>
                <a:gd name="T81" fmla="*/ 2147483646 h 474"/>
                <a:gd name="T82" fmla="*/ 2147483646 w 216"/>
                <a:gd name="T83" fmla="*/ 2147483646 h 474"/>
                <a:gd name="T84" fmla="*/ 2147483646 w 216"/>
                <a:gd name="T85" fmla="*/ 2147483646 h 474"/>
                <a:gd name="T86" fmla="*/ 2147483646 w 216"/>
                <a:gd name="T87" fmla="*/ 2147483646 h 474"/>
                <a:gd name="T88" fmla="*/ 2147483646 w 216"/>
                <a:gd name="T89" fmla="*/ 2147483646 h 474"/>
                <a:gd name="T90" fmla="*/ 2147483646 w 216"/>
                <a:gd name="T91" fmla="*/ 2147483646 h 474"/>
                <a:gd name="T92" fmla="*/ 2147483646 w 216"/>
                <a:gd name="T93" fmla="*/ 2147483646 h 474"/>
                <a:gd name="T94" fmla="*/ 2147483646 w 216"/>
                <a:gd name="T95" fmla="*/ 2147483646 h 474"/>
                <a:gd name="T96" fmla="*/ 2147483646 w 216"/>
                <a:gd name="T97" fmla="*/ 2147483646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 h="474">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sp>
          <p:nvSpPr>
            <p:cNvPr id="17" name="湖南"/>
            <p:cNvSpPr/>
            <p:nvPr/>
          </p:nvSpPr>
          <p:spPr bwMode="auto">
            <a:xfrm>
              <a:off x="5348288" y="4270375"/>
              <a:ext cx="628650" cy="730250"/>
            </a:xfrm>
            <a:custGeom>
              <a:avLst/>
              <a:gdLst>
                <a:gd name="T0" fmla="*/ 2147483646 w 344"/>
                <a:gd name="T1" fmla="*/ 2147483646 h 400"/>
                <a:gd name="T2" fmla="*/ 2147483646 w 344"/>
                <a:gd name="T3" fmla="*/ 2147483646 h 400"/>
                <a:gd name="T4" fmla="*/ 2147483646 w 344"/>
                <a:gd name="T5" fmla="*/ 2147483646 h 400"/>
                <a:gd name="T6" fmla="*/ 2147483646 w 344"/>
                <a:gd name="T7" fmla="*/ 2147483646 h 400"/>
                <a:gd name="T8" fmla="*/ 2147483646 w 344"/>
                <a:gd name="T9" fmla="*/ 2147483646 h 400"/>
                <a:gd name="T10" fmla="*/ 2147483646 w 344"/>
                <a:gd name="T11" fmla="*/ 2147483646 h 400"/>
                <a:gd name="T12" fmla="*/ 2147483646 w 344"/>
                <a:gd name="T13" fmla="*/ 2147483646 h 400"/>
                <a:gd name="T14" fmla="*/ 2147483646 w 344"/>
                <a:gd name="T15" fmla="*/ 2147483646 h 400"/>
                <a:gd name="T16" fmla="*/ 2147483646 w 344"/>
                <a:gd name="T17" fmla="*/ 2147483646 h 400"/>
                <a:gd name="T18" fmla="*/ 2147483646 w 344"/>
                <a:gd name="T19" fmla="*/ 2147483646 h 400"/>
                <a:gd name="T20" fmla="*/ 2147483646 w 344"/>
                <a:gd name="T21" fmla="*/ 0 h 400"/>
                <a:gd name="T22" fmla="*/ 2147483646 w 344"/>
                <a:gd name="T23" fmla="*/ 2147483646 h 400"/>
                <a:gd name="T24" fmla="*/ 2147483646 w 344"/>
                <a:gd name="T25" fmla="*/ 2147483646 h 400"/>
                <a:gd name="T26" fmla="*/ 2147483646 w 344"/>
                <a:gd name="T27" fmla="*/ 2147483646 h 400"/>
                <a:gd name="T28" fmla="*/ 2147483646 w 344"/>
                <a:gd name="T29" fmla="*/ 2147483646 h 400"/>
                <a:gd name="T30" fmla="*/ 2147483646 w 344"/>
                <a:gd name="T31" fmla="*/ 2147483646 h 400"/>
                <a:gd name="T32" fmla="*/ 2147483646 w 344"/>
                <a:gd name="T33" fmla="*/ 2147483646 h 400"/>
                <a:gd name="T34" fmla="*/ 2147483646 w 344"/>
                <a:gd name="T35" fmla="*/ 2147483646 h 400"/>
                <a:gd name="T36" fmla="*/ 2147483646 w 344"/>
                <a:gd name="T37" fmla="*/ 2147483646 h 400"/>
                <a:gd name="T38" fmla="*/ 2147483646 w 344"/>
                <a:gd name="T39" fmla="*/ 2147483646 h 400"/>
                <a:gd name="T40" fmla="*/ 2147483646 w 344"/>
                <a:gd name="T41" fmla="*/ 2147483646 h 400"/>
                <a:gd name="T42" fmla="*/ 2147483646 w 344"/>
                <a:gd name="T43" fmla="*/ 2147483646 h 400"/>
                <a:gd name="T44" fmla="*/ 2147483646 w 344"/>
                <a:gd name="T45" fmla="*/ 2147483646 h 400"/>
                <a:gd name="T46" fmla="*/ 2147483646 w 344"/>
                <a:gd name="T47" fmla="*/ 2147483646 h 400"/>
                <a:gd name="T48" fmla="*/ 2147483646 w 344"/>
                <a:gd name="T49" fmla="*/ 2147483646 h 400"/>
                <a:gd name="T50" fmla="*/ 2147483646 w 344"/>
                <a:gd name="T51" fmla="*/ 2147483646 h 400"/>
                <a:gd name="T52" fmla="*/ 2147483646 w 344"/>
                <a:gd name="T53" fmla="*/ 2147483646 h 400"/>
                <a:gd name="T54" fmla="*/ 2147483646 w 344"/>
                <a:gd name="T55" fmla="*/ 2147483646 h 400"/>
                <a:gd name="T56" fmla="*/ 2147483646 w 344"/>
                <a:gd name="T57" fmla="*/ 2147483646 h 400"/>
                <a:gd name="T58" fmla="*/ 2147483646 w 344"/>
                <a:gd name="T59" fmla="*/ 2147483646 h 400"/>
                <a:gd name="T60" fmla="*/ 2147483646 w 344"/>
                <a:gd name="T61" fmla="*/ 2147483646 h 400"/>
                <a:gd name="T62" fmla="*/ 2147483646 w 344"/>
                <a:gd name="T63" fmla="*/ 2147483646 h 400"/>
                <a:gd name="T64" fmla="*/ 2147483646 w 344"/>
                <a:gd name="T65" fmla="*/ 2147483646 h 400"/>
                <a:gd name="T66" fmla="*/ 2147483646 w 344"/>
                <a:gd name="T67" fmla="*/ 2147483646 h 400"/>
                <a:gd name="T68" fmla="*/ 2147483646 w 344"/>
                <a:gd name="T69" fmla="*/ 2147483646 h 400"/>
                <a:gd name="T70" fmla="*/ 2147483646 w 344"/>
                <a:gd name="T71" fmla="*/ 2147483646 h 400"/>
                <a:gd name="T72" fmla="*/ 2147483646 w 344"/>
                <a:gd name="T73" fmla="*/ 2147483646 h 400"/>
                <a:gd name="T74" fmla="*/ 2147483646 w 344"/>
                <a:gd name="T75" fmla="*/ 2147483646 h 400"/>
                <a:gd name="T76" fmla="*/ 2147483646 w 344"/>
                <a:gd name="T77" fmla="*/ 2147483646 h 400"/>
                <a:gd name="T78" fmla="*/ 2147483646 w 344"/>
                <a:gd name="T79" fmla="*/ 2147483646 h 400"/>
                <a:gd name="T80" fmla="*/ 2147483646 w 344"/>
                <a:gd name="T81" fmla="*/ 2147483646 h 400"/>
                <a:gd name="T82" fmla="*/ 2147483646 w 344"/>
                <a:gd name="T83" fmla="*/ 2147483646 h 400"/>
                <a:gd name="T84" fmla="*/ 2147483646 w 344"/>
                <a:gd name="T85" fmla="*/ 2147483646 h 400"/>
                <a:gd name="T86" fmla="*/ 2147483646 w 344"/>
                <a:gd name="T87" fmla="*/ 2147483646 h 400"/>
                <a:gd name="T88" fmla="*/ 2147483646 w 344"/>
                <a:gd name="T89" fmla="*/ 2147483646 h 400"/>
                <a:gd name="T90" fmla="*/ 2147483646 w 344"/>
                <a:gd name="T91" fmla="*/ 2147483646 h 400"/>
                <a:gd name="T92" fmla="*/ 2147483646 w 344"/>
                <a:gd name="T93" fmla="*/ 2147483646 h 400"/>
                <a:gd name="T94" fmla="*/ 2147483646 w 344"/>
                <a:gd name="T95" fmla="*/ 2147483646 h 400"/>
                <a:gd name="T96" fmla="*/ 2147483646 w 344"/>
                <a:gd name="T97" fmla="*/ 2147483646 h 400"/>
                <a:gd name="T98" fmla="*/ 2147483646 w 344"/>
                <a:gd name="T99" fmla="*/ 2147483646 h 400"/>
                <a:gd name="T100" fmla="*/ 2147483646 w 344"/>
                <a:gd name="T101" fmla="*/ 2147483646 h 400"/>
                <a:gd name="T102" fmla="*/ 2147483646 w 344"/>
                <a:gd name="T103" fmla="*/ 2147483646 h 400"/>
                <a:gd name="T104" fmla="*/ 2147483646 w 344"/>
                <a:gd name="T105" fmla="*/ 2147483646 h 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sp>
          <p:nvSpPr>
            <p:cNvPr id="18" name="湖北"/>
            <p:cNvSpPr/>
            <p:nvPr/>
          </p:nvSpPr>
          <p:spPr bwMode="auto">
            <a:xfrm>
              <a:off x="5275263" y="3849688"/>
              <a:ext cx="892175" cy="558800"/>
            </a:xfrm>
            <a:custGeom>
              <a:avLst/>
              <a:gdLst>
                <a:gd name="T0" fmla="*/ 2147483646 w 488"/>
                <a:gd name="T1" fmla="*/ 2147483646 h 306"/>
                <a:gd name="T2" fmla="*/ 2147483646 w 488"/>
                <a:gd name="T3" fmla="*/ 2147483646 h 306"/>
                <a:gd name="T4" fmla="*/ 2147483646 w 488"/>
                <a:gd name="T5" fmla="*/ 2147483646 h 306"/>
                <a:gd name="T6" fmla="*/ 2147483646 w 488"/>
                <a:gd name="T7" fmla="*/ 2147483646 h 306"/>
                <a:gd name="T8" fmla="*/ 2147483646 w 488"/>
                <a:gd name="T9" fmla="*/ 2147483646 h 306"/>
                <a:gd name="T10" fmla="*/ 2147483646 w 488"/>
                <a:gd name="T11" fmla="*/ 2147483646 h 306"/>
                <a:gd name="T12" fmla="*/ 2147483646 w 488"/>
                <a:gd name="T13" fmla="*/ 2147483646 h 306"/>
                <a:gd name="T14" fmla="*/ 2147483646 w 488"/>
                <a:gd name="T15" fmla="*/ 2147483646 h 306"/>
                <a:gd name="T16" fmla="*/ 2147483646 w 488"/>
                <a:gd name="T17" fmla="*/ 2147483646 h 306"/>
                <a:gd name="T18" fmla="*/ 2147483646 w 488"/>
                <a:gd name="T19" fmla="*/ 2147483646 h 306"/>
                <a:gd name="T20" fmla="*/ 2147483646 w 488"/>
                <a:gd name="T21" fmla="*/ 2147483646 h 306"/>
                <a:gd name="T22" fmla="*/ 2147483646 w 488"/>
                <a:gd name="T23" fmla="*/ 2147483646 h 306"/>
                <a:gd name="T24" fmla="*/ 2147483646 w 488"/>
                <a:gd name="T25" fmla="*/ 2147483646 h 306"/>
                <a:gd name="T26" fmla="*/ 2147483646 w 488"/>
                <a:gd name="T27" fmla="*/ 2147483646 h 306"/>
                <a:gd name="T28" fmla="*/ 2147483646 w 488"/>
                <a:gd name="T29" fmla="*/ 2147483646 h 306"/>
                <a:gd name="T30" fmla="*/ 2147483646 w 488"/>
                <a:gd name="T31" fmla="*/ 2147483646 h 306"/>
                <a:gd name="T32" fmla="*/ 2147483646 w 488"/>
                <a:gd name="T33" fmla="*/ 2147483646 h 306"/>
                <a:gd name="T34" fmla="*/ 2147483646 w 488"/>
                <a:gd name="T35" fmla="*/ 2147483646 h 306"/>
                <a:gd name="T36" fmla="*/ 2147483646 w 488"/>
                <a:gd name="T37" fmla="*/ 2147483646 h 306"/>
                <a:gd name="T38" fmla="*/ 2147483646 w 488"/>
                <a:gd name="T39" fmla="*/ 2147483646 h 306"/>
                <a:gd name="T40" fmla="*/ 2147483646 w 488"/>
                <a:gd name="T41" fmla="*/ 2147483646 h 306"/>
                <a:gd name="T42" fmla="*/ 2147483646 w 488"/>
                <a:gd name="T43" fmla="*/ 2147483646 h 306"/>
                <a:gd name="T44" fmla="*/ 2147483646 w 488"/>
                <a:gd name="T45" fmla="*/ 2147483646 h 306"/>
                <a:gd name="T46" fmla="*/ 2147483646 w 488"/>
                <a:gd name="T47" fmla="*/ 2147483646 h 306"/>
                <a:gd name="T48" fmla="*/ 2147483646 w 488"/>
                <a:gd name="T49" fmla="*/ 2147483646 h 306"/>
                <a:gd name="T50" fmla="*/ 2147483646 w 488"/>
                <a:gd name="T51" fmla="*/ 2147483646 h 306"/>
                <a:gd name="T52" fmla="*/ 2147483646 w 488"/>
                <a:gd name="T53" fmla="*/ 2147483646 h 306"/>
                <a:gd name="T54" fmla="*/ 2147483646 w 488"/>
                <a:gd name="T55" fmla="*/ 2147483646 h 306"/>
                <a:gd name="T56" fmla="*/ 2147483646 w 488"/>
                <a:gd name="T57" fmla="*/ 2147483646 h 306"/>
                <a:gd name="T58" fmla="*/ 2147483646 w 488"/>
                <a:gd name="T59" fmla="*/ 2147483646 h 306"/>
                <a:gd name="T60" fmla="*/ 2147483646 w 488"/>
                <a:gd name="T61" fmla="*/ 2147483646 h 306"/>
                <a:gd name="T62" fmla="*/ 2147483646 w 488"/>
                <a:gd name="T63" fmla="*/ 2147483646 h 306"/>
                <a:gd name="T64" fmla="*/ 2147483646 w 488"/>
                <a:gd name="T65" fmla="*/ 2147483646 h 306"/>
                <a:gd name="T66" fmla="*/ 2147483646 w 488"/>
                <a:gd name="T67" fmla="*/ 2147483646 h 306"/>
                <a:gd name="T68" fmla="*/ 2147483646 w 488"/>
                <a:gd name="T69" fmla="*/ 2147483646 h 306"/>
                <a:gd name="T70" fmla="*/ 2147483646 w 488"/>
                <a:gd name="T71" fmla="*/ 2147483646 h 306"/>
                <a:gd name="T72" fmla="*/ 2147483646 w 488"/>
                <a:gd name="T73" fmla="*/ 2147483646 h 306"/>
                <a:gd name="T74" fmla="*/ 2147483646 w 488"/>
                <a:gd name="T75" fmla="*/ 2147483646 h 306"/>
                <a:gd name="T76" fmla="*/ 2147483646 w 488"/>
                <a:gd name="T77" fmla="*/ 2147483646 h 306"/>
                <a:gd name="T78" fmla="*/ 2147483646 w 488"/>
                <a:gd name="T79" fmla="*/ 2147483646 h 306"/>
                <a:gd name="T80" fmla="*/ 2147483646 w 488"/>
                <a:gd name="T81" fmla="*/ 2147483646 h 306"/>
                <a:gd name="T82" fmla="*/ 2147483646 w 488"/>
                <a:gd name="T83" fmla="*/ 2147483646 h 306"/>
                <a:gd name="T84" fmla="*/ 2147483646 w 488"/>
                <a:gd name="T85" fmla="*/ 2147483646 h 306"/>
                <a:gd name="T86" fmla="*/ 2147483646 w 488"/>
                <a:gd name="T87" fmla="*/ 2147483646 h 306"/>
                <a:gd name="T88" fmla="*/ 2147483646 w 488"/>
                <a:gd name="T89" fmla="*/ 2147483646 h 306"/>
                <a:gd name="T90" fmla="*/ 2147483646 w 488"/>
                <a:gd name="T91" fmla="*/ 2147483646 h 306"/>
                <a:gd name="T92" fmla="*/ 2147483646 w 488"/>
                <a:gd name="T93" fmla="*/ 2147483646 h 306"/>
                <a:gd name="T94" fmla="*/ 2147483646 w 488"/>
                <a:gd name="T95" fmla="*/ 2147483646 h 306"/>
                <a:gd name="T96" fmla="*/ 2147483646 w 488"/>
                <a:gd name="T97" fmla="*/ 2147483646 h 306"/>
                <a:gd name="T98" fmla="*/ 2147483646 w 488"/>
                <a:gd name="T99" fmla="*/ 2147483646 h 306"/>
                <a:gd name="T100" fmla="*/ 2147483646 w 488"/>
                <a:gd name="T101" fmla="*/ 2147483646 h 306"/>
                <a:gd name="T102" fmla="*/ 2147483646 w 488"/>
                <a:gd name="T103" fmla="*/ 2147483646 h 306"/>
                <a:gd name="T104" fmla="*/ 2147483646 w 488"/>
                <a:gd name="T105" fmla="*/ 2147483646 h 306"/>
                <a:gd name="T106" fmla="*/ 2147483646 w 488"/>
                <a:gd name="T107" fmla="*/ 2147483646 h 306"/>
                <a:gd name="T108" fmla="*/ 2147483646 w 488"/>
                <a:gd name="T109" fmla="*/ 2147483646 h 306"/>
                <a:gd name="T110" fmla="*/ 2147483646 w 488"/>
                <a:gd name="T111" fmla="*/ 2147483646 h 306"/>
                <a:gd name="T112" fmla="*/ 2147483646 w 488"/>
                <a:gd name="T113" fmla="*/ 2147483646 h 306"/>
                <a:gd name="T114" fmla="*/ 2147483646 w 488"/>
                <a:gd name="T115" fmla="*/ 2147483646 h 3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88" h="306">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sp>
          <p:nvSpPr>
            <p:cNvPr id="19" name="广东"/>
            <p:cNvSpPr/>
            <p:nvPr/>
          </p:nvSpPr>
          <p:spPr bwMode="auto">
            <a:xfrm>
              <a:off x="5472113" y="4876800"/>
              <a:ext cx="928687" cy="735013"/>
            </a:xfrm>
            <a:custGeom>
              <a:avLst/>
              <a:gdLst>
                <a:gd name="T0" fmla="*/ 2147483646 w 508"/>
                <a:gd name="T1" fmla="*/ 2147483646 h 402"/>
                <a:gd name="T2" fmla="*/ 2147483646 w 508"/>
                <a:gd name="T3" fmla="*/ 2147483646 h 402"/>
                <a:gd name="T4" fmla="*/ 2147483646 w 508"/>
                <a:gd name="T5" fmla="*/ 2147483646 h 402"/>
                <a:gd name="T6" fmla="*/ 2147483646 w 508"/>
                <a:gd name="T7" fmla="*/ 2147483646 h 402"/>
                <a:gd name="T8" fmla="*/ 2147483646 w 508"/>
                <a:gd name="T9" fmla="*/ 2147483646 h 402"/>
                <a:gd name="T10" fmla="*/ 2147483646 w 508"/>
                <a:gd name="T11" fmla="*/ 2147483646 h 402"/>
                <a:gd name="T12" fmla="*/ 2147483646 w 508"/>
                <a:gd name="T13" fmla="*/ 2147483646 h 402"/>
                <a:gd name="T14" fmla="*/ 2147483646 w 508"/>
                <a:gd name="T15" fmla="*/ 2147483646 h 402"/>
                <a:gd name="T16" fmla="*/ 2147483646 w 508"/>
                <a:gd name="T17" fmla="*/ 2147483646 h 402"/>
                <a:gd name="T18" fmla="*/ 2147483646 w 508"/>
                <a:gd name="T19" fmla="*/ 2147483646 h 402"/>
                <a:gd name="T20" fmla="*/ 2147483646 w 508"/>
                <a:gd name="T21" fmla="*/ 2147483646 h 402"/>
                <a:gd name="T22" fmla="*/ 2147483646 w 508"/>
                <a:gd name="T23" fmla="*/ 2147483646 h 402"/>
                <a:gd name="T24" fmla="*/ 2147483646 w 508"/>
                <a:gd name="T25" fmla="*/ 2147483646 h 402"/>
                <a:gd name="T26" fmla="*/ 2147483646 w 508"/>
                <a:gd name="T27" fmla="*/ 2147483646 h 402"/>
                <a:gd name="T28" fmla="*/ 2147483646 w 508"/>
                <a:gd name="T29" fmla="*/ 2147483646 h 402"/>
                <a:gd name="T30" fmla="*/ 2147483646 w 508"/>
                <a:gd name="T31" fmla="*/ 2147483646 h 402"/>
                <a:gd name="T32" fmla="*/ 2147483646 w 508"/>
                <a:gd name="T33" fmla="*/ 2147483646 h 402"/>
                <a:gd name="T34" fmla="*/ 2147483646 w 508"/>
                <a:gd name="T35" fmla="*/ 2147483646 h 402"/>
                <a:gd name="T36" fmla="*/ 2147483646 w 508"/>
                <a:gd name="T37" fmla="*/ 2147483646 h 402"/>
                <a:gd name="T38" fmla="*/ 2147483646 w 508"/>
                <a:gd name="T39" fmla="*/ 2147483646 h 402"/>
                <a:gd name="T40" fmla="*/ 2147483646 w 508"/>
                <a:gd name="T41" fmla="*/ 2147483646 h 402"/>
                <a:gd name="T42" fmla="*/ 2147483646 w 508"/>
                <a:gd name="T43" fmla="*/ 2147483646 h 402"/>
                <a:gd name="T44" fmla="*/ 2147483646 w 508"/>
                <a:gd name="T45" fmla="*/ 2147483646 h 402"/>
                <a:gd name="T46" fmla="*/ 2147483646 w 508"/>
                <a:gd name="T47" fmla="*/ 2147483646 h 402"/>
                <a:gd name="T48" fmla="*/ 2147483646 w 508"/>
                <a:gd name="T49" fmla="*/ 2147483646 h 402"/>
                <a:gd name="T50" fmla="*/ 2147483646 w 508"/>
                <a:gd name="T51" fmla="*/ 2147483646 h 402"/>
                <a:gd name="T52" fmla="*/ 2147483646 w 508"/>
                <a:gd name="T53" fmla="*/ 2147483646 h 402"/>
                <a:gd name="T54" fmla="*/ 2147483646 w 508"/>
                <a:gd name="T55" fmla="*/ 2147483646 h 402"/>
                <a:gd name="T56" fmla="*/ 2147483646 w 508"/>
                <a:gd name="T57" fmla="*/ 2147483646 h 402"/>
                <a:gd name="T58" fmla="*/ 2147483646 w 508"/>
                <a:gd name="T59" fmla="*/ 2147483646 h 402"/>
                <a:gd name="T60" fmla="*/ 2147483646 w 508"/>
                <a:gd name="T61" fmla="*/ 2147483646 h 402"/>
                <a:gd name="T62" fmla="*/ 2147483646 w 508"/>
                <a:gd name="T63" fmla="*/ 2147483646 h 402"/>
                <a:gd name="T64" fmla="*/ 2147483646 w 508"/>
                <a:gd name="T65" fmla="*/ 2147483646 h 402"/>
                <a:gd name="T66" fmla="*/ 2147483646 w 508"/>
                <a:gd name="T67" fmla="*/ 2147483646 h 402"/>
                <a:gd name="T68" fmla="*/ 2147483646 w 508"/>
                <a:gd name="T69" fmla="*/ 2147483646 h 402"/>
                <a:gd name="T70" fmla="*/ 2147483646 w 508"/>
                <a:gd name="T71" fmla="*/ 2147483646 h 402"/>
                <a:gd name="T72" fmla="*/ 2147483646 w 508"/>
                <a:gd name="T73" fmla="*/ 2147483646 h 402"/>
                <a:gd name="T74" fmla="*/ 2147483646 w 508"/>
                <a:gd name="T75" fmla="*/ 2147483646 h 402"/>
                <a:gd name="T76" fmla="*/ 2147483646 w 508"/>
                <a:gd name="T77" fmla="*/ 2147483646 h 402"/>
                <a:gd name="T78" fmla="*/ 2147483646 w 508"/>
                <a:gd name="T79" fmla="*/ 2147483646 h 402"/>
                <a:gd name="T80" fmla="*/ 2147483646 w 508"/>
                <a:gd name="T81" fmla="*/ 2147483646 h 402"/>
                <a:gd name="T82" fmla="*/ 2147483646 w 508"/>
                <a:gd name="T83" fmla="*/ 2147483646 h 402"/>
                <a:gd name="T84" fmla="*/ 2147483646 w 508"/>
                <a:gd name="T85" fmla="*/ 2147483646 h 402"/>
                <a:gd name="T86" fmla="*/ 2147483646 w 508"/>
                <a:gd name="T87" fmla="*/ 2147483646 h 402"/>
                <a:gd name="T88" fmla="*/ 2147483646 w 508"/>
                <a:gd name="T89" fmla="*/ 2147483646 h 402"/>
                <a:gd name="T90" fmla="*/ 2147483646 w 508"/>
                <a:gd name="T91" fmla="*/ 2147483646 h 402"/>
                <a:gd name="T92" fmla="*/ 2147483646 w 508"/>
                <a:gd name="T93" fmla="*/ 2147483646 h 402"/>
                <a:gd name="T94" fmla="*/ 2147483646 w 508"/>
                <a:gd name="T95" fmla="*/ 2147483646 h 402"/>
                <a:gd name="T96" fmla="*/ 2147483646 w 508"/>
                <a:gd name="T97" fmla="*/ 2147483646 h 402"/>
                <a:gd name="T98" fmla="*/ 2147483646 w 508"/>
                <a:gd name="T99" fmla="*/ 2147483646 h 402"/>
                <a:gd name="T100" fmla="*/ 2147483646 w 508"/>
                <a:gd name="T101" fmla="*/ 2147483646 h 4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sp>
          <p:nvSpPr>
            <p:cNvPr id="20" name="江西"/>
            <p:cNvSpPr/>
            <p:nvPr/>
          </p:nvSpPr>
          <p:spPr bwMode="auto">
            <a:xfrm>
              <a:off x="5911850" y="4240213"/>
              <a:ext cx="555625" cy="757237"/>
            </a:xfrm>
            <a:custGeom>
              <a:avLst/>
              <a:gdLst>
                <a:gd name="T0" fmla="*/ 2147483646 w 304"/>
                <a:gd name="T1" fmla="*/ 0 h 414"/>
                <a:gd name="T2" fmla="*/ 2147483646 w 304"/>
                <a:gd name="T3" fmla="*/ 2147483646 h 414"/>
                <a:gd name="T4" fmla="*/ 2147483646 w 304"/>
                <a:gd name="T5" fmla="*/ 2147483646 h 414"/>
                <a:gd name="T6" fmla="*/ 2147483646 w 304"/>
                <a:gd name="T7" fmla="*/ 2147483646 h 414"/>
                <a:gd name="T8" fmla="*/ 2147483646 w 304"/>
                <a:gd name="T9" fmla="*/ 2147483646 h 414"/>
                <a:gd name="T10" fmla="*/ 2147483646 w 304"/>
                <a:gd name="T11" fmla="*/ 2147483646 h 414"/>
                <a:gd name="T12" fmla="*/ 2147483646 w 304"/>
                <a:gd name="T13" fmla="*/ 2147483646 h 414"/>
                <a:gd name="T14" fmla="*/ 2147483646 w 304"/>
                <a:gd name="T15" fmla="*/ 2147483646 h 414"/>
                <a:gd name="T16" fmla="*/ 2147483646 w 304"/>
                <a:gd name="T17" fmla="*/ 2147483646 h 414"/>
                <a:gd name="T18" fmla="*/ 2147483646 w 304"/>
                <a:gd name="T19" fmla="*/ 2147483646 h 414"/>
                <a:gd name="T20" fmla="*/ 2147483646 w 304"/>
                <a:gd name="T21" fmla="*/ 2147483646 h 414"/>
                <a:gd name="T22" fmla="*/ 2147483646 w 304"/>
                <a:gd name="T23" fmla="*/ 2147483646 h 414"/>
                <a:gd name="T24" fmla="*/ 2147483646 w 304"/>
                <a:gd name="T25" fmla="*/ 2147483646 h 414"/>
                <a:gd name="T26" fmla="*/ 2147483646 w 304"/>
                <a:gd name="T27" fmla="*/ 2147483646 h 414"/>
                <a:gd name="T28" fmla="*/ 0 w 304"/>
                <a:gd name="T29" fmla="*/ 2147483646 h 414"/>
                <a:gd name="T30" fmla="*/ 2147483646 w 304"/>
                <a:gd name="T31" fmla="*/ 2147483646 h 414"/>
                <a:gd name="T32" fmla="*/ 2147483646 w 304"/>
                <a:gd name="T33" fmla="*/ 2147483646 h 414"/>
                <a:gd name="T34" fmla="*/ 2147483646 w 304"/>
                <a:gd name="T35" fmla="*/ 2147483646 h 414"/>
                <a:gd name="T36" fmla="*/ 2147483646 w 304"/>
                <a:gd name="T37" fmla="*/ 2147483646 h 414"/>
                <a:gd name="T38" fmla="*/ 2147483646 w 304"/>
                <a:gd name="T39" fmla="*/ 2147483646 h 414"/>
                <a:gd name="T40" fmla="*/ 2147483646 w 304"/>
                <a:gd name="T41" fmla="*/ 2147483646 h 414"/>
                <a:gd name="T42" fmla="*/ 2147483646 w 304"/>
                <a:gd name="T43" fmla="*/ 2147483646 h 414"/>
                <a:gd name="T44" fmla="*/ 2147483646 w 304"/>
                <a:gd name="T45" fmla="*/ 2147483646 h 414"/>
                <a:gd name="T46" fmla="*/ 2147483646 w 304"/>
                <a:gd name="T47" fmla="*/ 2147483646 h 414"/>
                <a:gd name="T48" fmla="*/ 2147483646 w 304"/>
                <a:gd name="T49" fmla="*/ 2147483646 h 414"/>
                <a:gd name="T50" fmla="*/ 2147483646 w 304"/>
                <a:gd name="T51" fmla="*/ 2147483646 h 414"/>
                <a:gd name="T52" fmla="*/ 2147483646 w 304"/>
                <a:gd name="T53" fmla="*/ 2147483646 h 414"/>
                <a:gd name="T54" fmla="*/ 2147483646 w 304"/>
                <a:gd name="T55" fmla="*/ 2147483646 h 414"/>
                <a:gd name="T56" fmla="*/ 2147483646 w 304"/>
                <a:gd name="T57" fmla="*/ 2147483646 h 414"/>
                <a:gd name="T58" fmla="*/ 2147483646 w 304"/>
                <a:gd name="T59" fmla="*/ 2147483646 h 414"/>
                <a:gd name="T60" fmla="*/ 2147483646 w 304"/>
                <a:gd name="T61" fmla="*/ 2147483646 h 414"/>
                <a:gd name="T62" fmla="*/ 2147483646 w 304"/>
                <a:gd name="T63" fmla="*/ 2147483646 h 414"/>
                <a:gd name="T64" fmla="*/ 2147483646 w 304"/>
                <a:gd name="T65" fmla="*/ 2147483646 h 414"/>
                <a:gd name="T66" fmla="*/ 2147483646 w 304"/>
                <a:gd name="T67" fmla="*/ 2147483646 h 414"/>
                <a:gd name="T68" fmla="*/ 2147483646 w 304"/>
                <a:gd name="T69" fmla="*/ 2147483646 h 414"/>
                <a:gd name="T70" fmla="*/ 2147483646 w 304"/>
                <a:gd name="T71" fmla="*/ 2147483646 h 414"/>
                <a:gd name="T72" fmla="*/ 2147483646 w 304"/>
                <a:gd name="T73" fmla="*/ 2147483646 h 414"/>
                <a:gd name="T74" fmla="*/ 2147483646 w 304"/>
                <a:gd name="T75" fmla="*/ 2147483646 h 414"/>
                <a:gd name="T76" fmla="*/ 2147483646 w 304"/>
                <a:gd name="T77" fmla="*/ 2147483646 h 414"/>
                <a:gd name="T78" fmla="*/ 2147483646 w 304"/>
                <a:gd name="T79" fmla="*/ 2147483646 h 414"/>
                <a:gd name="T80" fmla="*/ 2147483646 w 304"/>
                <a:gd name="T81" fmla="*/ 2147483646 h 414"/>
                <a:gd name="T82" fmla="*/ 2147483646 w 304"/>
                <a:gd name="T83" fmla="*/ 2147483646 h 414"/>
                <a:gd name="T84" fmla="*/ 2147483646 w 304"/>
                <a:gd name="T85" fmla="*/ 2147483646 h 414"/>
                <a:gd name="T86" fmla="*/ 2147483646 w 304"/>
                <a:gd name="T87" fmla="*/ 2147483646 h 414"/>
                <a:gd name="T88" fmla="*/ 2147483646 w 304"/>
                <a:gd name="T89" fmla="*/ 2147483646 h 414"/>
                <a:gd name="T90" fmla="*/ 2147483646 w 304"/>
                <a:gd name="T91" fmla="*/ 2147483646 h 414"/>
                <a:gd name="T92" fmla="*/ 2147483646 w 304"/>
                <a:gd name="T93" fmla="*/ 2147483646 h 414"/>
                <a:gd name="T94" fmla="*/ 2147483646 w 304"/>
                <a:gd name="T95" fmla="*/ 2147483646 h 414"/>
                <a:gd name="T96" fmla="*/ 2147483646 w 304"/>
                <a:gd name="T97" fmla="*/ 2147483646 h 414"/>
                <a:gd name="T98" fmla="*/ 2147483646 w 304"/>
                <a:gd name="T99" fmla="*/ 2147483646 h 414"/>
                <a:gd name="T100" fmla="*/ 2147483646 w 304"/>
                <a:gd name="T101" fmla="*/ 2147483646 h 414"/>
                <a:gd name="T102" fmla="*/ 2147483646 w 304"/>
                <a:gd name="T103" fmla="*/ 2147483646 h 414"/>
                <a:gd name="T104" fmla="*/ 2147483646 w 304"/>
                <a:gd name="T105" fmla="*/ 2147483646 h 414"/>
                <a:gd name="T106" fmla="*/ 2147483646 w 304"/>
                <a:gd name="T107" fmla="*/ 2147483646 h 414"/>
                <a:gd name="T108" fmla="*/ 2147483646 w 304"/>
                <a:gd name="T109" fmla="*/ 2147483646 h 414"/>
                <a:gd name="T110" fmla="*/ 2147483646 w 304"/>
                <a:gd name="T111" fmla="*/ 2147483646 h 414"/>
                <a:gd name="T112" fmla="*/ 2147483646 w 304"/>
                <a:gd name="T113" fmla="*/ 2147483646 h 414"/>
                <a:gd name="T114" fmla="*/ 2147483646 w 304"/>
                <a:gd name="T115" fmla="*/ 2147483646 h 414"/>
                <a:gd name="T116" fmla="*/ 2147483646 w 304"/>
                <a:gd name="T117" fmla="*/ 2147483646 h 4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04" h="41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sp>
          <p:nvSpPr>
            <p:cNvPr id="21" name="福建"/>
            <p:cNvSpPr/>
            <p:nvPr/>
          </p:nvSpPr>
          <p:spPr bwMode="auto">
            <a:xfrm>
              <a:off x="6200775" y="4441825"/>
              <a:ext cx="514350" cy="628650"/>
            </a:xfrm>
            <a:custGeom>
              <a:avLst/>
              <a:gdLst>
                <a:gd name="T0" fmla="*/ 2147483646 w 282"/>
                <a:gd name="T1" fmla="*/ 2147483646 h 344"/>
                <a:gd name="T2" fmla="*/ 2147483646 w 282"/>
                <a:gd name="T3" fmla="*/ 2147483646 h 344"/>
                <a:gd name="T4" fmla="*/ 2147483646 w 282"/>
                <a:gd name="T5" fmla="*/ 2147483646 h 344"/>
                <a:gd name="T6" fmla="*/ 2147483646 w 282"/>
                <a:gd name="T7" fmla="*/ 2147483646 h 344"/>
                <a:gd name="T8" fmla="*/ 2147483646 w 282"/>
                <a:gd name="T9" fmla="*/ 2147483646 h 344"/>
                <a:gd name="T10" fmla="*/ 2147483646 w 282"/>
                <a:gd name="T11" fmla="*/ 2147483646 h 344"/>
                <a:gd name="T12" fmla="*/ 2147483646 w 282"/>
                <a:gd name="T13" fmla="*/ 2147483646 h 344"/>
                <a:gd name="T14" fmla="*/ 2147483646 w 282"/>
                <a:gd name="T15" fmla="*/ 2147483646 h 344"/>
                <a:gd name="T16" fmla="*/ 2147483646 w 282"/>
                <a:gd name="T17" fmla="*/ 2147483646 h 344"/>
                <a:gd name="T18" fmla="*/ 2147483646 w 282"/>
                <a:gd name="T19" fmla="*/ 2147483646 h 344"/>
                <a:gd name="T20" fmla="*/ 2147483646 w 282"/>
                <a:gd name="T21" fmla="*/ 2147483646 h 344"/>
                <a:gd name="T22" fmla="*/ 2147483646 w 282"/>
                <a:gd name="T23" fmla="*/ 2147483646 h 344"/>
                <a:gd name="T24" fmla="*/ 2147483646 w 282"/>
                <a:gd name="T25" fmla="*/ 2147483646 h 344"/>
                <a:gd name="T26" fmla="*/ 2147483646 w 282"/>
                <a:gd name="T27" fmla="*/ 2147483646 h 344"/>
                <a:gd name="T28" fmla="*/ 2147483646 w 282"/>
                <a:gd name="T29" fmla="*/ 2147483646 h 344"/>
                <a:gd name="T30" fmla="*/ 2147483646 w 282"/>
                <a:gd name="T31" fmla="*/ 2147483646 h 344"/>
                <a:gd name="T32" fmla="*/ 2147483646 w 282"/>
                <a:gd name="T33" fmla="*/ 2147483646 h 344"/>
                <a:gd name="T34" fmla="*/ 0 w 282"/>
                <a:gd name="T35" fmla="*/ 2147483646 h 344"/>
                <a:gd name="T36" fmla="*/ 2147483646 w 282"/>
                <a:gd name="T37" fmla="*/ 2147483646 h 344"/>
                <a:gd name="T38" fmla="*/ 2147483646 w 282"/>
                <a:gd name="T39" fmla="*/ 2147483646 h 344"/>
                <a:gd name="T40" fmla="*/ 2147483646 w 282"/>
                <a:gd name="T41" fmla="*/ 2147483646 h 344"/>
                <a:gd name="T42" fmla="*/ 2147483646 w 282"/>
                <a:gd name="T43" fmla="*/ 2147483646 h 344"/>
                <a:gd name="T44" fmla="*/ 2147483646 w 282"/>
                <a:gd name="T45" fmla="*/ 2147483646 h 344"/>
                <a:gd name="T46" fmla="*/ 2147483646 w 282"/>
                <a:gd name="T47" fmla="*/ 2147483646 h 344"/>
                <a:gd name="T48" fmla="*/ 2147483646 w 282"/>
                <a:gd name="T49" fmla="*/ 2147483646 h 344"/>
                <a:gd name="T50" fmla="*/ 2147483646 w 282"/>
                <a:gd name="T51" fmla="*/ 2147483646 h 344"/>
                <a:gd name="T52" fmla="*/ 2147483646 w 282"/>
                <a:gd name="T53" fmla="*/ 2147483646 h 344"/>
                <a:gd name="T54" fmla="*/ 2147483646 w 282"/>
                <a:gd name="T55" fmla="*/ 2147483646 h 344"/>
                <a:gd name="T56" fmla="*/ 2147483646 w 282"/>
                <a:gd name="T57" fmla="*/ 2147483646 h 344"/>
                <a:gd name="T58" fmla="*/ 2147483646 w 282"/>
                <a:gd name="T59" fmla="*/ 2147483646 h 344"/>
                <a:gd name="T60" fmla="*/ 2147483646 w 282"/>
                <a:gd name="T61" fmla="*/ 2147483646 h 344"/>
                <a:gd name="T62" fmla="*/ 2147483646 w 282"/>
                <a:gd name="T63" fmla="*/ 2147483646 h 344"/>
                <a:gd name="T64" fmla="*/ 2147483646 w 282"/>
                <a:gd name="T65" fmla="*/ 2147483646 h 344"/>
                <a:gd name="T66" fmla="*/ 2147483646 w 282"/>
                <a:gd name="T67" fmla="*/ 2147483646 h 344"/>
                <a:gd name="T68" fmla="*/ 2147483646 w 282"/>
                <a:gd name="T69" fmla="*/ 2147483646 h 344"/>
                <a:gd name="T70" fmla="*/ 2147483646 w 282"/>
                <a:gd name="T71" fmla="*/ 2147483646 h 344"/>
                <a:gd name="T72" fmla="*/ 2147483646 w 282"/>
                <a:gd name="T73" fmla="*/ 2147483646 h 344"/>
                <a:gd name="T74" fmla="*/ 2147483646 w 282"/>
                <a:gd name="T75" fmla="*/ 2147483646 h 344"/>
                <a:gd name="T76" fmla="*/ 2147483646 w 282"/>
                <a:gd name="T77" fmla="*/ 2147483646 h 344"/>
                <a:gd name="T78" fmla="*/ 2147483646 w 282"/>
                <a:gd name="T79" fmla="*/ 2147483646 h 344"/>
                <a:gd name="T80" fmla="*/ 2147483646 w 282"/>
                <a:gd name="T81" fmla="*/ 2147483646 h 344"/>
                <a:gd name="T82" fmla="*/ 2147483646 w 282"/>
                <a:gd name="T83" fmla="*/ 2147483646 h 344"/>
                <a:gd name="T84" fmla="*/ 2147483646 w 282"/>
                <a:gd name="T85" fmla="*/ 2147483646 h 344"/>
                <a:gd name="T86" fmla="*/ 2147483646 w 282"/>
                <a:gd name="T87" fmla="*/ 2147483646 h 344"/>
                <a:gd name="T88" fmla="*/ 2147483646 w 282"/>
                <a:gd name="T89" fmla="*/ 2147483646 h 344"/>
                <a:gd name="T90" fmla="*/ 2147483646 w 282"/>
                <a:gd name="T91" fmla="*/ 2147483646 h 344"/>
                <a:gd name="T92" fmla="*/ 2147483646 w 282"/>
                <a:gd name="T93" fmla="*/ 2147483646 h 344"/>
                <a:gd name="T94" fmla="*/ 2147483646 w 282"/>
                <a:gd name="T95" fmla="*/ 2147483646 h 344"/>
                <a:gd name="T96" fmla="*/ 2147483646 w 282"/>
                <a:gd name="T97" fmla="*/ 2147483646 h 344"/>
                <a:gd name="T98" fmla="*/ 2147483646 w 282"/>
                <a:gd name="T99" fmla="*/ 2147483646 h 344"/>
                <a:gd name="T100" fmla="*/ 2147483646 w 282"/>
                <a:gd name="T101" fmla="*/ 2147483646 h 344"/>
                <a:gd name="T102" fmla="*/ 2147483646 w 282"/>
                <a:gd name="T103" fmla="*/ 0 h 3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2" h="344">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sp>
          <p:nvSpPr>
            <p:cNvPr id="22" name="浙江"/>
            <p:cNvSpPr/>
            <p:nvPr/>
          </p:nvSpPr>
          <p:spPr bwMode="auto">
            <a:xfrm>
              <a:off x="6430963" y="4043363"/>
              <a:ext cx="441325" cy="511175"/>
            </a:xfrm>
            <a:custGeom>
              <a:avLst/>
              <a:gdLst>
                <a:gd name="T0" fmla="*/ 2147483646 w 242"/>
                <a:gd name="T1" fmla="*/ 2147483646 h 280"/>
                <a:gd name="T2" fmla="*/ 2147483646 w 242"/>
                <a:gd name="T3" fmla="*/ 2147483646 h 280"/>
                <a:gd name="T4" fmla="*/ 2147483646 w 242"/>
                <a:gd name="T5" fmla="*/ 2147483646 h 280"/>
                <a:gd name="T6" fmla="*/ 2147483646 w 242"/>
                <a:gd name="T7" fmla="*/ 2147483646 h 280"/>
                <a:gd name="T8" fmla="*/ 2147483646 w 242"/>
                <a:gd name="T9" fmla="*/ 2147483646 h 280"/>
                <a:gd name="T10" fmla="*/ 2147483646 w 242"/>
                <a:gd name="T11" fmla="*/ 2147483646 h 280"/>
                <a:gd name="T12" fmla="*/ 2147483646 w 242"/>
                <a:gd name="T13" fmla="*/ 2147483646 h 280"/>
                <a:gd name="T14" fmla="*/ 2147483646 w 242"/>
                <a:gd name="T15" fmla="*/ 2147483646 h 280"/>
                <a:gd name="T16" fmla="*/ 2147483646 w 242"/>
                <a:gd name="T17" fmla="*/ 2147483646 h 280"/>
                <a:gd name="T18" fmla="*/ 0 w 242"/>
                <a:gd name="T19" fmla="*/ 2147483646 h 280"/>
                <a:gd name="T20" fmla="*/ 2147483646 w 242"/>
                <a:gd name="T21" fmla="*/ 2147483646 h 280"/>
                <a:gd name="T22" fmla="*/ 2147483646 w 242"/>
                <a:gd name="T23" fmla="*/ 2147483646 h 280"/>
                <a:gd name="T24" fmla="*/ 2147483646 w 242"/>
                <a:gd name="T25" fmla="*/ 2147483646 h 280"/>
                <a:gd name="T26" fmla="*/ 2147483646 w 242"/>
                <a:gd name="T27" fmla="*/ 2147483646 h 280"/>
                <a:gd name="T28" fmla="*/ 2147483646 w 242"/>
                <a:gd name="T29" fmla="*/ 2147483646 h 280"/>
                <a:gd name="T30" fmla="*/ 2147483646 w 242"/>
                <a:gd name="T31" fmla="*/ 2147483646 h 280"/>
                <a:gd name="T32" fmla="*/ 2147483646 w 242"/>
                <a:gd name="T33" fmla="*/ 2147483646 h 280"/>
                <a:gd name="T34" fmla="*/ 2147483646 w 242"/>
                <a:gd name="T35" fmla="*/ 2147483646 h 280"/>
                <a:gd name="T36" fmla="*/ 2147483646 w 242"/>
                <a:gd name="T37" fmla="*/ 2147483646 h 280"/>
                <a:gd name="T38" fmla="*/ 2147483646 w 242"/>
                <a:gd name="T39" fmla="*/ 2147483646 h 280"/>
                <a:gd name="T40" fmla="*/ 2147483646 w 242"/>
                <a:gd name="T41" fmla="*/ 2147483646 h 280"/>
                <a:gd name="T42" fmla="*/ 2147483646 w 242"/>
                <a:gd name="T43" fmla="*/ 2147483646 h 280"/>
                <a:gd name="T44" fmla="*/ 2147483646 w 242"/>
                <a:gd name="T45" fmla="*/ 2147483646 h 280"/>
                <a:gd name="T46" fmla="*/ 2147483646 w 242"/>
                <a:gd name="T47" fmla="*/ 2147483646 h 280"/>
                <a:gd name="T48" fmla="*/ 2147483646 w 242"/>
                <a:gd name="T49" fmla="*/ 2147483646 h 280"/>
                <a:gd name="T50" fmla="*/ 2147483646 w 242"/>
                <a:gd name="T51" fmla="*/ 2147483646 h 280"/>
                <a:gd name="T52" fmla="*/ 2147483646 w 242"/>
                <a:gd name="T53" fmla="*/ 2147483646 h 280"/>
                <a:gd name="T54" fmla="*/ 2147483646 w 242"/>
                <a:gd name="T55" fmla="*/ 2147483646 h 280"/>
                <a:gd name="T56" fmla="*/ 2147483646 w 242"/>
                <a:gd name="T57" fmla="*/ 2147483646 h 280"/>
                <a:gd name="T58" fmla="*/ 2147483646 w 242"/>
                <a:gd name="T59" fmla="*/ 2147483646 h 280"/>
                <a:gd name="T60" fmla="*/ 2147483646 w 242"/>
                <a:gd name="T61" fmla="*/ 2147483646 h 280"/>
                <a:gd name="T62" fmla="*/ 2147483646 w 242"/>
                <a:gd name="T63" fmla="*/ 2147483646 h 280"/>
                <a:gd name="T64" fmla="*/ 2147483646 w 242"/>
                <a:gd name="T65" fmla="*/ 2147483646 h 280"/>
                <a:gd name="T66" fmla="*/ 2147483646 w 242"/>
                <a:gd name="T67" fmla="*/ 2147483646 h 280"/>
                <a:gd name="T68" fmla="*/ 2147483646 w 242"/>
                <a:gd name="T69" fmla="*/ 2147483646 h 280"/>
                <a:gd name="T70" fmla="*/ 2147483646 w 242"/>
                <a:gd name="T71" fmla="*/ 2147483646 h 280"/>
                <a:gd name="T72" fmla="*/ 2147483646 w 242"/>
                <a:gd name="T73" fmla="*/ 2147483646 h 280"/>
                <a:gd name="T74" fmla="*/ 2147483646 w 242"/>
                <a:gd name="T75" fmla="*/ 2147483646 h 280"/>
                <a:gd name="T76" fmla="*/ 2147483646 w 242"/>
                <a:gd name="T77" fmla="*/ 2147483646 h 280"/>
                <a:gd name="T78" fmla="*/ 2147483646 w 242"/>
                <a:gd name="T79" fmla="*/ 2147483646 h 280"/>
                <a:gd name="T80" fmla="*/ 2147483646 w 242"/>
                <a:gd name="T81" fmla="*/ 2147483646 h 280"/>
                <a:gd name="T82" fmla="*/ 2147483646 w 242"/>
                <a:gd name="T83" fmla="*/ 2147483646 h 280"/>
                <a:gd name="T84" fmla="*/ 2147483646 w 242"/>
                <a:gd name="T85" fmla="*/ 2147483646 h 280"/>
                <a:gd name="T86" fmla="*/ 2147483646 w 242"/>
                <a:gd name="T87" fmla="*/ 2147483646 h 280"/>
                <a:gd name="T88" fmla="*/ 2147483646 w 242"/>
                <a:gd name="T89" fmla="*/ 2147483646 h 280"/>
                <a:gd name="T90" fmla="*/ 2147483646 w 242"/>
                <a:gd name="T91" fmla="*/ 2147483646 h 2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sp>
          <p:nvSpPr>
            <p:cNvPr id="23" name="安徽"/>
            <p:cNvSpPr/>
            <p:nvPr/>
          </p:nvSpPr>
          <p:spPr bwMode="auto">
            <a:xfrm>
              <a:off x="5999163" y="3600450"/>
              <a:ext cx="558800" cy="684213"/>
            </a:xfrm>
            <a:custGeom>
              <a:avLst/>
              <a:gdLst>
                <a:gd name="T0" fmla="*/ 2147483646 w 306"/>
                <a:gd name="T1" fmla="*/ 2147483646 h 374"/>
                <a:gd name="T2" fmla="*/ 2147483646 w 306"/>
                <a:gd name="T3" fmla="*/ 2147483646 h 374"/>
                <a:gd name="T4" fmla="*/ 2147483646 w 306"/>
                <a:gd name="T5" fmla="*/ 2147483646 h 374"/>
                <a:gd name="T6" fmla="*/ 2147483646 w 306"/>
                <a:gd name="T7" fmla="*/ 2147483646 h 374"/>
                <a:gd name="T8" fmla="*/ 2147483646 w 306"/>
                <a:gd name="T9" fmla="*/ 2147483646 h 374"/>
                <a:gd name="T10" fmla="*/ 2147483646 w 306"/>
                <a:gd name="T11" fmla="*/ 2147483646 h 374"/>
                <a:gd name="T12" fmla="*/ 2147483646 w 306"/>
                <a:gd name="T13" fmla="*/ 2147483646 h 374"/>
                <a:gd name="T14" fmla="*/ 2147483646 w 306"/>
                <a:gd name="T15" fmla="*/ 2147483646 h 374"/>
                <a:gd name="T16" fmla="*/ 2147483646 w 306"/>
                <a:gd name="T17" fmla="*/ 2147483646 h 374"/>
                <a:gd name="T18" fmla="*/ 2147483646 w 306"/>
                <a:gd name="T19" fmla="*/ 2147483646 h 374"/>
                <a:gd name="T20" fmla="*/ 2147483646 w 306"/>
                <a:gd name="T21" fmla="*/ 2147483646 h 374"/>
                <a:gd name="T22" fmla="*/ 2147483646 w 306"/>
                <a:gd name="T23" fmla="*/ 2147483646 h 374"/>
                <a:gd name="T24" fmla="*/ 2147483646 w 306"/>
                <a:gd name="T25" fmla="*/ 2147483646 h 374"/>
                <a:gd name="T26" fmla="*/ 2147483646 w 306"/>
                <a:gd name="T27" fmla="*/ 2147483646 h 374"/>
                <a:gd name="T28" fmla="*/ 2147483646 w 306"/>
                <a:gd name="T29" fmla="*/ 2147483646 h 374"/>
                <a:gd name="T30" fmla="*/ 2147483646 w 306"/>
                <a:gd name="T31" fmla="*/ 2147483646 h 374"/>
                <a:gd name="T32" fmla="*/ 2147483646 w 306"/>
                <a:gd name="T33" fmla="*/ 2147483646 h 374"/>
                <a:gd name="T34" fmla="*/ 2147483646 w 306"/>
                <a:gd name="T35" fmla="*/ 2147483646 h 374"/>
                <a:gd name="T36" fmla="*/ 2147483646 w 306"/>
                <a:gd name="T37" fmla="*/ 2147483646 h 374"/>
                <a:gd name="T38" fmla="*/ 2147483646 w 306"/>
                <a:gd name="T39" fmla="*/ 2147483646 h 374"/>
                <a:gd name="T40" fmla="*/ 2147483646 w 306"/>
                <a:gd name="T41" fmla="*/ 2147483646 h 374"/>
                <a:gd name="T42" fmla="*/ 2147483646 w 306"/>
                <a:gd name="T43" fmla="*/ 2147483646 h 374"/>
                <a:gd name="T44" fmla="*/ 2147483646 w 306"/>
                <a:gd name="T45" fmla="*/ 2147483646 h 374"/>
                <a:gd name="T46" fmla="*/ 2147483646 w 306"/>
                <a:gd name="T47" fmla="*/ 2147483646 h 374"/>
                <a:gd name="T48" fmla="*/ 2147483646 w 306"/>
                <a:gd name="T49" fmla="*/ 2147483646 h 374"/>
                <a:gd name="T50" fmla="*/ 2147483646 w 306"/>
                <a:gd name="T51" fmla="*/ 2147483646 h 374"/>
                <a:gd name="T52" fmla="*/ 2147483646 w 306"/>
                <a:gd name="T53" fmla="*/ 2147483646 h 374"/>
                <a:gd name="T54" fmla="*/ 2147483646 w 306"/>
                <a:gd name="T55" fmla="*/ 2147483646 h 374"/>
                <a:gd name="T56" fmla="*/ 2147483646 w 306"/>
                <a:gd name="T57" fmla="*/ 2147483646 h 374"/>
                <a:gd name="T58" fmla="*/ 2147483646 w 306"/>
                <a:gd name="T59" fmla="*/ 2147483646 h 374"/>
                <a:gd name="T60" fmla="*/ 2147483646 w 306"/>
                <a:gd name="T61" fmla="*/ 2147483646 h 374"/>
                <a:gd name="T62" fmla="*/ 2147483646 w 306"/>
                <a:gd name="T63" fmla="*/ 2147483646 h 374"/>
                <a:gd name="T64" fmla="*/ 2147483646 w 306"/>
                <a:gd name="T65" fmla="*/ 2147483646 h 374"/>
                <a:gd name="T66" fmla="*/ 2147483646 w 306"/>
                <a:gd name="T67" fmla="*/ 2147483646 h 374"/>
                <a:gd name="T68" fmla="*/ 2147483646 w 306"/>
                <a:gd name="T69" fmla="*/ 2147483646 h 374"/>
                <a:gd name="T70" fmla="*/ 2147483646 w 306"/>
                <a:gd name="T71" fmla="*/ 2147483646 h 374"/>
                <a:gd name="T72" fmla="*/ 2147483646 w 306"/>
                <a:gd name="T73" fmla="*/ 2147483646 h 374"/>
                <a:gd name="T74" fmla="*/ 2147483646 w 306"/>
                <a:gd name="T75" fmla="*/ 2147483646 h 374"/>
                <a:gd name="T76" fmla="*/ 2147483646 w 306"/>
                <a:gd name="T77" fmla="*/ 2147483646 h 374"/>
                <a:gd name="T78" fmla="*/ 2147483646 w 306"/>
                <a:gd name="T79" fmla="*/ 2147483646 h 374"/>
                <a:gd name="T80" fmla="*/ 2147483646 w 306"/>
                <a:gd name="T81" fmla="*/ 2147483646 h 374"/>
                <a:gd name="T82" fmla="*/ 2147483646 w 306"/>
                <a:gd name="T83" fmla="*/ 2147483646 h 374"/>
                <a:gd name="T84" fmla="*/ 2147483646 w 306"/>
                <a:gd name="T85" fmla="*/ 2147483646 h 374"/>
                <a:gd name="T86" fmla="*/ 2147483646 w 306"/>
                <a:gd name="T87" fmla="*/ 2147483646 h 374"/>
                <a:gd name="T88" fmla="*/ 2147483646 w 306"/>
                <a:gd name="T89" fmla="*/ 2147483646 h 374"/>
                <a:gd name="T90" fmla="*/ 2147483646 w 306"/>
                <a:gd name="T91" fmla="*/ 2147483646 h 374"/>
                <a:gd name="T92" fmla="*/ 2147483646 w 306"/>
                <a:gd name="T93" fmla="*/ 2147483646 h 374"/>
                <a:gd name="T94" fmla="*/ 2147483646 w 306"/>
                <a:gd name="T95" fmla="*/ 2147483646 h 374"/>
                <a:gd name="T96" fmla="*/ 2147483646 w 306"/>
                <a:gd name="T97" fmla="*/ 2147483646 h 374"/>
                <a:gd name="T98" fmla="*/ 2147483646 w 306"/>
                <a:gd name="T99" fmla="*/ 2147483646 h 374"/>
                <a:gd name="T100" fmla="*/ 2147483646 w 306"/>
                <a:gd name="T101" fmla="*/ 2147483646 h 374"/>
                <a:gd name="T102" fmla="*/ 2147483646 w 306"/>
                <a:gd name="T103" fmla="*/ 2147483646 h 374"/>
                <a:gd name="T104" fmla="*/ 2147483646 w 306"/>
                <a:gd name="T105" fmla="*/ 2147483646 h 374"/>
                <a:gd name="T106" fmla="*/ 2147483646 w 306"/>
                <a:gd name="T107" fmla="*/ 2147483646 h 374"/>
                <a:gd name="T108" fmla="*/ 2147483646 w 306"/>
                <a:gd name="T109" fmla="*/ 2147483646 h 374"/>
                <a:gd name="T110" fmla="*/ 2147483646 w 306"/>
                <a:gd name="T111" fmla="*/ 2147483646 h 374"/>
                <a:gd name="T112" fmla="*/ 2147483646 w 306"/>
                <a:gd name="T113" fmla="*/ 2147483646 h 374"/>
                <a:gd name="T114" fmla="*/ 2147483646 w 306"/>
                <a:gd name="T115" fmla="*/ 2147483646 h 3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74">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sp>
          <p:nvSpPr>
            <p:cNvPr id="24" name="天津"/>
            <p:cNvSpPr/>
            <p:nvPr/>
          </p:nvSpPr>
          <p:spPr bwMode="auto">
            <a:xfrm>
              <a:off x="6108700" y="2811463"/>
              <a:ext cx="146050" cy="211137"/>
            </a:xfrm>
            <a:custGeom>
              <a:avLst/>
              <a:gdLst>
                <a:gd name="T0" fmla="*/ 2147483646 w 80"/>
                <a:gd name="T1" fmla="*/ 2147483646 h 116"/>
                <a:gd name="T2" fmla="*/ 2147483646 w 80"/>
                <a:gd name="T3" fmla="*/ 0 h 116"/>
                <a:gd name="T4" fmla="*/ 2147483646 w 80"/>
                <a:gd name="T5" fmla="*/ 0 h 116"/>
                <a:gd name="T6" fmla="*/ 2147483646 w 80"/>
                <a:gd name="T7" fmla="*/ 2147483646 h 116"/>
                <a:gd name="T8" fmla="*/ 2147483646 w 80"/>
                <a:gd name="T9" fmla="*/ 2147483646 h 116"/>
                <a:gd name="T10" fmla="*/ 2147483646 w 80"/>
                <a:gd name="T11" fmla="*/ 2147483646 h 116"/>
                <a:gd name="T12" fmla="*/ 2147483646 w 80"/>
                <a:gd name="T13" fmla="*/ 2147483646 h 116"/>
                <a:gd name="T14" fmla="*/ 2147483646 w 80"/>
                <a:gd name="T15" fmla="*/ 2147483646 h 116"/>
                <a:gd name="T16" fmla="*/ 2147483646 w 80"/>
                <a:gd name="T17" fmla="*/ 2147483646 h 116"/>
                <a:gd name="T18" fmla="*/ 2147483646 w 80"/>
                <a:gd name="T19" fmla="*/ 2147483646 h 116"/>
                <a:gd name="T20" fmla="*/ 2147483646 w 80"/>
                <a:gd name="T21" fmla="*/ 2147483646 h 116"/>
                <a:gd name="T22" fmla="*/ 2147483646 w 80"/>
                <a:gd name="T23" fmla="*/ 2147483646 h 116"/>
                <a:gd name="T24" fmla="*/ 2147483646 w 80"/>
                <a:gd name="T25" fmla="*/ 2147483646 h 116"/>
                <a:gd name="T26" fmla="*/ 2147483646 w 80"/>
                <a:gd name="T27" fmla="*/ 2147483646 h 116"/>
                <a:gd name="T28" fmla="*/ 2147483646 w 80"/>
                <a:gd name="T29" fmla="*/ 2147483646 h 116"/>
                <a:gd name="T30" fmla="*/ 2147483646 w 80"/>
                <a:gd name="T31" fmla="*/ 2147483646 h 116"/>
                <a:gd name="T32" fmla="*/ 2147483646 w 80"/>
                <a:gd name="T33" fmla="*/ 2147483646 h 116"/>
                <a:gd name="T34" fmla="*/ 0 w 80"/>
                <a:gd name="T35" fmla="*/ 2147483646 h 116"/>
                <a:gd name="T36" fmla="*/ 0 w 80"/>
                <a:gd name="T37" fmla="*/ 2147483646 h 116"/>
                <a:gd name="T38" fmla="*/ 0 w 80"/>
                <a:gd name="T39" fmla="*/ 2147483646 h 116"/>
                <a:gd name="T40" fmla="*/ 0 w 80"/>
                <a:gd name="T41" fmla="*/ 2147483646 h 116"/>
                <a:gd name="T42" fmla="*/ 2147483646 w 80"/>
                <a:gd name="T43" fmla="*/ 2147483646 h 116"/>
                <a:gd name="T44" fmla="*/ 2147483646 w 80"/>
                <a:gd name="T45" fmla="*/ 2147483646 h 116"/>
                <a:gd name="T46" fmla="*/ 2147483646 w 80"/>
                <a:gd name="T47" fmla="*/ 2147483646 h 116"/>
                <a:gd name="T48" fmla="*/ 2147483646 w 80"/>
                <a:gd name="T49" fmla="*/ 2147483646 h 116"/>
                <a:gd name="T50" fmla="*/ 2147483646 w 80"/>
                <a:gd name="T51" fmla="*/ 2147483646 h 116"/>
                <a:gd name="T52" fmla="*/ 2147483646 w 80"/>
                <a:gd name="T53" fmla="*/ 2147483646 h 116"/>
                <a:gd name="T54" fmla="*/ 2147483646 w 80"/>
                <a:gd name="T55" fmla="*/ 2147483646 h 116"/>
                <a:gd name="T56" fmla="*/ 2147483646 w 80"/>
                <a:gd name="T57" fmla="*/ 2147483646 h 116"/>
                <a:gd name="T58" fmla="*/ 2147483646 w 80"/>
                <a:gd name="T59" fmla="*/ 2147483646 h 116"/>
                <a:gd name="T60" fmla="*/ 2147483646 w 80"/>
                <a:gd name="T61" fmla="*/ 2147483646 h 116"/>
                <a:gd name="T62" fmla="*/ 2147483646 w 80"/>
                <a:gd name="T63" fmla="*/ 2147483646 h 116"/>
                <a:gd name="T64" fmla="*/ 2147483646 w 80"/>
                <a:gd name="T65" fmla="*/ 2147483646 h 116"/>
                <a:gd name="T66" fmla="*/ 2147483646 w 80"/>
                <a:gd name="T67" fmla="*/ 2147483646 h 116"/>
                <a:gd name="T68" fmla="*/ 2147483646 w 80"/>
                <a:gd name="T69" fmla="*/ 2147483646 h 116"/>
                <a:gd name="T70" fmla="*/ 2147483646 w 80"/>
                <a:gd name="T71" fmla="*/ 2147483646 h 116"/>
                <a:gd name="T72" fmla="*/ 2147483646 w 80"/>
                <a:gd name="T73" fmla="*/ 2147483646 h 116"/>
                <a:gd name="T74" fmla="*/ 2147483646 w 80"/>
                <a:gd name="T75" fmla="*/ 2147483646 h 116"/>
                <a:gd name="T76" fmla="*/ 2147483646 w 80"/>
                <a:gd name="T77" fmla="*/ 2147483646 h 116"/>
                <a:gd name="T78" fmla="*/ 2147483646 w 80"/>
                <a:gd name="T79" fmla="*/ 2147483646 h 116"/>
                <a:gd name="T80" fmla="*/ 2147483646 w 80"/>
                <a:gd name="T81" fmla="*/ 2147483646 h 116"/>
                <a:gd name="T82" fmla="*/ 2147483646 w 80"/>
                <a:gd name="T83" fmla="*/ 2147483646 h 116"/>
                <a:gd name="T84" fmla="*/ 2147483646 w 80"/>
                <a:gd name="T85" fmla="*/ 2147483646 h 116"/>
                <a:gd name="T86" fmla="*/ 2147483646 w 80"/>
                <a:gd name="T87" fmla="*/ 2147483646 h 116"/>
                <a:gd name="T88" fmla="*/ 2147483646 w 80"/>
                <a:gd name="T89" fmla="*/ 2147483646 h 116"/>
                <a:gd name="T90" fmla="*/ 2147483646 w 80"/>
                <a:gd name="T91" fmla="*/ 2147483646 h 116"/>
                <a:gd name="T92" fmla="*/ 2147483646 w 80"/>
                <a:gd name="T93" fmla="*/ 2147483646 h 116"/>
                <a:gd name="T94" fmla="*/ 2147483646 w 80"/>
                <a:gd name="T95" fmla="*/ 2147483646 h 1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0" h="116">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sp>
          <p:nvSpPr>
            <p:cNvPr id="25" name="北京"/>
            <p:cNvSpPr/>
            <p:nvPr/>
          </p:nvSpPr>
          <p:spPr bwMode="auto">
            <a:xfrm>
              <a:off x="5962650" y="2716213"/>
              <a:ext cx="193675" cy="207962"/>
            </a:xfrm>
            <a:custGeom>
              <a:avLst/>
              <a:gdLst>
                <a:gd name="T0" fmla="*/ 2147483646 w 106"/>
                <a:gd name="T1" fmla="*/ 2147483646 h 114"/>
                <a:gd name="T2" fmla="*/ 2147483646 w 106"/>
                <a:gd name="T3" fmla="*/ 2147483646 h 114"/>
                <a:gd name="T4" fmla="*/ 2147483646 w 106"/>
                <a:gd name="T5" fmla="*/ 2147483646 h 114"/>
                <a:gd name="T6" fmla="*/ 2147483646 w 106"/>
                <a:gd name="T7" fmla="*/ 2147483646 h 114"/>
                <a:gd name="T8" fmla="*/ 2147483646 w 106"/>
                <a:gd name="T9" fmla="*/ 2147483646 h 114"/>
                <a:gd name="T10" fmla="*/ 2147483646 w 106"/>
                <a:gd name="T11" fmla="*/ 2147483646 h 114"/>
                <a:gd name="T12" fmla="*/ 2147483646 w 106"/>
                <a:gd name="T13" fmla="*/ 2147483646 h 114"/>
                <a:gd name="T14" fmla="*/ 2147483646 w 106"/>
                <a:gd name="T15" fmla="*/ 2147483646 h 114"/>
                <a:gd name="T16" fmla="*/ 2147483646 w 106"/>
                <a:gd name="T17" fmla="*/ 2147483646 h 114"/>
                <a:gd name="T18" fmla="*/ 0 w 106"/>
                <a:gd name="T19" fmla="*/ 2147483646 h 114"/>
                <a:gd name="T20" fmla="*/ 2147483646 w 106"/>
                <a:gd name="T21" fmla="*/ 2147483646 h 114"/>
                <a:gd name="T22" fmla="*/ 2147483646 w 106"/>
                <a:gd name="T23" fmla="*/ 2147483646 h 114"/>
                <a:gd name="T24" fmla="*/ 2147483646 w 106"/>
                <a:gd name="T25" fmla="*/ 2147483646 h 114"/>
                <a:gd name="T26" fmla="*/ 2147483646 w 106"/>
                <a:gd name="T27" fmla="*/ 2147483646 h 114"/>
                <a:gd name="T28" fmla="*/ 2147483646 w 106"/>
                <a:gd name="T29" fmla="*/ 2147483646 h 114"/>
                <a:gd name="T30" fmla="*/ 2147483646 w 106"/>
                <a:gd name="T31" fmla="*/ 2147483646 h 114"/>
                <a:gd name="T32" fmla="*/ 2147483646 w 106"/>
                <a:gd name="T33" fmla="*/ 2147483646 h 114"/>
                <a:gd name="T34" fmla="*/ 2147483646 w 106"/>
                <a:gd name="T35" fmla="*/ 2147483646 h 114"/>
                <a:gd name="T36" fmla="*/ 2147483646 w 106"/>
                <a:gd name="T37" fmla="*/ 2147483646 h 114"/>
                <a:gd name="T38" fmla="*/ 2147483646 w 106"/>
                <a:gd name="T39" fmla="*/ 2147483646 h 114"/>
                <a:gd name="T40" fmla="*/ 2147483646 w 106"/>
                <a:gd name="T41" fmla="*/ 2147483646 h 114"/>
                <a:gd name="T42" fmla="*/ 2147483646 w 106"/>
                <a:gd name="T43" fmla="*/ 2147483646 h 114"/>
                <a:gd name="T44" fmla="*/ 2147483646 w 106"/>
                <a:gd name="T45" fmla="*/ 2147483646 h 114"/>
                <a:gd name="T46" fmla="*/ 2147483646 w 106"/>
                <a:gd name="T47" fmla="*/ 2147483646 h 114"/>
                <a:gd name="T48" fmla="*/ 2147483646 w 106"/>
                <a:gd name="T49" fmla="*/ 2147483646 h 114"/>
                <a:gd name="T50" fmla="*/ 2147483646 w 106"/>
                <a:gd name="T51" fmla="*/ 2147483646 h 114"/>
                <a:gd name="T52" fmla="*/ 2147483646 w 106"/>
                <a:gd name="T53" fmla="*/ 2147483646 h 114"/>
                <a:gd name="T54" fmla="*/ 2147483646 w 106"/>
                <a:gd name="T55" fmla="*/ 2147483646 h 114"/>
                <a:gd name="T56" fmla="*/ 2147483646 w 106"/>
                <a:gd name="T57" fmla="*/ 2147483646 h 114"/>
                <a:gd name="T58" fmla="*/ 2147483646 w 106"/>
                <a:gd name="T59" fmla="*/ 2147483646 h 114"/>
                <a:gd name="T60" fmla="*/ 2147483646 w 106"/>
                <a:gd name="T61" fmla="*/ 2147483646 h 114"/>
                <a:gd name="T62" fmla="*/ 2147483646 w 106"/>
                <a:gd name="T63" fmla="*/ 2147483646 h 1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6" h="114">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sp>
          <p:nvSpPr>
            <p:cNvPr id="26" name="辽宁"/>
            <p:cNvSpPr/>
            <p:nvPr/>
          </p:nvSpPr>
          <p:spPr bwMode="auto">
            <a:xfrm>
              <a:off x="6291263" y="2303463"/>
              <a:ext cx="687387" cy="654050"/>
            </a:xfrm>
            <a:custGeom>
              <a:avLst/>
              <a:gdLst>
                <a:gd name="T0" fmla="*/ 2147483646 w 376"/>
                <a:gd name="T1" fmla="*/ 2147483646 h 358"/>
                <a:gd name="T2" fmla="*/ 2147483646 w 376"/>
                <a:gd name="T3" fmla="*/ 2147483646 h 358"/>
                <a:gd name="T4" fmla="*/ 2147483646 w 376"/>
                <a:gd name="T5" fmla="*/ 2147483646 h 358"/>
                <a:gd name="T6" fmla="*/ 2147483646 w 376"/>
                <a:gd name="T7" fmla="*/ 2147483646 h 358"/>
                <a:gd name="T8" fmla="*/ 2147483646 w 376"/>
                <a:gd name="T9" fmla="*/ 2147483646 h 358"/>
                <a:gd name="T10" fmla="*/ 2147483646 w 376"/>
                <a:gd name="T11" fmla="*/ 2147483646 h 358"/>
                <a:gd name="T12" fmla="*/ 2147483646 w 376"/>
                <a:gd name="T13" fmla="*/ 2147483646 h 358"/>
                <a:gd name="T14" fmla="*/ 2147483646 w 376"/>
                <a:gd name="T15" fmla="*/ 2147483646 h 358"/>
                <a:gd name="T16" fmla="*/ 2147483646 w 376"/>
                <a:gd name="T17" fmla="*/ 2147483646 h 358"/>
                <a:gd name="T18" fmla="*/ 2147483646 w 376"/>
                <a:gd name="T19" fmla="*/ 2147483646 h 358"/>
                <a:gd name="T20" fmla="*/ 2147483646 w 376"/>
                <a:gd name="T21" fmla="*/ 2147483646 h 358"/>
                <a:gd name="T22" fmla="*/ 2147483646 w 376"/>
                <a:gd name="T23" fmla="*/ 2147483646 h 358"/>
                <a:gd name="T24" fmla="*/ 2147483646 w 376"/>
                <a:gd name="T25" fmla="*/ 2147483646 h 358"/>
                <a:gd name="T26" fmla="*/ 2147483646 w 376"/>
                <a:gd name="T27" fmla="*/ 2147483646 h 358"/>
                <a:gd name="T28" fmla="*/ 2147483646 w 376"/>
                <a:gd name="T29" fmla="*/ 2147483646 h 358"/>
                <a:gd name="T30" fmla="*/ 2147483646 w 376"/>
                <a:gd name="T31" fmla="*/ 2147483646 h 358"/>
                <a:gd name="T32" fmla="*/ 2147483646 w 376"/>
                <a:gd name="T33" fmla="*/ 2147483646 h 358"/>
                <a:gd name="T34" fmla="*/ 2147483646 w 376"/>
                <a:gd name="T35" fmla="*/ 2147483646 h 358"/>
                <a:gd name="T36" fmla="*/ 2147483646 w 376"/>
                <a:gd name="T37" fmla="*/ 2147483646 h 358"/>
                <a:gd name="T38" fmla="*/ 2147483646 w 376"/>
                <a:gd name="T39" fmla="*/ 2147483646 h 358"/>
                <a:gd name="T40" fmla="*/ 2147483646 w 376"/>
                <a:gd name="T41" fmla="*/ 2147483646 h 358"/>
                <a:gd name="T42" fmla="*/ 2147483646 w 376"/>
                <a:gd name="T43" fmla="*/ 2147483646 h 358"/>
                <a:gd name="T44" fmla="*/ 2147483646 w 376"/>
                <a:gd name="T45" fmla="*/ 2147483646 h 358"/>
                <a:gd name="T46" fmla="*/ 2147483646 w 376"/>
                <a:gd name="T47" fmla="*/ 2147483646 h 358"/>
                <a:gd name="T48" fmla="*/ 2147483646 w 376"/>
                <a:gd name="T49" fmla="*/ 2147483646 h 358"/>
                <a:gd name="T50" fmla="*/ 2147483646 w 376"/>
                <a:gd name="T51" fmla="*/ 2147483646 h 358"/>
                <a:gd name="T52" fmla="*/ 2147483646 w 376"/>
                <a:gd name="T53" fmla="*/ 2147483646 h 358"/>
                <a:gd name="T54" fmla="*/ 2147483646 w 376"/>
                <a:gd name="T55" fmla="*/ 2147483646 h 358"/>
                <a:gd name="T56" fmla="*/ 2147483646 w 376"/>
                <a:gd name="T57" fmla="*/ 2147483646 h 358"/>
                <a:gd name="T58" fmla="*/ 2147483646 w 376"/>
                <a:gd name="T59" fmla="*/ 2147483646 h 358"/>
                <a:gd name="T60" fmla="*/ 2147483646 w 376"/>
                <a:gd name="T61" fmla="*/ 2147483646 h 358"/>
                <a:gd name="T62" fmla="*/ 2147483646 w 376"/>
                <a:gd name="T63" fmla="*/ 2147483646 h 358"/>
                <a:gd name="T64" fmla="*/ 2147483646 w 376"/>
                <a:gd name="T65" fmla="*/ 2147483646 h 358"/>
                <a:gd name="T66" fmla="*/ 2147483646 w 376"/>
                <a:gd name="T67" fmla="*/ 2147483646 h 358"/>
                <a:gd name="T68" fmla="*/ 2147483646 w 376"/>
                <a:gd name="T69" fmla="*/ 2147483646 h 358"/>
                <a:gd name="T70" fmla="*/ 2147483646 w 376"/>
                <a:gd name="T71" fmla="*/ 2147483646 h 358"/>
                <a:gd name="T72" fmla="*/ 2147483646 w 376"/>
                <a:gd name="T73" fmla="*/ 2147483646 h 358"/>
                <a:gd name="T74" fmla="*/ 2147483646 w 376"/>
                <a:gd name="T75" fmla="*/ 2147483646 h 358"/>
                <a:gd name="T76" fmla="*/ 2147483646 w 376"/>
                <a:gd name="T77" fmla="*/ 2147483646 h 358"/>
                <a:gd name="T78" fmla="*/ 2147483646 w 376"/>
                <a:gd name="T79" fmla="*/ 2147483646 h 358"/>
                <a:gd name="T80" fmla="*/ 2147483646 w 376"/>
                <a:gd name="T81" fmla="*/ 2147483646 h 358"/>
                <a:gd name="T82" fmla="*/ 2147483646 w 376"/>
                <a:gd name="T83" fmla="*/ 2147483646 h 358"/>
                <a:gd name="T84" fmla="*/ 2147483646 w 376"/>
                <a:gd name="T85" fmla="*/ 2147483646 h 358"/>
                <a:gd name="T86" fmla="*/ 2147483646 w 376"/>
                <a:gd name="T87" fmla="*/ 2147483646 h 358"/>
                <a:gd name="T88" fmla="*/ 2147483646 w 376"/>
                <a:gd name="T89" fmla="*/ 2147483646 h 358"/>
                <a:gd name="T90" fmla="*/ 2147483646 w 376"/>
                <a:gd name="T91" fmla="*/ 2147483646 h 358"/>
                <a:gd name="T92" fmla="*/ 2147483646 w 376"/>
                <a:gd name="T93" fmla="*/ 2147483646 h 358"/>
                <a:gd name="T94" fmla="*/ 2147483646 w 376"/>
                <a:gd name="T95" fmla="*/ 2147483646 h 358"/>
                <a:gd name="T96" fmla="*/ 2147483646 w 376"/>
                <a:gd name="T97" fmla="*/ 2147483646 h 358"/>
                <a:gd name="T98" fmla="*/ 2147483646 w 376"/>
                <a:gd name="T99" fmla="*/ 2147483646 h 358"/>
                <a:gd name="T100" fmla="*/ 2147483646 w 376"/>
                <a:gd name="T101" fmla="*/ 2147483646 h 358"/>
                <a:gd name="T102" fmla="*/ 2147483646 w 376"/>
                <a:gd name="T103" fmla="*/ 2147483646 h 358"/>
                <a:gd name="T104" fmla="*/ 2147483646 w 376"/>
                <a:gd name="T105" fmla="*/ 0 h 358"/>
                <a:gd name="T106" fmla="*/ 2147483646 w 376"/>
                <a:gd name="T107" fmla="*/ 2147483646 h 358"/>
                <a:gd name="T108" fmla="*/ 2147483646 w 376"/>
                <a:gd name="T109" fmla="*/ 2147483646 h 358"/>
                <a:gd name="T110" fmla="*/ 2147483646 w 376"/>
                <a:gd name="T111" fmla="*/ 2147483646 h 358"/>
                <a:gd name="T112" fmla="*/ 2147483646 w 376"/>
                <a:gd name="T113" fmla="*/ 2147483646 h 3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6" h="358">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sp>
          <p:nvSpPr>
            <p:cNvPr id="27" name="吉林"/>
            <p:cNvSpPr/>
            <p:nvPr/>
          </p:nvSpPr>
          <p:spPr bwMode="auto">
            <a:xfrm>
              <a:off x="6445250" y="1908175"/>
              <a:ext cx="979488" cy="665163"/>
            </a:xfrm>
            <a:custGeom>
              <a:avLst/>
              <a:gdLst>
                <a:gd name="T0" fmla="*/ 2147483646 w 536"/>
                <a:gd name="T1" fmla="*/ 2147483646 h 364"/>
                <a:gd name="T2" fmla="*/ 2147483646 w 536"/>
                <a:gd name="T3" fmla="*/ 2147483646 h 364"/>
                <a:gd name="T4" fmla="*/ 2147483646 w 536"/>
                <a:gd name="T5" fmla="*/ 2147483646 h 364"/>
                <a:gd name="T6" fmla="*/ 2147483646 w 536"/>
                <a:gd name="T7" fmla="*/ 2147483646 h 364"/>
                <a:gd name="T8" fmla="*/ 2147483646 w 536"/>
                <a:gd name="T9" fmla="*/ 2147483646 h 364"/>
                <a:gd name="T10" fmla="*/ 2147483646 w 536"/>
                <a:gd name="T11" fmla="*/ 2147483646 h 364"/>
                <a:gd name="T12" fmla="*/ 2147483646 w 536"/>
                <a:gd name="T13" fmla="*/ 2147483646 h 364"/>
                <a:gd name="T14" fmla="*/ 2147483646 w 536"/>
                <a:gd name="T15" fmla="*/ 2147483646 h 364"/>
                <a:gd name="T16" fmla="*/ 2147483646 w 536"/>
                <a:gd name="T17" fmla="*/ 2147483646 h 364"/>
                <a:gd name="T18" fmla="*/ 2147483646 w 536"/>
                <a:gd name="T19" fmla="*/ 2147483646 h 364"/>
                <a:gd name="T20" fmla="*/ 2147483646 w 536"/>
                <a:gd name="T21" fmla="*/ 2147483646 h 364"/>
                <a:gd name="T22" fmla="*/ 2147483646 w 536"/>
                <a:gd name="T23" fmla="*/ 2147483646 h 364"/>
                <a:gd name="T24" fmla="*/ 2147483646 w 536"/>
                <a:gd name="T25" fmla="*/ 2147483646 h 364"/>
                <a:gd name="T26" fmla="*/ 2147483646 w 536"/>
                <a:gd name="T27" fmla="*/ 2147483646 h 364"/>
                <a:gd name="T28" fmla="*/ 2147483646 w 536"/>
                <a:gd name="T29" fmla="*/ 2147483646 h 364"/>
                <a:gd name="T30" fmla="*/ 2147483646 w 536"/>
                <a:gd name="T31" fmla="*/ 2147483646 h 364"/>
                <a:gd name="T32" fmla="*/ 2147483646 w 536"/>
                <a:gd name="T33" fmla="*/ 2147483646 h 364"/>
                <a:gd name="T34" fmla="*/ 2147483646 w 536"/>
                <a:gd name="T35" fmla="*/ 2147483646 h 364"/>
                <a:gd name="T36" fmla="*/ 2147483646 w 536"/>
                <a:gd name="T37" fmla="*/ 2147483646 h 364"/>
                <a:gd name="T38" fmla="*/ 2147483646 w 536"/>
                <a:gd name="T39" fmla="*/ 2147483646 h 364"/>
                <a:gd name="T40" fmla="*/ 2147483646 w 536"/>
                <a:gd name="T41" fmla="*/ 2147483646 h 364"/>
                <a:gd name="T42" fmla="*/ 2147483646 w 536"/>
                <a:gd name="T43" fmla="*/ 2147483646 h 364"/>
                <a:gd name="T44" fmla="*/ 2147483646 w 536"/>
                <a:gd name="T45" fmla="*/ 2147483646 h 364"/>
                <a:gd name="T46" fmla="*/ 2147483646 w 536"/>
                <a:gd name="T47" fmla="*/ 2147483646 h 364"/>
                <a:gd name="T48" fmla="*/ 2147483646 w 536"/>
                <a:gd name="T49" fmla="*/ 2147483646 h 364"/>
                <a:gd name="T50" fmla="*/ 2147483646 w 536"/>
                <a:gd name="T51" fmla="*/ 2147483646 h 364"/>
                <a:gd name="T52" fmla="*/ 2147483646 w 536"/>
                <a:gd name="T53" fmla="*/ 2147483646 h 364"/>
                <a:gd name="T54" fmla="*/ 2147483646 w 536"/>
                <a:gd name="T55" fmla="*/ 2147483646 h 364"/>
                <a:gd name="T56" fmla="*/ 2147483646 w 536"/>
                <a:gd name="T57" fmla="*/ 2147483646 h 364"/>
                <a:gd name="T58" fmla="*/ 2147483646 w 536"/>
                <a:gd name="T59" fmla="*/ 2147483646 h 364"/>
                <a:gd name="T60" fmla="*/ 2147483646 w 536"/>
                <a:gd name="T61" fmla="*/ 2147483646 h 364"/>
                <a:gd name="T62" fmla="*/ 2147483646 w 536"/>
                <a:gd name="T63" fmla="*/ 2147483646 h 364"/>
                <a:gd name="T64" fmla="*/ 2147483646 w 536"/>
                <a:gd name="T65" fmla="*/ 2147483646 h 364"/>
                <a:gd name="T66" fmla="*/ 2147483646 w 536"/>
                <a:gd name="T67" fmla="*/ 2147483646 h 364"/>
                <a:gd name="T68" fmla="*/ 2147483646 w 536"/>
                <a:gd name="T69" fmla="*/ 2147483646 h 364"/>
                <a:gd name="T70" fmla="*/ 2147483646 w 536"/>
                <a:gd name="T71" fmla="*/ 2147483646 h 364"/>
                <a:gd name="T72" fmla="*/ 2147483646 w 536"/>
                <a:gd name="T73" fmla="*/ 2147483646 h 364"/>
                <a:gd name="T74" fmla="*/ 2147483646 w 536"/>
                <a:gd name="T75" fmla="*/ 2147483646 h 364"/>
                <a:gd name="T76" fmla="*/ 2147483646 w 536"/>
                <a:gd name="T77" fmla="*/ 2147483646 h 364"/>
                <a:gd name="T78" fmla="*/ 2147483646 w 536"/>
                <a:gd name="T79" fmla="*/ 2147483646 h 364"/>
                <a:gd name="T80" fmla="*/ 2147483646 w 536"/>
                <a:gd name="T81" fmla="*/ 2147483646 h 364"/>
                <a:gd name="T82" fmla="*/ 2147483646 w 536"/>
                <a:gd name="T83" fmla="*/ 2147483646 h 364"/>
                <a:gd name="T84" fmla="*/ 2147483646 w 536"/>
                <a:gd name="T85" fmla="*/ 2147483646 h 364"/>
                <a:gd name="T86" fmla="*/ 2147483646 w 536"/>
                <a:gd name="T87" fmla="*/ 2147483646 h 364"/>
                <a:gd name="T88" fmla="*/ 2147483646 w 536"/>
                <a:gd name="T89" fmla="*/ 2147483646 h 364"/>
                <a:gd name="T90" fmla="*/ 2147483646 w 536"/>
                <a:gd name="T91" fmla="*/ 2147483646 h 364"/>
                <a:gd name="T92" fmla="*/ 2147483646 w 536"/>
                <a:gd name="T93" fmla="*/ 2147483646 h 364"/>
                <a:gd name="T94" fmla="*/ 2147483646 w 536"/>
                <a:gd name="T95" fmla="*/ 2147483646 h 364"/>
                <a:gd name="T96" fmla="*/ 2147483646 w 536"/>
                <a:gd name="T97" fmla="*/ 2147483646 h 364"/>
                <a:gd name="T98" fmla="*/ 2147483646 w 536"/>
                <a:gd name="T99" fmla="*/ 2147483646 h 364"/>
                <a:gd name="T100" fmla="*/ 2147483646 w 536"/>
                <a:gd name="T101" fmla="*/ 2147483646 h 364"/>
                <a:gd name="T102" fmla="*/ 2147483646 w 536"/>
                <a:gd name="T103" fmla="*/ 2147483646 h 3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36" h="364">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sp>
          <p:nvSpPr>
            <p:cNvPr id="28" name="黑龙江"/>
            <p:cNvSpPr/>
            <p:nvPr/>
          </p:nvSpPr>
          <p:spPr bwMode="auto">
            <a:xfrm>
              <a:off x="6237288" y="968375"/>
              <a:ext cx="1311275" cy="1192213"/>
            </a:xfrm>
            <a:custGeom>
              <a:avLst/>
              <a:gdLst>
                <a:gd name="T0" fmla="*/ 2147483646 w 718"/>
                <a:gd name="T1" fmla="*/ 2147483646 h 652"/>
                <a:gd name="T2" fmla="*/ 2147483646 w 718"/>
                <a:gd name="T3" fmla="*/ 2147483646 h 652"/>
                <a:gd name="T4" fmla="*/ 2147483646 w 718"/>
                <a:gd name="T5" fmla="*/ 2147483646 h 652"/>
                <a:gd name="T6" fmla="*/ 2147483646 w 718"/>
                <a:gd name="T7" fmla="*/ 2147483646 h 652"/>
                <a:gd name="T8" fmla="*/ 2147483646 w 718"/>
                <a:gd name="T9" fmla="*/ 2147483646 h 652"/>
                <a:gd name="T10" fmla="*/ 2147483646 w 718"/>
                <a:gd name="T11" fmla="*/ 2147483646 h 652"/>
                <a:gd name="T12" fmla="*/ 2147483646 w 718"/>
                <a:gd name="T13" fmla="*/ 2147483646 h 652"/>
                <a:gd name="T14" fmla="*/ 2147483646 w 718"/>
                <a:gd name="T15" fmla="*/ 2147483646 h 652"/>
                <a:gd name="T16" fmla="*/ 2147483646 w 718"/>
                <a:gd name="T17" fmla="*/ 2147483646 h 652"/>
                <a:gd name="T18" fmla="*/ 2147483646 w 718"/>
                <a:gd name="T19" fmla="*/ 2147483646 h 652"/>
                <a:gd name="T20" fmla="*/ 2147483646 w 718"/>
                <a:gd name="T21" fmla="*/ 2147483646 h 652"/>
                <a:gd name="T22" fmla="*/ 2147483646 w 718"/>
                <a:gd name="T23" fmla="*/ 2147483646 h 652"/>
                <a:gd name="T24" fmla="*/ 2147483646 w 718"/>
                <a:gd name="T25" fmla="*/ 2147483646 h 652"/>
                <a:gd name="T26" fmla="*/ 2147483646 w 718"/>
                <a:gd name="T27" fmla="*/ 0 h 652"/>
                <a:gd name="T28" fmla="*/ 2147483646 w 718"/>
                <a:gd name="T29" fmla="*/ 2147483646 h 652"/>
                <a:gd name="T30" fmla="*/ 2147483646 w 718"/>
                <a:gd name="T31" fmla="*/ 2147483646 h 652"/>
                <a:gd name="T32" fmla="*/ 0 w 718"/>
                <a:gd name="T33" fmla="*/ 2147483646 h 652"/>
                <a:gd name="T34" fmla="*/ 2147483646 w 718"/>
                <a:gd name="T35" fmla="*/ 2147483646 h 652"/>
                <a:gd name="T36" fmla="*/ 2147483646 w 718"/>
                <a:gd name="T37" fmla="*/ 2147483646 h 652"/>
                <a:gd name="T38" fmla="*/ 2147483646 w 718"/>
                <a:gd name="T39" fmla="*/ 2147483646 h 652"/>
                <a:gd name="T40" fmla="*/ 2147483646 w 718"/>
                <a:gd name="T41" fmla="*/ 2147483646 h 652"/>
                <a:gd name="T42" fmla="*/ 2147483646 w 718"/>
                <a:gd name="T43" fmla="*/ 2147483646 h 652"/>
                <a:gd name="T44" fmla="*/ 2147483646 w 718"/>
                <a:gd name="T45" fmla="*/ 2147483646 h 652"/>
                <a:gd name="T46" fmla="*/ 2147483646 w 718"/>
                <a:gd name="T47" fmla="*/ 2147483646 h 652"/>
                <a:gd name="T48" fmla="*/ 2147483646 w 718"/>
                <a:gd name="T49" fmla="*/ 2147483646 h 652"/>
                <a:gd name="T50" fmla="*/ 2147483646 w 718"/>
                <a:gd name="T51" fmla="*/ 2147483646 h 652"/>
                <a:gd name="T52" fmla="*/ 2147483646 w 718"/>
                <a:gd name="T53" fmla="*/ 2147483646 h 652"/>
                <a:gd name="T54" fmla="*/ 2147483646 w 718"/>
                <a:gd name="T55" fmla="*/ 2147483646 h 652"/>
                <a:gd name="T56" fmla="*/ 2147483646 w 718"/>
                <a:gd name="T57" fmla="*/ 2147483646 h 652"/>
                <a:gd name="T58" fmla="*/ 2147483646 w 718"/>
                <a:gd name="T59" fmla="*/ 2147483646 h 652"/>
                <a:gd name="T60" fmla="*/ 2147483646 w 718"/>
                <a:gd name="T61" fmla="*/ 2147483646 h 652"/>
                <a:gd name="T62" fmla="*/ 2147483646 w 718"/>
                <a:gd name="T63" fmla="*/ 2147483646 h 652"/>
                <a:gd name="T64" fmla="*/ 2147483646 w 718"/>
                <a:gd name="T65" fmla="*/ 2147483646 h 652"/>
                <a:gd name="T66" fmla="*/ 2147483646 w 718"/>
                <a:gd name="T67" fmla="*/ 2147483646 h 652"/>
                <a:gd name="T68" fmla="*/ 2147483646 w 718"/>
                <a:gd name="T69" fmla="*/ 2147483646 h 652"/>
                <a:gd name="T70" fmla="*/ 2147483646 w 718"/>
                <a:gd name="T71" fmla="*/ 2147483646 h 652"/>
                <a:gd name="T72" fmla="*/ 2147483646 w 718"/>
                <a:gd name="T73" fmla="*/ 2147483646 h 652"/>
                <a:gd name="T74" fmla="*/ 2147483646 w 718"/>
                <a:gd name="T75" fmla="*/ 2147483646 h 652"/>
                <a:gd name="T76" fmla="*/ 2147483646 w 718"/>
                <a:gd name="T77" fmla="*/ 2147483646 h 652"/>
                <a:gd name="T78" fmla="*/ 2147483646 w 718"/>
                <a:gd name="T79" fmla="*/ 2147483646 h 652"/>
                <a:gd name="T80" fmla="*/ 2147483646 w 718"/>
                <a:gd name="T81" fmla="*/ 2147483646 h 652"/>
                <a:gd name="T82" fmla="*/ 2147483646 w 718"/>
                <a:gd name="T83" fmla="*/ 2147483646 h 652"/>
                <a:gd name="T84" fmla="*/ 2147483646 w 718"/>
                <a:gd name="T85" fmla="*/ 2147483646 h 652"/>
                <a:gd name="T86" fmla="*/ 2147483646 w 718"/>
                <a:gd name="T87" fmla="*/ 2147483646 h 652"/>
                <a:gd name="T88" fmla="*/ 2147483646 w 718"/>
                <a:gd name="T89" fmla="*/ 2147483646 h 652"/>
                <a:gd name="T90" fmla="*/ 2147483646 w 718"/>
                <a:gd name="T91" fmla="*/ 2147483646 h 652"/>
                <a:gd name="T92" fmla="*/ 2147483646 w 718"/>
                <a:gd name="T93" fmla="*/ 2147483646 h 652"/>
                <a:gd name="T94" fmla="*/ 2147483646 w 718"/>
                <a:gd name="T95" fmla="*/ 2147483646 h 652"/>
                <a:gd name="T96" fmla="*/ 2147483646 w 718"/>
                <a:gd name="T97" fmla="*/ 2147483646 h 652"/>
                <a:gd name="T98" fmla="*/ 2147483646 w 718"/>
                <a:gd name="T99" fmla="*/ 2147483646 h 652"/>
                <a:gd name="T100" fmla="*/ 2147483646 w 718"/>
                <a:gd name="T101" fmla="*/ 2147483646 h 652"/>
                <a:gd name="T102" fmla="*/ 2147483646 w 718"/>
                <a:gd name="T103" fmla="*/ 2147483646 h 652"/>
                <a:gd name="T104" fmla="*/ 2147483646 w 718"/>
                <a:gd name="T105" fmla="*/ 2147483646 h 652"/>
                <a:gd name="T106" fmla="*/ 2147483646 w 718"/>
                <a:gd name="T107" fmla="*/ 2147483646 h 652"/>
                <a:gd name="T108" fmla="*/ 2147483646 w 718"/>
                <a:gd name="T109" fmla="*/ 2147483646 h 652"/>
                <a:gd name="T110" fmla="*/ 2147483646 w 718"/>
                <a:gd name="T111" fmla="*/ 2147483646 h 652"/>
                <a:gd name="T112" fmla="*/ 2147483646 w 718"/>
                <a:gd name="T113" fmla="*/ 2147483646 h 652"/>
                <a:gd name="T114" fmla="*/ 2147483646 w 718"/>
                <a:gd name="T115" fmla="*/ 2147483646 h 652"/>
                <a:gd name="T116" fmla="*/ 2147483646 w 718"/>
                <a:gd name="T117" fmla="*/ 2147483646 h 652"/>
                <a:gd name="T118" fmla="*/ 2147483646 w 718"/>
                <a:gd name="T119" fmla="*/ 2147483646 h 652"/>
                <a:gd name="T120" fmla="*/ 2147483646 w 718"/>
                <a:gd name="T121" fmla="*/ 2147483646 h 652"/>
                <a:gd name="T122" fmla="*/ 2147483646 w 718"/>
                <a:gd name="T123" fmla="*/ 2147483646 h 6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18" h="652">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sp>
          <p:nvSpPr>
            <p:cNvPr id="29" name="山东"/>
            <p:cNvSpPr/>
            <p:nvPr/>
          </p:nvSpPr>
          <p:spPr bwMode="auto">
            <a:xfrm>
              <a:off x="5976938" y="3106738"/>
              <a:ext cx="793750" cy="498475"/>
            </a:xfrm>
            <a:custGeom>
              <a:avLst/>
              <a:gdLst>
                <a:gd name="T0" fmla="*/ 2147483646 w 434"/>
                <a:gd name="T1" fmla="*/ 2147483646 h 272"/>
                <a:gd name="T2" fmla="*/ 2147483646 w 434"/>
                <a:gd name="T3" fmla="*/ 2147483646 h 272"/>
                <a:gd name="T4" fmla="*/ 2147483646 w 434"/>
                <a:gd name="T5" fmla="*/ 0 h 272"/>
                <a:gd name="T6" fmla="*/ 2147483646 w 434"/>
                <a:gd name="T7" fmla="*/ 2147483646 h 272"/>
                <a:gd name="T8" fmla="*/ 2147483646 w 434"/>
                <a:gd name="T9" fmla="*/ 2147483646 h 272"/>
                <a:gd name="T10" fmla="*/ 2147483646 w 434"/>
                <a:gd name="T11" fmla="*/ 2147483646 h 272"/>
                <a:gd name="T12" fmla="*/ 2147483646 w 434"/>
                <a:gd name="T13" fmla="*/ 2147483646 h 272"/>
                <a:gd name="T14" fmla="*/ 2147483646 w 434"/>
                <a:gd name="T15" fmla="*/ 2147483646 h 272"/>
                <a:gd name="T16" fmla="*/ 2147483646 w 434"/>
                <a:gd name="T17" fmla="*/ 0 h 272"/>
                <a:gd name="T18" fmla="*/ 2147483646 w 434"/>
                <a:gd name="T19" fmla="*/ 2147483646 h 272"/>
                <a:gd name="T20" fmla="*/ 2147483646 w 434"/>
                <a:gd name="T21" fmla="*/ 2147483646 h 272"/>
                <a:gd name="T22" fmla="*/ 2147483646 w 434"/>
                <a:gd name="T23" fmla="*/ 2147483646 h 272"/>
                <a:gd name="T24" fmla="*/ 2147483646 w 434"/>
                <a:gd name="T25" fmla="*/ 2147483646 h 272"/>
                <a:gd name="T26" fmla="*/ 2147483646 w 434"/>
                <a:gd name="T27" fmla="*/ 2147483646 h 272"/>
                <a:gd name="T28" fmla="*/ 2147483646 w 434"/>
                <a:gd name="T29" fmla="*/ 2147483646 h 272"/>
                <a:gd name="T30" fmla="*/ 2147483646 w 434"/>
                <a:gd name="T31" fmla="*/ 2147483646 h 272"/>
                <a:gd name="T32" fmla="*/ 0 w 434"/>
                <a:gd name="T33" fmla="*/ 2147483646 h 272"/>
                <a:gd name="T34" fmla="*/ 2147483646 w 434"/>
                <a:gd name="T35" fmla="*/ 2147483646 h 272"/>
                <a:gd name="T36" fmla="*/ 2147483646 w 434"/>
                <a:gd name="T37" fmla="*/ 2147483646 h 272"/>
                <a:gd name="T38" fmla="*/ 2147483646 w 434"/>
                <a:gd name="T39" fmla="*/ 2147483646 h 272"/>
                <a:gd name="T40" fmla="*/ 2147483646 w 434"/>
                <a:gd name="T41" fmla="*/ 2147483646 h 272"/>
                <a:gd name="T42" fmla="*/ 2147483646 w 434"/>
                <a:gd name="T43" fmla="*/ 2147483646 h 272"/>
                <a:gd name="T44" fmla="*/ 2147483646 w 434"/>
                <a:gd name="T45" fmla="*/ 2147483646 h 272"/>
                <a:gd name="T46" fmla="*/ 2147483646 w 434"/>
                <a:gd name="T47" fmla="*/ 2147483646 h 272"/>
                <a:gd name="T48" fmla="*/ 2147483646 w 434"/>
                <a:gd name="T49" fmla="*/ 2147483646 h 272"/>
                <a:gd name="T50" fmla="*/ 2147483646 w 434"/>
                <a:gd name="T51" fmla="*/ 2147483646 h 272"/>
                <a:gd name="T52" fmla="*/ 2147483646 w 434"/>
                <a:gd name="T53" fmla="*/ 2147483646 h 272"/>
                <a:gd name="T54" fmla="*/ 2147483646 w 434"/>
                <a:gd name="T55" fmla="*/ 2147483646 h 272"/>
                <a:gd name="T56" fmla="*/ 2147483646 w 434"/>
                <a:gd name="T57" fmla="*/ 2147483646 h 272"/>
                <a:gd name="T58" fmla="*/ 2147483646 w 434"/>
                <a:gd name="T59" fmla="*/ 2147483646 h 272"/>
                <a:gd name="T60" fmla="*/ 2147483646 w 434"/>
                <a:gd name="T61" fmla="*/ 2147483646 h 272"/>
                <a:gd name="T62" fmla="*/ 2147483646 w 434"/>
                <a:gd name="T63" fmla="*/ 2147483646 h 272"/>
                <a:gd name="T64" fmla="*/ 2147483646 w 434"/>
                <a:gd name="T65" fmla="*/ 2147483646 h 272"/>
                <a:gd name="T66" fmla="*/ 2147483646 w 434"/>
                <a:gd name="T67" fmla="*/ 2147483646 h 272"/>
                <a:gd name="T68" fmla="*/ 2147483646 w 434"/>
                <a:gd name="T69" fmla="*/ 2147483646 h 272"/>
                <a:gd name="T70" fmla="*/ 2147483646 w 434"/>
                <a:gd name="T71" fmla="*/ 2147483646 h 272"/>
                <a:gd name="T72" fmla="*/ 2147483646 w 434"/>
                <a:gd name="T73" fmla="*/ 2147483646 h 272"/>
                <a:gd name="T74" fmla="*/ 2147483646 w 434"/>
                <a:gd name="T75" fmla="*/ 2147483646 h 272"/>
                <a:gd name="T76" fmla="*/ 2147483646 w 434"/>
                <a:gd name="T77" fmla="*/ 2147483646 h 272"/>
                <a:gd name="T78" fmla="*/ 2147483646 w 434"/>
                <a:gd name="T79" fmla="*/ 2147483646 h 272"/>
                <a:gd name="T80" fmla="*/ 2147483646 w 434"/>
                <a:gd name="T81" fmla="*/ 2147483646 h 272"/>
                <a:gd name="T82" fmla="*/ 2147483646 w 434"/>
                <a:gd name="T83" fmla="*/ 2147483646 h 272"/>
                <a:gd name="T84" fmla="*/ 2147483646 w 434"/>
                <a:gd name="T85" fmla="*/ 2147483646 h 272"/>
                <a:gd name="T86" fmla="*/ 2147483646 w 434"/>
                <a:gd name="T87" fmla="*/ 2147483646 h 272"/>
                <a:gd name="T88" fmla="*/ 2147483646 w 434"/>
                <a:gd name="T89" fmla="*/ 2147483646 h 272"/>
                <a:gd name="T90" fmla="*/ 2147483646 w 434"/>
                <a:gd name="T91" fmla="*/ 2147483646 h 272"/>
                <a:gd name="T92" fmla="*/ 2147483646 w 434"/>
                <a:gd name="T93" fmla="*/ 2147483646 h 272"/>
                <a:gd name="T94" fmla="*/ 2147483646 w 434"/>
                <a:gd name="T95" fmla="*/ 2147483646 h 272"/>
                <a:gd name="T96" fmla="*/ 2147483646 w 434"/>
                <a:gd name="T97" fmla="*/ 2147483646 h 272"/>
                <a:gd name="T98" fmla="*/ 2147483646 w 434"/>
                <a:gd name="T99" fmla="*/ 2147483646 h 272"/>
                <a:gd name="T100" fmla="*/ 2147483646 w 434"/>
                <a:gd name="T101" fmla="*/ 2147483646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4"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sp>
          <p:nvSpPr>
            <p:cNvPr id="30" name="上海"/>
            <p:cNvSpPr/>
            <p:nvPr/>
          </p:nvSpPr>
          <p:spPr bwMode="auto">
            <a:xfrm>
              <a:off x="6718300" y="3933825"/>
              <a:ext cx="125413" cy="109538"/>
            </a:xfrm>
            <a:custGeom>
              <a:avLst/>
              <a:gdLst>
                <a:gd name="T0" fmla="*/ 2147483646 w 68"/>
                <a:gd name="T1" fmla="*/ 2147483646 h 60"/>
                <a:gd name="T2" fmla="*/ 2147483646 w 68"/>
                <a:gd name="T3" fmla="*/ 2147483646 h 60"/>
                <a:gd name="T4" fmla="*/ 2147483646 w 68"/>
                <a:gd name="T5" fmla="*/ 2147483646 h 60"/>
                <a:gd name="T6" fmla="*/ 2147483646 w 68"/>
                <a:gd name="T7" fmla="*/ 2147483646 h 60"/>
                <a:gd name="T8" fmla="*/ 2147483646 w 68"/>
                <a:gd name="T9" fmla="*/ 2147483646 h 60"/>
                <a:gd name="T10" fmla="*/ 2147483646 w 68"/>
                <a:gd name="T11" fmla="*/ 2147483646 h 60"/>
                <a:gd name="T12" fmla="*/ 2147483646 w 68"/>
                <a:gd name="T13" fmla="*/ 2147483646 h 60"/>
                <a:gd name="T14" fmla="*/ 2147483646 w 68"/>
                <a:gd name="T15" fmla="*/ 2147483646 h 60"/>
                <a:gd name="T16" fmla="*/ 2147483646 w 68"/>
                <a:gd name="T17" fmla="*/ 0 h 60"/>
                <a:gd name="T18" fmla="*/ 2147483646 w 68"/>
                <a:gd name="T19" fmla="*/ 0 h 60"/>
                <a:gd name="T20" fmla="*/ 2147483646 w 68"/>
                <a:gd name="T21" fmla="*/ 0 h 60"/>
                <a:gd name="T22" fmla="*/ 2147483646 w 68"/>
                <a:gd name="T23" fmla="*/ 2147483646 h 60"/>
                <a:gd name="T24" fmla="*/ 2147483646 w 68"/>
                <a:gd name="T25" fmla="*/ 2147483646 h 60"/>
                <a:gd name="T26" fmla="*/ 2147483646 w 68"/>
                <a:gd name="T27" fmla="*/ 2147483646 h 60"/>
                <a:gd name="T28" fmla="*/ 2147483646 w 68"/>
                <a:gd name="T29" fmla="*/ 2147483646 h 60"/>
                <a:gd name="T30" fmla="*/ 2147483646 w 68"/>
                <a:gd name="T31" fmla="*/ 2147483646 h 60"/>
                <a:gd name="T32" fmla="*/ 0 w 68"/>
                <a:gd name="T33" fmla="*/ 2147483646 h 60"/>
                <a:gd name="T34" fmla="*/ 2147483646 w 68"/>
                <a:gd name="T35" fmla="*/ 2147483646 h 60"/>
                <a:gd name="T36" fmla="*/ 2147483646 w 68"/>
                <a:gd name="T37" fmla="*/ 2147483646 h 60"/>
                <a:gd name="T38" fmla="*/ 2147483646 w 68"/>
                <a:gd name="T39" fmla="*/ 2147483646 h 60"/>
                <a:gd name="T40" fmla="*/ 2147483646 w 68"/>
                <a:gd name="T41" fmla="*/ 2147483646 h 60"/>
                <a:gd name="T42" fmla="*/ 2147483646 w 68"/>
                <a:gd name="T43" fmla="*/ 2147483646 h 60"/>
                <a:gd name="T44" fmla="*/ 2147483646 w 68"/>
                <a:gd name="T45" fmla="*/ 2147483646 h 60"/>
                <a:gd name="T46" fmla="*/ 2147483646 w 68"/>
                <a:gd name="T47" fmla="*/ 2147483646 h 60"/>
                <a:gd name="T48" fmla="*/ 2147483646 w 68"/>
                <a:gd name="T49" fmla="*/ 2147483646 h 60"/>
                <a:gd name="T50" fmla="*/ 2147483646 w 68"/>
                <a:gd name="T51" fmla="*/ 2147483646 h 60"/>
                <a:gd name="T52" fmla="*/ 2147483646 w 68"/>
                <a:gd name="T53" fmla="*/ 2147483646 h 60"/>
                <a:gd name="T54" fmla="*/ 2147483646 w 68"/>
                <a:gd name="T55" fmla="*/ 2147483646 h 60"/>
                <a:gd name="T56" fmla="*/ 2147483646 w 68"/>
                <a:gd name="T57" fmla="*/ 2147483646 h 60"/>
                <a:gd name="T58" fmla="*/ 2147483646 w 68"/>
                <a:gd name="T59" fmla="*/ 2147483646 h 60"/>
                <a:gd name="T60" fmla="*/ 2147483646 w 68"/>
                <a:gd name="T61" fmla="*/ 2147483646 h 60"/>
                <a:gd name="T62" fmla="*/ 2147483646 w 68"/>
                <a:gd name="T63" fmla="*/ 2147483646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8" h="60">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sp>
          <p:nvSpPr>
            <p:cNvPr id="31" name="江苏"/>
            <p:cNvSpPr/>
            <p:nvPr/>
          </p:nvSpPr>
          <p:spPr bwMode="auto">
            <a:xfrm>
              <a:off x="6137275" y="3513138"/>
              <a:ext cx="692150" cy="533400"/>
            </a:xfrm>
            <a:custGeom>
              <a:avLst/>
              <a:gdLst>
                <a:gd name="T0" fmla="*/ 2147483646 w 378"/>
                <a:gd name="T1" fmla="*/ 2147483646 h 292"/>
                <a:gd name="T2" fmla="*/ 2147483646 w 378"/>
                <a:gd name="T3" fmla="*/ 2147483646 h 292"/>
                <a:gd name="T4" fmla="*/ 2147483646 w 378"/>
                <a:gd name="T5" fmla="*/ 2147483646 h 292"/>
                <a:gd name="T6" fmla="*/ 2147483646 w 378"/>
                <a:gd name="T7" fmla="*/ 2147483646 h 292"/>
                <a:gd name="T8" fmla="*/ 2147483646 w 378"/>
                <a:gd name="T9" fmla="*/ 2147483646 h 292"/>
                <a:gd name="T10" fmla="*/ 2147483646 w 378"/>
                <a:gd name="T11" fmla="*/ 0 h 292"/>
                <a:gd name="T12" fmla="*/ 2147483646 w 378"/>
                <a:gd name="T13" fmla="*/ 2147483646 h 292"/>
                <a:gd name="T14" fmla="*/ 2147483646 w 378"/>
                <a:gd name="T15" fmla="*/ 2147483646 h 292"/>
                <a:gd name="T16" fmla="*/ 2147483646 w 378"/>
                <a:gd name="T17" fmla="*/ 2147483646 h 292"/>
                <a:gd name="T18" fmla="*/ 2147483646 w 378"/>
                <a:gd name="T19" fmla="*/ 2147483646 h 292"/>
                <a:gd name="T20" fmla="*/ 2147483646 w 378"/>
                <a:gd name="T21" fmla="*/ 2147483646 h 292"/>
                <a:gd name="T22" fmla="*/ 2147483646 w 378"/>
                <a:gd name="T23" fmla="*/ 2147483646 h 292"/>
                <a:gd name="T24" fmla="*/ 2147483646 w 378"/>
                <a:gd name="T25" fmla="*/ 2147483646 h 292"/>
                <a:gd name="T26" fmla="*/ 2147483646 w 378"/>
                <a:gd name="T27" fmla="*/ 2147483646 h 292"/>
                <a:gd name="T28" fmla="*/ 2147483646 w 378"/>
                <a:gd name="T29" fmla="*/ 2147483646 h 292"/>
                <a:gd name="T30" fmla="*/ 2147483646 w 378"/>
                <a:gd name="T31" fmla="*/ 2147483646 h 292"/>
                <a:gd name="T32" fmla="*/ 2147483646 w 378"/>
                <a:gd name="T33" fmla="*/ 2147483646 h 292"/>
                <a:gd name="T34" fmla="*/ 2147483646 w 378"/>
                <a:gd name="T35" fmla="*/ 2147483646 h 292"/>
                <a:gd name="T36" fmla="*/ 2147483646 w 378"/>
                <a:gd name="T37" fmla="*/ 2147483646 h 292"/>
                <a:gd name="T38" fmla="*/ 2147483646 w 378"/>
                <a:gd name="T39" fmla="*/ 2147483646 h 292"/>
                <a:gd name="T40" fmla="*/ 2147483646 w 378"/>
                <a:gd name="T41" fmla="*/ 2147483646 h 292"/>
                <a:gd name="T42" fmla="*/ 2147483646 w 378"/>
                <a:gd name="T43" fmla="*/ 2147483646 h 292"/>
                <a:gd name="T44" fmla="*/ 2147483646 w 378"/>
                <a:gd name="T45" fmla="*/ 2147483646 h 292"/>
                <a:gd name="T46" fmla="*/ 2147483646 w 378"/>
                <a:gd name="T47" fmla="*/ 2147483646 h 292"/>
                <a:gd name="T48" fmla="*/ 2147483646 w 378"/>
                <a:gd name="T49" fmla="*/ 2147483646 h 292"/>
                <a:gd name="T50" fmla="*/ 2147483646 w 378"/>
                <a:gd name="T51" fmla="*/ 2147483646 h 292"/>
                <a:gd name="T52" fmla="*/ 2147483646 w 378"/>
                <a:gd name="T53" fmla="*/ 2147483646 h 292"/>
                <a:gd name="T54" fmla="*/ 2147483646 w 378"/>
                <a:gd name="T55" fmla="*/ 2147483646 h 292"/>
                <a:gd name="T56" fmla="*/ 2147483646 w 378"/>
                <a:gd name="T57" fmla="*/ 2147483646 h 292"/>
                <a:gd name="T58" fmla="*/ 2147483646 w 378"/>
                <a:gd name="T59" fmla="*/ 2147483646 h 292"/>
                <a:gd name="T60" fmla="*/ 2147483646 w 378"/>
                <a:gd name="T61" fmla="*/ 2147483646 h 292"/>
                <a:gd name="T62" fmla="*/ 2147483646 w 378"/>
                <a:gd name="T63" fmla="*/ 2147483646 h 292"/>
                <a:gd name="T64" fmla="*/ 2147483646 w 378"/>
                <a:gd name="T65" fmla="*/ 2147483646 h 292"/>
                <a:gd name="T66" fmla="*/ 2147483646 w 378"/>
                <a:gd name="T67" fmla="*/ 2147483646 h 292"/>
                <a:gd name="T68" fmla="*/ 2147483646 w 378"/>
                <a:gd name="T69" fmla="*/ 2147483646 h 292"/>
                <a:gd name="T70" fmla="*/ 2147483646 w 378"/>
                <a:gd name="T71" fmla="*/ 2147483646 h 292"/>
                <a:gd name="T72" fmla="*/ 2147483646 w 378"/>
                <a:gd name="T73" fmla="*/ 2147483646 h 292"/>
                <a:gd name="T74" fmla="*/ 2147483646 w 378"/>
                <a:gd name="T75" fmla="*/ 2147483646 h 292"/>
                <a:gd name="T76" fmla="*/ 2147483646 w 378"/>
                <a:gd name="T77" fmla="*/ 2147483646 h 292"/>
                <a:gd name="T78" fmla="*/ 2147483646 w 378"/>
                <a:gd name="T79" fmla="*/ 2147483646 h 292"/>
                <a:gd name="T80" fmla="*/ 2147483646 w 378"/>
                <a:gd name="T81" fmla="*/ 2147483646 h 292"/>
                <a:gd name="T82" fmla="*/ 2147483646 w 378"/>
                <a:gd name="T83" fmla="*/ 2147483646 h 292"/>
                <a:gd name="T84" fmla="*/ 2147483646 w 378"/>
                <a:gd name="T85" fmla="*/ 2147483646 h 292"/>
                <a:gd name="T86" fmla="*/ 2147483646 w 378"/>
                <a:gd name="T87" fmla="*/ 2147483646 h 292"/>
                <a:gd name="T88" fmla="*/ 2147483646 w 378"/>
                <a:gd name="T89" fmla="*/ 2147483646 h 292"/>
                <a:gd name="T90" fmla="*/ 2147483646 w 378"/>
                <a:gd name="T91" fmla="*/ 2147483646 h 292"/>
                <a:gd name="T92" fmla="*/ 2147483646 w 378"/>
                <a:gd name="T93" fmla="*/ 2147483646 h 292"/>
                <a:gd name="T94" fmla="*/ 2147483646 w 378"/>
                <a:gd name="T95" fmla="*/ 2147483646 h 292"/>
                <a:gd name="T96" fmla="*/ 2147483646 w 378"/>
                <a:gd name="T97" fmla="*/ 2147483646 h 292"/>
                <a:gd name="T98" fmla="*/ 2147483646 w 378"/>
                <a:gd name="T99" fmla="*/ 2147483646 h 292"/>
                <a:gd name="T100" fmla="*/ 2147483646 w 378"/>
                <a:gd name="T101" fmla="*/ 2147483646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78" h="292">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sp>
          <p:nvSpPr>
            <p:cNvPr id="32" name="河北"/>
            <p:cNvSpPr/>
            <p:nvPr/>
          </p:nvSpPr>
          <p:spPr bwMode="auto">
            <a:xfrm>
              <a:off x="5776913" y="2492375"/>
              <a:ext cx="642937" cy="917575"/>
            </a:xfrm>
            <a:custGeom>
              <a:avLst/>
              <a:gdLst>
                <a:gd name="T0" fmla="*/ 2147483646 w 352"/>
                <a:gd name="T1" fmla="*/ 2147483646 h 502"/>
                <a:gd name="T2" fmla="*/ 2147483646 w 352"/>
                <a:gd name="T3" fmla="*/ 2147483646 h 502"/>
                <a:gd name="T4" fmla="*/ 2147483646 w 352"/>
                <a:gd name="T5" fmla="*/ 2147483646 h 502"/>
                <a:gd name="T6" fmla="*/ 2147483646 w 352"/>
                <a:gd name="T7" fmla="*/ 2147483646 h 502"/>
                <a:gd name="T8" fmla="*/ 2147483646 w 352"/>
                <a:gd name="T9" fmla="*/ 2147483646 h 502"/>
                <a:gd name="T10" fmla="*/ 2147483646 w 352"/>
                <a:gd name="T11" fmla="*/ 2147483646 h 502"/>
                <a:gd name="T12" fmla="*/ 2147483646 w 352"/>
                <a:gd name="T13" fmla="*/ 2147483646 h 502"/>
                <a:gd name="T14" fmla="*/ 2147483646 w 352"/>
                <a:gd name="T15" fmla="*/ 2147483646 h 502"/>
                <a:gd name="T16" fmla="*/ 2147483646 w 352"/>
                <a:gd name="T17" fmla="*/ 2147483646 h 502"/>
                <a:gd name="T18" fmla="*/ 2147483646 w 352"/>
                <a:gd name="T19" fmla="*/ 2147483646 h 502"/>
                <a:gd name="T20" fmla="*/ 2147483646 w 352"/>
                <a:gd name="T21" fmla="*/ 2147483646 h 502"/>
                <a:gd name="T22" fmla="*/ 2147483646 w 352"/>
                <a:gd name="T23" fmla="*/ 2147483646 h 502"/>
                <a:gd name="T24" fmla="*/ 2147483646 w 352"/>
                <a:gd name="T25" fmla="*/ 2147483646 h 502"/>
                <a:gd name="T26" fmla="*/ 2147483646 w 352"/>
                <a:gd name="T27" fmla="*/ 2147483646 h 502"/>
                <a:gd name="T28" fmla="*/ 2147483646 w 352"/>
                <a:gd name="T29" fmla="*/ 2147483646 h 502"/>
                <a:gd name="T30" fmla="*/ 2147483646 w 352"/>
                <a:gd name="T31" fmla="*/ 2147483646 h 502"/>
                <a:gd name="T32" fmla="*/ 2147483646 w 352"/>
                <a:gd name="T33" fmla="*/ 2147483646 h 502"/>
                <a:gd name="T34" fmla="*/ 2147483646 w 352"/>
                <a:gd name="T35" fmla="*/ 2147483646 h 502"/>
                <a:gd name="T36" fmla="*/ 2147483646 w 352"/>
                <a:gd name="T37" fmla="*/ 2147483646 h 502"/>
                <a:gd name="T38" fmla="*/ 2147483646 w 352"/>
                <a:gd name="T39" fmla="*/ 2147483646 h 502"/>
                <a:gd name="T40" fmla="*/ 2147483646 w 352"/>
                <a:gd name="T41" fmla="*/ 2147483646 h 502"/>
                <a:gd name="T42" fmla="*/ 2147483646 w 352"/>
                <a:gd name="T43" fmla="*/ 2147483646 h 502"/>
                <a:gd name="T44" fmla="*/ 2147483646 w 352"/>
                <a:gd name="T45" fmla="*/ 2147483646 h 502"/>
                <a:gd name="T46" fmla="*/ 2147483646 w 352"/>
                <a:gd name="T47" fmla="*/ 2147483646 h 502"/>
                <a:gd name="T48" fmla="*/ 2147483646 w 352"/>
                <a:gd name="T49" fmla="*/ 2147483646 h 502"/>
                <a:gd name="T50" fmla="*/ 2147483646 w 352"/>
                <a:gd name="T51" fmla="*/ 2147483646 h 502"/>
                <a:gd name="T52" fmla="*/ 2147483646 w 352"/>
                <a:gd name="T53" fmla="*/ 2147483646 h 502"/>
                <a:gd name="T54" fmla="*/ 2147483646 w 352"/>
                <a:gd name="T55" fmla="*/ 2147483646 h 502"/>
                <a:gd name="T56" fmla="*/ 2147483646 w 352"/>
                <a:gd name="T57" fmla="*/ 2147483646 h 502"/>
                <a:gd name="T58" fmla="*/ 2147483646 w 352"/>
                <a:gd name="T59" fmla="*/ 2147483646 h 502"/>
                <a:gd name="T60" fmla="*/ 2147483646 w 352"/>
                <a:gd name="T61" fmla="*/ 2147483646 h 502"/>
                <a:gd name="T62" fmla="*/ 2147483646 w 352"/>
                <a:gd name="T63" fmla="*/ 2147483646 h 502"/>
                <a:gd name="T64" fmla="*/ 2147483646 w 352"/>
                <a:gd name="T65" fmla="*/ 2147483646 h 502"/>
                <a:gd name="T66" fmla="*/ 2147483646 w 352"/>
                <a:gd name="T67" fmla="*/ 2147483646 h 502"/>
                <a:gd name="T68" fmla="*/ 2147483646 w 352"/>
                <a:gd name="T69" fmla="*/ 2147483646 h 502"/>
                <a:gd name="T70" fmla="*/ 2147483646 w 352"/>
                <a:gd name="T71" fmla="*/ 2147483646 h 502"/>
                <a:gd name="T72" fmla="*/ 2147483646 w 352"/>
                <a:gd name="T73" fmla="*/ 2147483646 h 502"/>
                <a:gd name="T74" fmla="*/ 2147483646 w 352"/>
                <a:gd name="T75" fmla="*/ 2147483646 h 502"/>
                <a:gd name="T76" fmla="*/ 2147483646 w 352"/>
                <a:gd name="T77" fmla="*/ 2147483646 h 502"/>
                <a:gd name="T78" fmla="*/ 2147483646 w 352"/>
                <a:gd name="T79" fmla="*/ 2147483646 h 502"/>
                <a:gd name="T80" fmla="*/ 2147483646 w 352"/>
                <a:gd name="T81" fmla="*/ 2147483646 h 502"/>
                <a:gd name="T82" fmla="*/ 2147483646 w 352"/>
                <a:gd name="T83" fmla="*/ 2147483646 h 502"/>
                <a:gd name="T84" fmla="*/ 2147483646 w 352"/>
                <a:gd name="T85" fmla="*/ 2147483646 h 502"/>
                <a:gd name="T86" fmla="*/ 2147483646 w 352"/>
                <a:gd name="T87" fmla="*/ 2147483646 h 502"/>
                <a:gd name="T88" fmla="*/ 2147483646 w 352"/>
                <a:gd name="T89" fmla="*/ 2147483646 h 502"/>
                <a:gd name="T90" fmla="*/ 2147483646 w 352"/>
                <a:gd name="T91" fmla="*/ 2147483646 h 502"/>
                <a:gd name="T92" fmla="*/ 2147483646 w 352"/>
                <a:gd name="T93" fmla="*/ 2147483646 h 502"/>
                <a:gd name="T94" fmla="*/ 2147483646 w 352"/>
                <a:gd name="T95" fmla="*/ 2147483646 h 502"/>
                <a:gd name="T96" fmla="*/ 2147483646 w 352"/>
                <a:gd name="T97" fmla="*/ 2147483646 h 502"/>
                <a:gd name="T98" fmla="*/ 2147483646 w 352"/>
                <a:gd name="T99" fmla="*/ 2147483646 h 502"/>
                <a:gd name="T100" fmla="*/ 2147483646 w 352"/>
                <a:gd name="T101" fmla="*/ 2147483646 h 502"/>
                <a:gd name="T102" fmla="*/ 2147483646 w 352"/>
                <a:gd name="T103" fmla="*/ 2147483646 h 502"/>
                <a:gd name="T104" fmla="*/ 2147483646 w 352"/>
                <a:gd name="T105" fmla="*/ 2147483646 h 502"/>
                <a:gd name="T106" fmla="*/ 2147483646 w 352"/>
                <a:gd name="T107" fmla="*/ 2147483646 h 502"/>
                <a:gd name="T108" fmla="*/ 2147483646 w 352"/>
                <a:gd name="T109" fmla="*/ 2147483646 h 5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2" h="50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sp>
          <p:nvSpPr>
            <p:cNvPr id="33" name="河南"/>
            <p:cNvSpPr/>
            <p:nvPr/>
          </p:nvSpPr>
          <p:spPr bwMode="auto">
            <a:xfrm>
              <a:off x="5483225" y="3373438"/>
              <a:ext cx="676275" cy="669925"/>
            </a:xfrm>
            <a:custGeom>
              <a:avLst/>
              <a:gdLst>
                <a:gd name="T0" fmla="*/ 2147483646 w 370"/>
                <a:gd name="T1" fmla="*/ 2147483646 h 366"/>
                <a:gd name="T2" fmla="*/ 0 w 370"/>
                <a:gd name="T3" fmla="*/ 2147483646 h 366"/>
                <a:gd name="T4" fmla="*/ 2147483646 w 370"/>
                <a:gd name="T5" fmla="*/ 2147483646 h 366"/>
                <a:gd name="T6" fmla="*/ 2147483646 w 370"/>
                <a:gd name="T7" fmla="*/ 2147483646 h 366"/>
                <a:gd name="T8" fmla="*/ 2147483646 w 370"/>
                <a:gd name="T9" fmla="*/ 2147483646 h 366"/>
                <a:gd name="T10" fmla="*/ 2147483646 w 370"/>
                <a:gd name="T11" fmla="*/ 2147483646 h 366"/>
                <a:gd name="T12" fmla="*/ 2147483646 w 370"/>
                <a:gd name="T13" fmla="*/ 2147483646 h 366"/>
                <a:gd name="T14" fmla="*/ 2147483646 w 370"/>
                <a:gd name="T15" fmla="*/ 2147483646 h 366"/>
                <a:gd name="T16" fmla="*/ 2147483646 w 370"/>
                <a:gd name="T17" fmla="*/ 2147483646 h 366"/>
                <a:gd name="T18" fmla="*/ 2147483646 w 370"/>
                <a:gd name="T19" fmla="*/ 2147483646 h 366"/>
                <a:gd name="T20" fmla="*/ 2147483646 w 370"/>
                <a:gd name="T21" fmla="*/ 2147483646 h 366"/>
                <a:gd name="T22" fmla="*/ 2147483646 w 370"/>
                <a:gd name="T23" fmla="*/ 2147483646 h 366"/>
                <a:gd name="T24" fmla="*/ 2147483646 w 370"/>
                <a:gd name="T25" fmla="*/ 2147483646 h 366"/>
                <a:gd name="T26" fmla="*/ 2147483646 w 370"/>
                <a:gd name="T27" fmla="*/ 2147483646 h 366"/>
                <a:gd name="T28" fmla="*/ 2147483646 w 370"/>
                <a:gd name="T29" fmla="*/ 2147483646 h 366"/>
                <a:gd name="T30" fmla="*/ 2147483646 w 370"/>
                <a:gd name="T31" fmla="*/ 2147483646 h 366"/>
                <a:gd name="T32" fmla="*/ 2147483646 w 370"/>
                <a:gd name="T33" fmla="*/ 2147483646 h 366"/>
                <a:gd name="T34" fmla="*/ 2147483646 w 370"/>
                <a:gd name="T35" fmla="*/ 2147483646 h 366"/>
                <a:gd name="T36" fmla="*/ 2147483646 w 370"/>
                <a:gd name="T37" fmla="*/ 2147483646 h 366"/>
                <a:gd name="T38" fmla="*/ 2147483646 w 370"/>
                <a:gd name="T39" fmla="*/ 2147483646 h 366"/>
                <a:gd name="T40" fmla="*/ 2147483646 w 370"/>
                <a:gd name="T41" fmla="*/ 2147483646 h 366"/>
                <a:gd name="T42" fmla="*/ 2147483646 w 370"/>
                <a:gd name="T43" fmla="*/ 2147483646 h 366"/>
                <a:gd name="T44" fmla="*/ 2147483646 w 370"/>
                <a:gd name="T45" fmla="*/ 2147483646 h 366"/>
                <a:gd name="T46" fmla="*/ 2147483646 w 370"/>
                <a:gd name="T47" fmla="*/ 2147483646 h 366"/>
                <a:gd name="T48" fmla="*/ 2147483646 w 370"/>
                <a:gd name="T49" fmla="*/ 2147483646 h 366"/>
                <a:gd name="T50" fmla="*/ 2147483646 w 370"/>
                <a:gd name="T51" fmla="*/ 2147483646 h 366"/>
                <a:gd name="T52" fmla="*/ 2147483646 w 370"/>
                <a:gd name="T53" fmla="*/ 2147483646 h 366"/>
                <a:gd name="T54" fmla="*/ 2147483646 w 370"/>
                <a:gd name="T55" fmla="*/ 2147483646 h 366"/>
                <a:gd name="T56" fmla="*/ 2147483646 w 370"/>
                <a:gd name="T57" fmla="*/ 2147483646 h 366"/>
                <a:gd name="T58" fmla="*/ 2147483646 w 370"/>
                <a:gd name="T59" fmla="*/ 2147483646 h 366"/>
                <a:gd name="T60" fmla="*/ 2147483646 w 370"/>
                <a:gd name="T61" fmla="*/ 2147483646 h 366"/>
                <a:gd name="T62" fmla="*/ 2147483646 w 370"/>
                <a:gd name="T63" fmla="*/ 2147483646 h 366"/>
                <a:gd name="T64" fmla="*/ 2147483646 w 370"/>
                <a:gd name="T65" fmla="*/ 2147483646 h 366"/>
                <a:gd name="T66" fmla="*/ 2147483646 w 370"/>
                <a:gd name="T67" fmla="*/ 2147483646 h 366"/>
                <a:gd name="T68" fmla="*/ 2147483646 w 370"/>
                <a:gd name="T69" fmla="*/ 2147483646 h 366"/>
                <a:gd name="T70" fmla="*/ 2147483646 w 370"/>
                <a:gd name="T71" fmla="*/ 2147483646 h 366"/>
                <a:gd name="T72" fmla="*/ 2147483646 w 370"/>
                <a:gd name="T73" fmla="*/ 2147483646 h 366"/>
                <a:gd name="T74" fmla="*/ 2147483646 w 370"/>
                <a:gd name="T75" fmla="*/ 2147483646 h 366"/>
                <a:gd name="T76" fmla="*/ 2147483646 w 370"/>
                <a:gd name="T77" fmla="*/ 2147483646 h 366"/>
                <a:gd name="T78" fmla="*/ 2147483646 w 370"/>
                <a:gd name="T79" fmla="*/ 2147483646 h 366"/>
                <a:gd name="T80" fmla="*/ 2147483646 w 370"/>
                <a:gd name="T81" fmla="*/ 2147483646 h 366"/>
                <a:gd name="T82" fmla="*/ 2147483646 w 370"/>
                <a:gd name="T83" fmla="*/ 2147483646 h 366"/>
                <a:gd name="T84" fmla="*/ 2147483646 w 370"/>
                <a:gd name="T85" fmla="*/ 2147483646 h 366"/>
                <a:gd name="T86" fmla="*/ 2147483646 w 370"/>
                <a:gd name="T87" fmla="*/ 2147483646 h 366"/>
                <a:gd name="T88" fmla="*/ 2147483646 w 370"/>
                <a:gd name="T89" fmla="*/ 2147483646 h 366"/>
                <a:gd name="T90" fmla="*/ 2147483646 w 370"/>
                <a:gd name="T91" fmla="*/ 2147483646 h 366"/>
                <a:gd name="T92" fmla="*/ 2147483646 w 370"/>
                <a:gd name="T93" fmla="*/ 2147483646 h 366"/>
                <a:gd name="T94" fmla="*/ 2147483646 w 370"/>
                <a:gd name="T95" fmla="*/ 0 h 366"/>
                <a:gd name="T96" fmla="*/ 2147483646 w 370"/>
                <a:gd name="T97" fmla="*/ 2147483646 h 366"/>
                <a:gd name="T98" fmla="*/ 2147483646 w 370"/>
                <a:gd name="T99" fmla="*/ 2147483646 h 366"/>
                <a:gd name="T100" fmla="*/ 2147483646 w 370"/>
                <a:gd name="T101" fmla="*/ 2147483646 h 366"/>
                <a:gd name="T102" fmla="*/ 2147483646 w 370"/>
                <a:gd name="T103" fmla="*/ 2147483646 h 366"/>
                <a:gd name="T104" fmla="*/ 2147483646 w 370"/>
                <a:gd name="T105" fmla="*/ 2147483646 h 366"/>
                <a:gd name="T106" fmla="*/ 2147483646 w 370"/>
                <a:gd name="T107" fmla="*/ 2147483646 h 366"/>
                <a:gd name="T108" fmla="*/ 2147483646 w 370"/>
                <a:gd name="T109" fmla="*/ 2147483646 h 3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70" h="366">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sp>
          <p:nvSpPr>
            <p:cNvPr id="34" name="台湾"/>
            <p:cNvSpPr/>
            <p:nvPr/>
          </p:nvSpPr>
          <p:spPr bwMode="auto">
            <a:xfrm>
              <a:off x="6754813" y="4803775"/>
              <a:ext cx="193675" cy="468313"/>
            </a:xfrm>
            <a:custGeom>
              <a:avLst/>
              <a:gdLst>
                <a:gd name="T0" fmla="*/ 2147483646 w 106"/>
                <a:gd name="T1" fmla="*/ 0 h 256"/>
                <a:gd name="T2" fmla="*/ 2147483646 w 106"/>
                <a:gd name="T3" fmla="*/ 0 h 256"/>
                <a:gd name="T4" fmla="*/ 2147483646 w 106"/>
                <a:gd name="T5" fmla="*/ 2147483646 h 256"/>
                <a:gd name="T6" fmla="*/ 2147483646 w 106"/>
                <a:gd name="T7" fmla="*/ 2147483646 h 256"/>
                <a:gd name="T8" fmla="*/ 2147483646 w 106"/>
                <a:gd name="T9" fmla="*/ 2147483646 h 256"/>
                <a:gd name="T10" fmla="*/ 2147483646 w 106"/>
                <a:gd name="T11" fmla="*/ 2147483646 h 256"/>
                <a:gd name="T12" fmla="*/ 2147483646 w 106"/>
                <a:gd name="T13" fmla="*/ 2147483646 h 256"/>
                <a:gd name="T14" fmla="*/ 2147483646 w 106"/>
                <a:gd name="T15" fmla="*/ 2147483646 h 256"/>
                <a:gd name="T16" fmla="*/ 2147483646 w 106"/>
                <a:gd name="T17" fmla="*/ 2147483646 h 256"/>
                <a:gd name="T18" fmla="*/ 0 w 106"/>
                <a:gd name="T19" fmla="*/ 2147483646 h 256"/>
                <a:gd name="T20" fmla="*/ 2147483646 w 106"/>
                <a:gd name="T21" fmla="*/ 2147483646 h 256"/>
                <a:gd name="T22" fmla="*/ 2147483646 w 106"/>
                <a:gd name="T23" fmla="*/ 2147483646 h 256"/>
                <a:gd name="T24" fmla="*/ 2147483646 w 106"/>
                <a:gd name="T25" fmla="*/ 2147483646 h 256"/>
                <a:gd name="T26" fmla="*/ 2147483646 w 106"/>
                <a:gd name="T27" fmla="*/ 2147483646 h 256"/>
                <a:gd name="T28" fmla="*/ 2147483646 w 106"/>
                <a:gd name="T29" fmla="*/ 2147483646 h 256"/>
                <a:gd name="T30" fmla="*/ 2147483646 w 106"/>
                <a:gd name="T31" fmla="*/ 2147483646 h 256"/>
                <a:gd name="T32" fmla="*/ 2147483646 w 106"/>
                <a:gd name="T33" fmla="*/ 2147483646 h 256"/>
                <a:gd name="T34" fmla="*/ 2147483646 w 106"/>
                <a:gd name="T35" fmla="*/ 2147483646 h 256"/>
                <a:gd name="T36" fmla="*/ 2147483646 w 106"/>
                <a:gd name="T37" fmla="*/ 2147483646 h 256"/>
                <a:gd name="T38" fmla="*/ 2147483646 w 106"/>
                <a:gd name="T39" fmla="*/ 2147483646 h 256"/>
                <a:gd name="T40" fmla="*/ 2147483646 w 106"/>
                <a:gd name="T41" fmla="*/ 2147483646 h 256"/>
                <a:gd name="T42" fmla="*/ 2147483646 w 106"/>
                <a:gd name="T43" fmla="*/ 2147483646 h 256"/>
                <a:gd name="T44" fmla="*/ 2147483646 w 106"/>
                <a:gd name="T45" fmla="*/ 2147483646 h 256"/>
                <a:gd name="T46" fmla="*/ 2147483646 w 106"/>
                <a:gd name="T47" fmla="*/ 2147483646 h 256"/>
                <a:gd name="T48" fmla="*/ 2147483646 w 106"/>
                <a:gd name="T49" fmla="*/ 2147483646 h 256"/>
                <a:gd name="T50" fmla="*/ 2147483646 w 106"/>
                <a:gd name="T51" fmla="*/ 2147483646 h 256"/>
                <a:gd name="T52" fmla="*/ 2147483646 w 106"/>
                <a:gd name="T53" fmla="*/ 2147483646 h 256"/>
                <a:gd name="T54" fmla="*/ 2147483646 w 106"/>
                <a:gd name="T55" fmla="*/ 2147483646 h 256"/>
                <a:gd name="T56" fmla="*/ 2147483646 w 106"/>
                <a:gd name="T57" fmla="*/ 2147483646 h 256"/>
                <a:gd name="T58" fmla="*/ 2147483646 w 106"/>
                <a:gd name="T59" fmla="*/ 2147483646 h 256"/>
                <a:gd name="T60" fmla="*/ 2147483646 w 106"/>
                <a:gd name="T61" fmla="*/ 2147483646 h 256"/>
                <a:gd name="T62" fmla="*/ 2147483646 w 106"/>
                <a:gd name="T63" fmla="*/ 2147483646 h 256"/>
                <a:gd name="T64" fmla="*/ 2147483646 w 106"/>
                <a:gd name="T65" fmla="*/ 2147483646 h 256"/>
                <a:gd name="T66" fmla="*/ 2147483646 w 106"/>
                <a:gd name="T67" fmla="*/ 2147483646 h 256"/>
                <a:gd name="T68" fmla="*/ 2147483646 w 106"/>
                <a:gd name="T69" fmla="*/ 2147483646 h 256"/>
                <a:gd name="T70" fmla="*/ 2147483646 w 106"/>
                <a:gd name="T71" fmla="*/ 2147483646 h 256"/>
                <a:gd name="T72" fmla="*/ 2147483646 w 106"/>
                <a:gd name="T73" fmla="*/ 2147483646 h 256"/>
                <a:gd name="T74" fmla="*/ 2147483646 w 106"/>
                <a:gd name="T75" fmla="*/ 2147483646 h 256"/>
                <a:gd name="T76" fmla="*/ 2147483646 w 106"/>
                <a:gd name="T77" fmla="*/ 2147483646 h 256"/>
                <a:gd name="T78" fmla="*/ 2147483646 w 106"/>
                <a:gd name="T79" fmla="*/ 2147483646 h 256"/>
                <a:gd name="T80" fmla="*/ 2147483646 w 106"/>
                <a:gd name="T81" fmla="*/ 2147483646 h 256"/>
                <a:gd name="T82" fmla="*/ 2147483646 w 106"/>
                <a:gd name="T83" fmla="*/ 2147483646 h 256"/>
                <a:gd name="T84" fmla="*/ 2147483646 w 106"/>
                <a:gd name="T85" fmla="*/ 2147483646 h 256"/>
                <a:gd name="T86" fmla="*/ 2147483646 w 106"/>
                <a:gd name="T87" fmla="*/ 2147483646 h 256"/>
                <a:gd name="T88" fmla="*/ 2147483646 w 106"/>
                <a:gd name="T89" fmla="*/ 0 h 2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6" h="256">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sp>
          <p:nvSpPr>
            <p:cNvPr id="35" name="海南"/>
            <p:cNvSpPr/>
            <p:nvPr/>
          </p:nvSpPr>
          <p:spPr bwMode="auto">
            <a:xfrm>
              <a:off x="5330825" y="5634038"/>
              <a:ext cx="292100" cy="255587"/>
            </a:xfrm>
            <a:custGeom>
              <a:avLst/>
              <a:gdLst>
                <a:gd name="T0" fmla="*/ 2147483646 w 160"/>
                <a:gd name="T1" fmla="*/ 2147483646 h 140"/>
                <a:gd name="T2" fmla="*/ 2147483646 w 160"/>
                <a:gd name="T3" fmla="*/ 2147483646 h 140"/>
                <a:gd name="T4" fmla="*/ 2147483646 w 160"/>
                <a:gd name="T5" fmla="*/ 2147483646 h 140"/>
                <a:gd name="T6" fmla="*/ 2147483646 w 160"/>
                <a:gd name="T7" fmla="*/ 2147483646 h 140"/>
                <a:gd name="T8" fmla="*/ 2147483646 w 160"/>
                <a:gd name="T9" fmla="*/ 2147483646 h 140"/>
                <a:gd name="T10" fmla="*/ 2147483646 w 160"/>
                <a:gd name="T11" fmla="*/ 2147483646 h 140"/>
                <a:gd name="T12" fmla="*/ 2147483646 w 160"/>
                <a:gd name="T13" fmla="*/ 2147483646 h 140"/>
                <a:gd name="T14" fmla="*/ 2147483646 w 160"/>
                <a:gd name="T15" fmla="*/ 2147483646 h 140"/>
                <a:gd name="T16" fmla="*/ 2147483646 w 160"/>
                <a:gd name="T17" fmla="*/ 2147483646 h 140"/>
                <a:gd name="T18" fmla="*/ 2147483646 w 160"/>
                <a:gd name="T19" fmla="*/ 2147483646 h 140"/>
                <a:gd name="T20" fmla="*/ 2147483646 w 160"/>
                <a:gd name="T21" fmla="*/ 2147483646 h 140"/>
                <a:gd name="T22" fmla="*/ 2147483646 w 160"/>
                <a:gd name="T23" fmla="*/ 2147483646 h 140"/>
                <a:gd name="T24" fmla="*/ 2147483646 w 160"/>
                <a:gd name="T25" fmla="*/ 2147483646 h 140"/>
                <a:gd name="T26" fmla="*/ 0 w 160"/>
                <a:gd name="T27" fmla="*/ 2147483646 h 140"/>
                <a:gd name="T28" fmla="*/ 2147483646 w 160"/>
                <a:gd name="T29" fmla="*/ 2147483646 h 140"/>
                <a:gd name="T30" fmla="*/ 2147483646 w 160"/>
                <a:gd name="T31" fmla="*/ 2147483646 h 140"/>
                <a:gd name="T32" fmla="*/ 2147483646 w 160"/>
                <a:gd name="T33" fmla="*/ 2147483646 h 140"/>
                <a:gd name="T34" fmla="*/ 2147483646 w 160"/>
                <a:gd name="T35" fmla="*/ 2147483646 h 140"/>
                <a:gd name="T36" fmla="*/ 2147483646 w 160"/>
                <a:gd name="T37" fmla="*/ 2147483646 h 140"/>
                <a:gd name="T38" fmla="*/ 2147483646 w 160"/>
                <a:gd name="T39" fmla="*/ 2147483646 h 140"/>
                <a:gd name="T40" fmla="*/ 2147483646 w 160"/>
                <a:gd name="T41" fmla="*/ 2147483646 h 140"/>
                <a:gd name="T42" fmla="*/ 2147483646 w 160"/>
                <a:gd name="T43" fmla="*/ 2147483646 h 140"/>
                <a:gd name="T44" fmla="*/ 2147483646 w 160"/>
                <a:gd name="T45" fmla="*/ 2147483646 h 140"/>
                <a:gd name="T46" fmla="*/ 2147483646 w 160"/>
                <a:gd name="T47" fmla="*/ 2147483646 h 140"/>
                <a:gd name="T48" fmla="*/ 2147483646 w 160"/>
                <a:gd name="T49" fmla="*/ 2147483646 h 140"/>
                <a:gd name="T50" fmla="*/ 2147483646 w 160"/>
                <a:gd name="T51" fmla="*/ 2147483646 h 140"/>
                <a:gd name="T52" fmla="*/ 2147483646 w 160"/>
                <a:gd name="T53" fmla="*/ 2147483646 h 140"/>
                <a:gd name="T54" fmla="*/ 2147483646 w 160"/>
                <a:gd name="T55" fmla="*/ 2147483646 h 140"/>
                <a:gd name="T56" fmla="*/ 2147483646 w 160"/>
                <a:gd name="T57" fmla="*/ 2147483646 h 140"/>
                <a:gd name="T58" fmla="*/ 2147483646 w 160"/>
                <a:gd name="T59" fmla="*/ 2147483646 h 140"/>
                <a:gd name="T60" fmla="*/ 2147483646 w 160"/>
                <a:gd name="T61" fmla="*/ 2147483646 h 140"/>
                <a:gd name="T62" fmla="*/ 2147483646 w 160"/>
                <a:gd name="T63" fmla="*/ 2147483646 h 140"/>
                <a:gd name="T64" fmla="*/ 2147483646 w 160"/>
                <a:gd name="T65" fmla="*/ 2147483646 h 140"/>
                <a:gd name="T66" fmla="*/ 2147483646 w 160"/>
                <a:gd name="T67" fmla="*/ 2147483646 h 140"/>
                <a:gd name="T68" fmla="*/ 2147483646 w 160"/>
                <a:gd name="T69" fmla="*/ 2147483646 h 140"/>
                <a:gd name="T70" fmla="*/ 2147483646 w 160"/>
                <a:gd name="T71" fmla="*/ 2147483646 h 140"/>
                <a:gd name="T72" fmla="*/ 2147483646 w 160"/>
                <a:gd name="T73" fmla="*/ 2147483646 h 140"/>
                <a:gd name="T74" fmla="*/ 2147483646 w 160"/>
                <a:gd name="T75" fmla="*/ 2147483646 h 140"/>
                <a:gd name="T76" fmla="*/ 2147483646 w 160"/>
                <a:gd name="T77" fmla="*/ 2147483646 h 140"/>
                <a:gd name="T78" fmla="*/ 2147483646 w 160"/>
                <a:gd name="T79" fmla="*/ 2147483646 h 140"/>
                <a:gd name="T80" fmla="*/ 2147483646 w 160"/>
                <a:gd name="T81" fmla="*/ 2147483646 h 140"/>
                <a:gd name="T82" fmla="*/ 2147483646 w 160"/>
                <a:gd name="T83" fmla="*/ 0 h 140"/>
                <a:gd name="T84" fmla="*/ 2147483646 w 160"/>
                <a:gd name="T85" fmla="*/ 2147483646 h 140"/>
                <a:gd name="T86" fmla="*/ 2147483646 w 160"/>
                <a:gd name="T87" fmla="*/ 2147483646 h 140"/>
                <a:gd name="T88" fmla="*/ 2147483646 w 160"/>
                <a:gd name="T89" fmla="*/ 2147483646 h 140"/>
                <a:gd name="T90" fmla="*/ 2147483646 w 160"/>
                <a:gd name="T91" fmla="*/ 2147483646 h 140"/>
                <a:gd name="T92" fmla="*/ 2147483646 w 160"/>
                <a:gd name="T93" fmla="*/ 2147483646 h 140"/>
                <a:gd name="T94" fmla="*/ 2147483646 w 160"/>
                <a:gd name="T95" fmla="*/ 2147483646 h 1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0" h="14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grpSp>
      <p:sp>
        <p:nvSpPr>
          <p:cNvPr id="36" name="Freeform 147"/>
          <p:cNvSpPr>
            <a:spLocks noEditPoints="1"/>
          </p:cNvSpPr>
          <p:nvPr/>
        </p:nvSpPr>
        <p:spPr bwMode="auto">
          <a:xfrm>
            <a:off x="6646843" y="2103098"/>
            <a:ext cx="589633" cy="459293"/>
          </a:xfrm>
          <a:custGeom>
            <a:avLst/>
            <a:gdLst>
              <a:gd name="T0" fmla="*/ 10 w 190"/>
              <a:gd name="T1" fmla="*/ 122 h 148"/>
              <a:gd name="T2" fmla="*/ 10 w 190"/>
              <a:gd name="T3" fmla="*/ 10 h 148"/>
              <a:gd name="T4" fmla="*/ 86 w 190"/>
              <a:gd name="T5" fmla="*/ 10 h 148"/>
              <a:gd name="T6" fmla="*/ 66 w 190"/>
              <a:gd name="T7" fmla="*/ 42 h 148"/>
              <a:gd name="T8" fmla="*/ 70 w 190"/>
              <a:gd name="T9" fmla="*/ 72 h 148"/>
              <a:gd name="T10" fmla="*/ 90 w 190"/>
              <a:gd name="T11" fmla="*/ 94 h 148"/>
              <a:gd name="T12" fmla="*/ 116 w 190"/>
              <a:gd name="T13" fmla="*/ 102 h 148"/>
              <a:gd name="T14" fmla="*/ 144 w 190"/>
              <a:gd name="T15" fmla="*/ 102 h 148"/>
              <a:gd name="T16" fmla="*/ 140 w 190"/>
              <a:gd name="T17" fmla="*/ 112 h 148"/>
              <a:gd name="T18" fmla="*/ 174 w 190"/>
              <a:gd name="T19" fmla="*/ 146 h 148"/>
              <a:gd name="T20" fmla="*/ 188 w 190"/>
              <a:gd name="T21" fmla="*/ 128 h 148"/>
              <a:gd name="T22" fmla="*/ 154 w 190"/>
              <a:gd name="T23" fmla="*/ 94 h 148"/>
              <a:gd name="T24" fmla="*/ 156 w 190"/>
              <a:gd name="T25" fmla="*/ 82 h 148"/>
              <a:gd name="T26" fmla="*/ 166 w 190"/>
              <a:gd name="T27" fmla="*/ 60 h 148"/>
              <a:gd name="T28" fmla="*/ 158 w 190"/>
              <a:gd name="T29" fmla="*/ 22 h 148"/>
              <a:gd name="T30" fmla="*/ 134 w 190"/>
              <a:gd name="T31" fmla="*/ 4 h 148"/>
              <a:gd name="T32" fmla="*/ 106 w 190"/>
              <a:gd name="T33" fmla="*/ 2 h 148"/>
              <a:gd name="T34" fmla="*/ 122 w 190"/>
              <a:gd name="T35" fmla="*/ 18 h 148"/>
              <a:gd name="T36" fmla="*/ 102 w 190"/>
              <a:gd name="T37" fmla="*/ 20 h 148"/>
              <a:gd name="T38" fmla="*/ 86 w 190"/>
              <a:gd name="T39" fmla="*/ 34 h 148"/>
              <a:gd name="T40" fmla="*/ 82 w 190"/>
              <a:gd name="T41" fmla="*/ 52 h 148"/>
              <a:gd name="T42" fmla="*/ 88 w 190"/>
              <a:gd name="T43" fmla="*/ 72 h 148"/>
              <a:gd name="T44" fmla="*/ 110 w 190"/>
              <a:gd name="T45" fmla="*/ 84 h 148"/>
              <a:gd name="T46" fmla="*/ 130 w 190"/>
              <a:gd name="T47" fmla="*/ 82 h 148"/>
              <a:gd name="T48" fmla="*/ 146 w 190"/>
              <a:gd name="T49" fmla="*/ 70 h 148"/>
              <a:gd name="T50" fmla="*/ 150 w 190"/>
              <a:gd name="T51" fmla="*/ 50 h 148"/>
              <a:gd name="T52" fmla="*/ 144 w 190"/>
              <a:gd name="T53" fmla="*/ 32 h 148"/>
              <a:gd name="T54" fmla="*/ 122 w 190"/>
              <a:gd name="T55" fmla="*/ 18 h 148"/>
              <a:gd name="T56" fmla="*/ 108 w 190"/>
              <a:gd name="T57" fmla="*/ 38 h 148"/>
              <a:gd name="T58" fmla="*/ 86 w 190"/>
              <a:gd name="T59" fmla="*/ 50 h 148"/>
              <a:gd name="T60" fmla="*/ 102 w 190"/>
              <a:gd name="T61" fmla="*/ 46 h 148"/>
              <a:gd name="T62" fmla="*/ 146 w 190"/>
              <a:gd name="T63" fmla="*/ 48 h 148"/>
              <a:gd name="T64" fmla="*/ 140 w 190"/>
              <a:gd name="T65" fmla="*/ 70 h 148"/>
              <a:gd name="T66" fmla="*/ 132 w 190"/>
              <a:gd name="T67" fmla="*/ 76 h 148"/>
              <a:gd name="T68" fmla="*/ 122 w 190"/>
              <a:gd name="T69" fmla="*/ 68 h 148"/>
              <a:gd name="T70" fmla="*/ 116 w 190"/>
              <a:gd name="T71" fmla="*/ 82 h 148"/>
              <a:gd name="T72" fmla="*/ 104 w 190"/>
              <a:gd name="T73" fmla="*/ 78 h 148"/>
              <a:gd name="T74" fmla="*/ 96 w 190"/>
              <a:gd name="T75" fmla="*/ 74 h 148"/>
              <a:gd name="T76" fmla="*/ 34 w 190"/>
              <a:gd name="T77" fmla="*/ 110 h 148"/>
              <a:gd name="T78" fmla="*/ 36 w 190"/>
              <a:gd name="T79" fmla="*/ 68 h 148"/>
              <a:gd name="T80" fmla="*/ 14 w 190"/>
              <a:gd name="T81" fmla="*/ 68 h 148"/>
              <a:gd name="T82" fmla="*/ 46 w 190"/>
              <a:gd name="T83" fmla="*/ 72 h 148"/>
              <a:gd name="T84" fmla="*/ 60 w 190"/>
              <a:gd name="T85" fmla="*/ 56 h 148"/>
              <a:gd name="T86" fmla="*/ 36 w 190"/>
              <a:gd name="T87" fmla="*/ 54 h 148"/>
              <a:gd name="T88" fmla="*/ 26 w 190"/>
              <a:gd name="T89" fmla="*/ 110 h 148"/>
              <a:gd name="T90" fmla="*/ 22 w 190"/>
              <a:gd name="T91" fmla="*/ 110 h 148"/>
              <a:gd name="T92" fmla="*/ 50 w 190"/>
              <a:gd name="T93" fmla="*/ 78 h 148"/>
              <a:gd name="T94" fmla="*/ 44 w 190"/>
              <a:gd name="T95" fmla="*/ 110 h 148"/>
              <a:gd name="T96" fmla="*/ 60 w 190"/>
              <a:gd name="T97" fmla="*/ 70 h 148"/>
              <a:gd name="T98" fmla="*/ 68 w 190"/>
              <a:gd name="T99" fmla="*/ 110 h 148"/>
              <a:gd name="T100" fmla="*/ 72 w 190"/>
              <a:gd name="T101" fmla="*/ 88 h 148"/>
              <a:gd name="T102" fmla="*/ 68 w 190"/>
              <a:gd name="T103" fmla="*/ 110 h 148"/>
              <a:gd name="T104" fmla="*/ 84 w 190"/>
              <a:gd name="T105" fmla="*/ 110 h 148"/>
              <a:gd name="T106" fmla="*/ 78 w 190"/>
              <a:gd name="T107" fmla="*/ 110 h 148"/>
              <a:gd name="T108" fmla="*/ 94 w 190"/>
              <a:gd name="T109" fmla="*/ 110 h 148"/>
              <a:gd name="T110" fmla="*/ 90 w 190"/>
              <a:gd name="T111" fmla="*/ 110 h 148"/>
              <a:gd name="T112" fmla="*/ 106 w 190"/>
              <a:gd name="T113" fmla="*/ 110 h 148"/>
              <a:gd name="T114" fmla="*/ 102 w 190"/>
              <a:gd name="T115" fmla="*/ 110 h 148"/>
              <a:gd name="T116" fmla="*/ 118 w 190"/>
              <a:gd name="T117" fmla="*/ 110 h 148"/>
              <a:gd name="T118" fmla="*/ 112 w 190"/>
              <a:gd name="T119" fmla="*/ 110 h 148"/>
              <a:gd name="T120" fmla="*/ 128 w 190"/>
              <a:gd name="T121" fmla="*/ 110 h 148"/>
              <a:gd name="T122" fmla="*/ 124 w 190"/>
              <a:gd name="T123" fmla="*/ 11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0" h="148">
                <a:moveTo>
                  <a:pt x="10" y="114"/>
                </a:moveTo>
                <a:lnTo>
                  <a:pt x="136" y="114"/>
                </a:lnTo>
                <a:lnTo>
                  <a:pt x="142" y="122"/>
                </a:lnTo>
                <a:lnTo>
                  <a:pt x="10" y="122"/>
                </a:lnTo>
                <a:lnTo>
                  <a:pt x="0" y="122"/>
                </a:lnTo>
                <a:lnTo>
                  <a:pt x="0" y="114"/>
                </a:lnTo>
                <a:lnTo>
                  <a:pt x="0" y="10"/>
                </a:lnTo>
                <a:lnTo>
                  <a:pt x="10" y="10"/>
                </a:lnTo>
                <a:lnTo>
                  <a:pt x="10" y="114"/>
                </a:lnTo>
                <a:lnTo>
                  <a:pt x="10" y="114"/>
                </a:lnTo>
                <a:close/>
                <a:moveTo>
                  <a:pt x="86" y="10"/>
                </a:moveTo>
                <a:lnTo>
                  <a:pt x="86" y="10"/>
                </a:lnTo>
                <a:lnTo>
                  <a:pt x="78" y="16"/>
                </a:lnTo>
                <a:lnTo>
                  <a:pt x="72" y="24"/>
                </a:lnTo>
                <a:lnTo>
                  <a:pt x="68" y="34"/>
                </a:lnTo>
                <a:lnTo>
                  <a:pt x="66" y="42"/>
                </a:lnTo>
                <a:lnTo>
                  <a:pt x="66" y="42"/>
                </a:lnTo>
                <a:lnTo>
                  <a:pt x="66" y="52"/>
                </a:lnTo>
                <a:lnTo>
                  <a:pt x="66" y="62"/>
                </a:lnTo>
                <a:lnTo>
                  <a:pt x="70" y="72"/>
                </a:lnTo>
                <a:lnTo>
                  <a:pt x="74" y="80"/>
                </a:lnTo>
                <a:lnTo>
                  <a:pt x="74" y="80"/>
                </a:lnTo>
                <a:lnTo>
                  <a:pt x="82" y="88"/>
                </a:lnTo>
                <a:lnTo>
                  <a:pt x="90" y="94"/>
                </a:lnTo>
                <a:lnTo>
                  <a:pt x="98" y="98"/>
                </a:lnTo>
                <a:lnTo>
                  <a:pt x="108" y="102"/>
                </a:lnTo>
                <a:lnTo>
                  <a:pt x="108" y="102"/>
                </a:lnTo>
                <a:lnTo>
                  <a:pt x="116" y="102"/>
                </a:lnTo>
                <a:lnTo>
                  <a:pt x="124" y="102"/>
                </a:lnTo>
                <a:lnTo>
                  <a:pt x="132" y="100"/>
                </a:lnTo>
                <a:lnTo>
                  <a:pt x="140" y="96"/>
                </a:lnTo>
                <a:lnTo>
                  <a:pt x="144" y="102"/>
                </a:lnTo>
                <a:lnTo>
                  <a:pt x="142" y="102"/>
                </a:lnTo>
                <a:lnTo>
                  <a:pt x="142" y="102"/>
                </a:lnTo>
                <a:lnTo>
                  <a:pt x="140" y="106"/>
                </a:lnTo>
                <a:lnTo>
                  <a:pt x="140" y="112"/>
                </a:lnTo>
                <a:lnTo>
                  <a:pt x="164" y="144"/>
                </a:lnTo>
                <a:lnTo>
                  <a:pt x="164" y="144"/>
                </a:lnTo>
                <a:lnTo>
                  <a:pt x="170" y="148"/>
                </a:lnTo>
                <a:lnTo>
                  <a:pt x="174" y="146"/>
                </a:lnTo>
                <a:lnTo>
                  <a:pt x="186" y="138"/>
                </a:lnTo>
                <a:lnTo>
                  <a:pt x="186" y="138"/>
                </a:lnTo>
                <a:lnTo>
                  <a:pt x="190" y="134"/>
                </a:lnTo>
                <a:lnTo>
                  <a:pt x="188" y="128"/>
                </a:lnTo>
                <a:lnTo>
                  <a:pt x="164" y="94"/>
                </a:lnTo>
                <a:lnTo>
                  <a:pt x="164" y="94"/>
                </a:lnTo>
                <a:lnTo>
                  <a:pt x="160" y="92"/>
                </a:lnTo>
                <a:lnTo>
                  <a:pt x="154" y="94"/>
                </a:lnTo>
                <a:lnTo>
                  <a:pt x="154" y="94"/>
                </a:lnTo>
                <a:lnTo>
                  <a:pt x="150" y="88"/>
                </a:lnTo>
                <a:lnTo>
                  <a:pt x="150" y="88"/>
                </a:lnTo>
                <a:lnTo>
                  <a:pt x="156" y="82"/>
                </a:lnTo>
                <a:lnTo>
                  <a:pt x="160" y="74"/>
                </a:lnTo>
                <a:lnTo>
                  <a:pt x="164" y="68"/>
                </a:lnTo>
                <a:lnTo>
                  <a:pt x="166" y="60"/>
                </a:lnTo>
                <a:lnTo>
                  <a:pt x="166" y="60"/>
                </a:lnTo>
                <a:lnTo>
                  <a:pt x="166" y="50"/>
                </a:lnTo>
                <a:lnTo>
                  <a:pt x="166" y="40"/>
                </a:lnTo>
                <a:lnTo>
                  <a:pt x="162" y="30"/>
                </a:lnTo>
                <a:lnTo>
                  <a:pt x="158" y="22"/>
                </a:lnTo>
                <a:lnTo>
                  <a:pt x="158" y="22"/>
                </a:lnTo>
                <a:lnTo>
                  <a:pt x="150" y="14"/>
                </a:lnTo>
                <a:lnTo>
                  <a:pt x="142" y="8"/>
                </a:lnTo>
                <a:lnTo>
                  <a:pt x="134" y="4"/>
                </a:lnTo>
                <a:lnTo>
                  <a:pt x="124" y="2"/>
                </a:lnTo>
                <a:lnTo>
                  <a:pt x="124" y="2"/>
                </a:lnTo>
                <a:lnTo>
                  <a:pt x="114" y="0"/>
                </a:lnTo>
                <a:lnTo>
                  <a:pt x="106" y="2"/>
                </a:lnTo>
                <a:lnTo>
                  <a:pt x="96" y="4"/>
                </a:lnTo>
                <a:lnTo>
                  <a:pt x="86" y="10"/>
                </a:lnTo>
                <a:lnTo>
                  <a:pt x="86" y="10"/>
                </a:lnTo>
                <a:close/>
                <a:moveTo>
                  <a:pt x="122" y="18"/>
                </a:moveTo>
                <a:lnTo>
                  <a:pt x="122" y="18"/>
                </a:lnTo>
                <a:lnTo>
                  <a:pt x="116" y="16"/>
                </a:lnTo>
                <a:lnTo>
                  <a:pt x="108" y="18"/>
                </a:lnTo>
                <a:lnTo>
                  <a:pt x="102" y="20"/>
                </a:lnTo>
                <a:lnTo>
                  <a:pt x="96" y="24"/>
                </a:lnTo>
                <a:lnTo>
                  <a:pt x="96" y="24"/>
                </a:lnTo>
                <a:lnTo>
                  <a:pt x="90" y="28"/>
                </a:lnTo>
                <a:lnTo>
                  <a:pt x="86" y="34"/>
                </a:lnTo>
                <a:lnTo>
                  <a:pt x="84" y="40"/>
                </a:lnTo>
                <a:lnTo>
                  <a:pt x="82" y="46"/>
                </a:lnTo>
                <a:lnTo>
                  <a:pt x="82" y="46"/>
                </a:lnTo>
                <a:lnTo>
                  <a:pt x="82" y="52"/>
                </a:lnTo>
                <a:lnTo>
                  <a:pt x="82" y="58"/>
                </a:lnTo>
                <a:lnTo>
                  <a:pt x="84" y="66"/>
                </a:lnTo>
                <a:lnTo>
                  <a:pt x="88" y="72"/>
                </a:lnTo>
                <a:lnTo>
                  <a:pt x="88" y="72"/>
                </a:lnTo>
                <a:lnTo>
                  <a:pt x="92" y="76"/>
                </a:lnTo>
                <a:lnTo>
                  <a:pt x="98" y="80"/>
                </a:lnTo>
                <a:lnTo>
                  <a:pt x="104" y="84"/>
                </a:lnTo>
                <a:lnTo>
                  <a:pt x="110" y="84"/>
                </a:lnTo>
                <a:lnTo>
                  <a:pt x="110" y="84"/>
                </a:lnTo>
                <a:lnTo>
                  <a:pt x="116" y="86"/>
                </a:lnTo>
                <a:lnTo>
                  <a:pt x="124" y="84"/>
                </a:lnTo>
                <a:lnTo>
                  <a:pt x="130" y="82"/>
                </a:lnTo>
                <a:lnTo>
                  <a:pt x="136" y="80"/>
                </a:lnTo>
                <a:lnTo>
                  <a:pt x="136" y="80"/>
                </a:lnTo>
                <a:lnTo>
                  <a:pt x="142" y="74"/>
                </a:lnTo>
                <a:lnTo>
                  <a:pt x="146" y="70"/>
                </a:lnTo>
                <a:lnTo>
                  <a:pt x="148" y="64"/>
                </a:lnTo>
                <a:lnTo>
                  <a:pt x="150" y="56"/>
                </a:lnTo>
                <a:lnTo>
                  <a:pt x="150" y="56"/>
                </a:lnTo>
                <a:lnTo>
                  <a:pt x="150" y="50"/>
                </a:lnTo>
                <a:lnTo>
                  <a:pt x="150" y="44"/>
                </a:lnTo>
                <a:lnTo>
                  <a:pt x="148" y="38"/>
                </a:lnTo>
                <a:lnTo>
                  <a:pt x="144" y="32"/>
                </a:lnTo>
                <a:lnTo>
                  <a:pt x="144" y="32"/>
                </a:lnTo>
                <a:lnTo>
                  <a:pt x="140" y="26"/>
                </a:lnTo>
                <a:lnTo>
                  <a:pt x="134" y="22"/>
                </a:lnTo>
                <a:lnTo>
                  <a:pt x="128" y="20"/>
                </a:lnTo>
                <a:lnTo>
                  <a:pt x="122" y="18"/>
                </a:lnTo>
                <a:lnTo>
                  <a:pt x="122" y="18"/>
                </a:lnTo>
                <a:close/>
                <a:moveTo>
                  <a:pt x="144" y="40"/>
                </a:moveTo>
                <a:lnTo>
                  <a:pt x="116" y="52"/>
                </a:lnTo>
                <a:lnTo>
                  <a:pt x="108" y="38"/>
                </a:lnTo>
                <a:lnTo>
                  <a:pt x="104" y="34"/>
                </a:lnTo>
                <a:lnTo>
                  <a:pt x="100" y="36"/>
                </a:lnTo>
                <a:lnTo>
                  <a:pt x="86" y="50"/>
                </a:lnTo>
                <a:lnTo>
                  <a:pt x="86" y="50"/>
                </a:lnTo>
                <a:lnTo>
                  <a:pt x="86" y="50"/>
                </a:lnTo>
                <a:lnTo>
                  <a:pt x="86" y="50"/>
                </a:lnTo>
                <a:lnTo>
                  <a:pt x="86" y="60"/>
                </a:lnTo>
                <a:lnTo>
                  <a:pt x="102" y="46"/>
                </a:lnTo>
                <a:lnTo>
                  <a:pt x="112" y="60"/>
                </a:lnTo>
                <a:lnTo>
                  <a:pt x="114" y="62"/>
                </a:lnTo>
                <a:lnTo>
                  <a:pt x="118" y="60"/>
                </a:lnTo>
                <a:lnTo>
                  <a:pt x="146" y="48"/>
                </a:lnTo>
                <a:lnTo>
                  <a:pt x="146" y="48"/>
                </a:lnTo>
                <a:lnTo>
                  <a:pt x="144" y="40"/>
                </a:lnTo>
                <a:lnTo>
                  <a:pt x="144" y="40"/>
                </a:lnTo>
                <a:close/>
                <a:moveTo>
                  <a:pt x="140" y="70"/>
                </a:moveTo>
                <a:lnTo>
                  <a:pt x="140" y="60"/>
                </a:lnTo>
                <a:lnTo>
                  <a:pt x="132" y="64"/>
                </a:lnTo>
                <a:lnTo>
                  <a:pt x="132" y="76"/>
                </a:lnTo>
                <a:lnTo>
                  <a:pt x="132" y="76"/>
                </a:lnTo>
                <a:lnTo>
                  <a:pt x="140" y="70"/>
                </a:lnTo>
                <a:lnTo>
                  <a:pt x="140" y="70"/>
                </a:lnTo>
                <a:close/>
                <a:moveTo>
                  <a:pt x="122" y="80"/>
                </a:moveTo>
                <a:lnTo>
                  <a:pt x="122" y="68"/>
                </a:lnTo>
                <a:lnTo>
                  <a:pt x="114" y="72"/>
                </a:lnTo>
                <a:lnTo>
                  <a:pt x="114" y="82"/>
                </a:lnTo>
                <a:lnTo>
                  <a:pt x="114" y="82"/>
                </a:lnTo>
                <a:lnTo>
                  <a:pt x="116" y="82"/>
                </a:lnTo>
                <a:lnTo>
                  <a:pt x="116" y="82"/>
                </a:lnTo>
                <a:lnTo>
                  <a:pt x="122" y="80"/>
                </a:lnTo>
                <a:lnTo>
                  <a:pt x="122" y="80"/>
                </a:lnTo>
                <a:close/>
                <a:moveTo>
                  <a:pt x="104" y="78"/>
                </a:moveTo>
                <a:lnTo>
                  <a:pt x="104" y="62"/>
                </a:lnTo>
                <a:lnTo>
                  <a:pt x="102" y="60"/>
                </a:lnTo>
                <a:lnTo>
                  <a:pt x="96" y="64"/>
                </a:lnTo>
                <a:lnTo>
                  <a:pt x="96" y="74"/>
                </a:lnTo>
                <a:lnTo>
                  <a:pt x="96" y="74"/>
                </a:lnTo>
                <a:lnTo>
                  <a:pt x="104" y="78"/>
                </a:lnTo>
                <a:lnTo>
                  <a:pt x="104" y="78"/>
                </a:lnTo>
                <a:close/>
                <a:moveTo>
                  <a:pt x="34" y="110"/>
                </a:moveTo>
                <a:lnTo>
                  <a:pt x="34" y="110"/>
                </a:lnTo>
                <a:lnTo>
                  <a:pt x="38" y="110"/>
                </a:lnTo>
                <a:lnTo>
                  <a:pt x="38" y="70"/>
                </a:lnTo>
                <a:lnTo>
                  <a:pt x="36" y="68"/>
                </a:lnTo>
                <a:lnTo>
                  <a:pt x="34" y="70"/>
                </a:lnTo>
                <a:lnTo>
                  <a:pt x="34" y="110"/>
                </a:lnTo>
                <a:lnTo>
                  <a:pt x="34" y="110"/>
                </a:lnTo>
                <a:close/>
                <a:moveTo>
                  <a:pt x="14" y="68"/>
                </a:moveTo>
                <a:lnTo>
                  <a:pt x="18" y="74"/>
                </a:lnTo>
                <a:lnTo>
                  <a:pt x="38" y="60"/>
                </a:lnTo>
                <a:lnTo>
                  <a:pt x="44" y="70"/>
                </a:lnTo>
                <a:lnTo>
                  <a:pt x="46" y="72"/>
                </a:lnTo>
                <a:lnTo>
                  <a:pt x="48" y="72"/>
                </a:lnTo>
                <a:lnTo>
                  <a:pt x="60" y="62"/>
                </a:lnTo>
                <a:lnTo>
                  <a:pt x="60" y="62"/>
                </a:lnTo>
                <a:lnTo>
                  <a:pt x="60" y="56"/>
                </a:lnTo>
                <a:lnTo>
                  <a:pt x="48" y="66"/>
                </a:lnTo>
                <a:lnTo>
                  <a:pt x="40" y="56"/>
                </a:lnTo>
                <a:lnTo>
                  <a:pt x="40" y="54"/>
                </a:lnTo>
                <a:lnTo>
                  <a:pt x="36" y="54"/>
                </a:lnTo>
                <a:lnTo>
                  <a:pt x="14" y="68"/>
                </a:lnTo>
                <a:lnTo>
                  <a:pt x="14" y="68"/>
                </a:lnTo>
                <a:close/>
                <a:moveTo>
                  <a:pt x="22" y="110"/>
                </a:moveTo>
                <a:lnTo>
                  <a:pt x="26" y="110"/>
                </a:lnTo>
                <a:lnTo>
                  <a:pt x="26" y="74"/>
                </a:lnTo>
                <a:lnTo>
                  <a:pt x="22" y="78"/>
                </a:lnTo>
                <a:lnTo>
                  <a:pt x="22" y="110"/>
                </a:lnTo>
                <a:lnTo>
                  <a:pt x="22" y="110"/>
                </a:lnTo>
                <a:close/>
                <a:moveTo>
                  <a:pt x="44" y="110"/>
                </a:moveTo>
                <a:lnTo>
                  <a:pt x="44" y="110"/>
                </a:lnTo>
                <a:lnTo>
                  <a:pt x="50" y="110"/>
                </a:lnTo>
                <a:lnTo>
                  <a:pt x="50" y="78"/>
                </a:lnTo>
                <a:lnTo>
                  <a:pt x="46" y="80"/>
                </a:lnTo>
                <a:lnTo>
                  <a:pt x="44" y="80"/>
                </a:lnTo>
                <a:lnTo>
                  <a:pt x="44" y="110"/>
                </a:lnTo>
                <a:lnTo>
                  <a:pt x="44" y="110"/>
                </a:lnTo>
                <a:close/>
                <a:moveTo>
                  <a:pt x="56" y="110"/>
                </a:moveTo>
                <a:lnTo>
                  <a:pt x="56" y="110"/>
                </a:lnTo>
                <a:lnTo>
                  <a:pt x="60" y="110"/>
                </a:lnTo>
                <a:lnTo>
                  <a:pt x="60" y="70"/>
                </a:lnTo>
                <a:lnTo>
                  <a:pt x="56" y="72"/>
                </a:lnTo>
                <a:lnTo>
                  <a:pt x="56" y="110"/>
                </a:lnTo>
                <a:lnTo>
                  <a:pt x="56" y="110"/>
                </a:lnTo>
                <a:close/>
                <a:moveTo>
                  <a:pt x="68" y="110"/>
                </a:moveTo>
                <a:lnTo>
                  <a:pt x="68" y="110"/>
                </a:lnTo>
                <a:lnTo>
                  <a:pt x="72" y="110"/>
                </a:lnTo>
                <a:lnTo>
                  <a:pt x="72" y="88"/>
                </a:lnTo>
                <a:lnTo>
                  <a:pt x="72" y="88"/>
                </a:lnTo>
                <a:lnTo>
                  <a:pt x="70" y="84"/>
                </a:lnTo>
                <a:lnTo>
                  <a:pt x="70" y="84"/>
                </a:lnTo>
                <a:lnTo>
                  <a:pt x="68" y="80"/>
                </a:lnTo>
                <a:lnTo>
                  <a:pt x="68" y="110"/>
                </a:lnTo>
                <a:lnTo>
                  <a:pt x="68" y="110"/>
                </a:lnTo>
                <a:close/>
                <a:moveTo>
                  <a:pt x="78" y="110"/>
                </a:moveTo>
                <a:lnTo>
                  <a:pt x="78" y="110"/>
                </a:lnTo>
                <a:lnTo>
                  <a:pt x="84" y="110"/>
                </a:lnTo>
                <a:lnTo>
                  <a:pt x="84" y="98"/>
                </a:lnTo>
                <a:lnTo>
                  <a:pt x="84" y="98"/>
                </a:lnTo>
                <a:lnTo>
                  <a:pt x="78" y="94"/>
                </a:lnTo>
                <a:lnTo>
                  <a:pt x="78" y="110"/>
                </a:lnTo>
                <a:lnTo>
                  <a:pt x="78" y="110"/>
                </a:lnTo>
                <a:close/>
                <a:moveTo>
                  <a:pt x="90" y="110"/>
                </a:moveTo>
                <a:lnTo>
                  <a:pt x="90" y="110"/>
                </a:lnTo>
                <a:lnTo>
                  <a:pt x="94" y="110"/>
                </a:lnTo>
                <a:lnTo>
                  <a:pt x="94" y="104"/>
                </a:lnTo>
                <a:lnTo>
                  <a:pt x="94" y="104"/>
                </a:lnTo>
                <a:lnTo>
                  <a:pt x="90" y="102"/>
                </a:lnTo>
                <a:lnTo>
                  <a:pt x="90" y="110"/>
                </a:lnTo>
                <a:lnTo>
                  <a:pt x="90" y="110"/>
                </a:lnTo>
                <a:close/>
                <a:moveTo>
                  <a:pt x="102" y="110"/>
                </a:moveTo>
                <a:lnTo>
                  <a:pt x="102" y="110"/>
                </a:lnTo>
                <a:lnTo>
                  <a:pt x="106" y="110"/>
                </a:lnTo>
                <a:lnTo>
                  <a:pt x="106" y="108"/>
                </a:lnTo>
                <a:lnTo>
                  <a:pt x="106" y="108"/>
                </a:lnTo>
                <a:lnTo>
                  <a:pt x="102" y="106"/>
                </a:lnTo>
                <a:lnTo>
                  <a:pt x="102" y="110"/>
                </a:lnTo>
                <a:lnTo>
                  <a:pt x="102" y="110"/>
                </a:lnTo>
                <a:close/>
                <a:moveTo>
                  <a:pt x="112" y="110"/>
                </a:moveTo>
                <a:lnTo>
                  <a:pt x="112" y="110"/>
                </a:lnTo>
                <a:lnTo>
                  <a:pt x="118" y="110"/>
                </a:lnTo>
                <a:lnTo>
                  <a:pt x="118" y="108"/>
                </a:lnTo>
                <a:lnTo>
                  <a:pt x="118" y="108"/>
                </a:lnTo>
                <a:lnTo>
                  <a:pt x="112" y="108"/>
                </a:lnTo>
                <a:lnTo>
                  <a:pt x="112" y="110"/>
                </a:lnTo>
                <a:lnTo>
                  <a:pt x="112" y="110"/>
                </a:lnTo>
                <a:close/>
                <a:moveTo>
                  <a:pt x="124" y="110"/>
                </a:moveTo>
                <a:lnTo>
                  <a:pt x="124" y="110"/>
                </a:lnTo>
                <a:lnTo>
                  <a:pt x="128" y="110"/>
                </a:lnTo>
                <a:lnTo>
                  <a:pt x="128" y="106"/>
                </a:lnTo>
                <a:lnTo>
                  <a:pt x="128" y="106"/>
                </a:lnTo>
                <a:lnTo>
                  <a:pt x="124" y="108"/>
                </a:lnTo>
                <a:lnTo>
                  <a:pt x="124" y="110"/>
                </a:ln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sp>
        <p:nvSpPr>
          <p:cNvPr id="37" name="KSO_Shape"/>
          <p:cNvSpPr/>
          <p:nvPr/>
        </p:nvSpPr>
        <p:spPr>
          <a:xfrm>
            <a:off x="6282295" y="4029444"/>
            <a:ext cx="1270553" cy="1270553"/>
          </a:xfrm>
          <a:prstGeom prst="blockArc">
            <a:avLst>
              <a:gd name="adj1" fmla="val 3800491"/>
              <a:gd name="adj2" fmla="val 18856814"/>
              <a:gd name="adj3" fmla="val 1136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sp>
        <p:nvSpPr>
          <p:cNvPr id="38" name="KSO_Shape"/>
          <p:cNvSpPr/>
          <p:nvPr/>
        </p:nvSpPr>
        <p:spPr>
          <a:xfrm>
            <a:off x="6282295" y="4029444"/>
            <a:ext cx="1270553" cy="1270553"/>
          </a:xfrm>
          <a:prstGeom prst="blockArc">
            <a:avLst>
              <a:gd name="adj1" fmla="val 18852693"/>
              <a:gd name="adj2" fmla="val 3903314"/>
              <a:gd name="adj3" fmla="val 11532"/>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7555765" y="4266128"/>
            <a:ext cx="1000595" cy="830997"/>
          </a:xfrm>
          <a:prstGeom prst="rect">
            <a:avLst/>
          </a:prstGeom>
          <a:noFill/>
        </p:spPr>
        <p:txBody>
          <a:bodyPr wrap="none" rtlCol="0">
            <a:spAutoFit/>
          </a:bodyPr>
          <a:lstStyle/>
          <a:p>
            <a:r>
              <a:rPr lang="en-US" altLang="zh-CN" sz="4800" dirty="0" smtClean="0">
                <a:solidFill>
                  <a:schemeClr val="accent5">
                    <a:lumMod val="75000"/>
                  </a:schemeClr>
                </a:solidFill>
                <a:latin typeface="Segoe UI Light" panose="020B0502040204020203" pitchFamily="34" charset="0"/>
                <a:ea typeface="微软雅黑" panose="020B0503020204020204" pitchFamily="34" charset="-122"/>
                <a:cs typeface="Segoe UI Light" panose="020B0502040204020203" pitchFamily="34" charset="0"/>
              </a:rPr>
              <a:t>32</a:t>
            </a:r>
            <a:r>
              <a:rPr lang="en-US" altLang="zh-CN" dirty="0" smtClean="0">
                <a:solidFill>
                  <a:schemeClr val="accent5">
                    <a:lumMod val="75000"/>
                  </a:schemeClr>
                </a:solidFill>
                <a:latin typeface="Segoe UI Light" panose="020B0502040204020203" pitchFamily="34" charset="0"/>
                <a:ea typeface="微软雅黑" panose="020B0503020204020204" pitchFamily="34" charset="-122"/>
                <a:cs typeface="Segoe UI Light" panose="020B0502040204020203" pitchFamily="34" charset="0"/>
              </a:rPr>
              <a:t>%</a:t>
            </a:r>
            <a:endParaRPr lang="zh-CN" altLang="en-US" dirty="0">
              <a:solidFill>
                <a:schemeClr val="accent5">
                  <a:lumMod val="75000"/>
                </a:schemeClr>
              </a:solidFill>
              <a:latin typeface="Segoe UI Light" panose="020B0502040204020203" pitchFamily="34" charset="0"/>
              <a:ea typeface="微软雅黑" panose="020B0503020204020204" pitchFamily="34" charset="-122"/>
              <a:cs typeface="Segoe UI Light" panose="020B0502040204020203" pitchFamily="34" charset="0"/>
            </a:endParaRPr>
          </a:p>
        </p:txBody>
      </p:sp>
      <p:sp>
        <p:nvSpPr>
          <p:cNvPr id="40" name="KSO_Shape"/>
          <p:cNvSpPr/>
          <p:nvPr/>
        </p:nvSpPr>
        <p:spPr>
          <a:xfrm>
            <a:off x="6282295" y="1697110"/>
            <a:ext cx="1270553" cy="1270553"/>
          </a:xfrm>
          <a:prstGeom prst="blockArc">
            <a:avLst>
              <a:gd name="adj1" fmla="val 3800491"/>
              <a:gd name="adj2" fmla="val 15866365"/>
              <a:gd name="adj3" fmla="val 1158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sp>
        <p:nvSpPr>
          <p:cNvPr id="41" name="KSO_Shape"/>
          <p:cNvSpPr/>
          <p:nvPr/>
        </p:nvSpPr>
        <p:spPr>
          <a:xfrm>
            <a:off x="6282295" y="1697110"/>
            <a:ext cx="1270553" cy="1270553"/>
          </a:xfrm>
          <a:prstGeom prst="blockArc">
            <a:avLst>
              <a:gd name="adj1" fmla="val 15862513"/>
              <a:gd name="adj2" fmla="val 3903314"/>
              <a:gd name="adj3" fmla="val 11532"/>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7555765" y="1879204"/>
            <a:ext cx="1010213" cy="830997"/>
          </a:xfrm>
          <a:prstGeom prst="rect">
            <a:avLst/>
          </a:prstGeom>
          <a:noFill/>
        </p:spPr>
        <p:txBody>
          <a:bodyPr wrap="none" rtlCol="0">
            <a:spAutoFit/>
          </a:bodyPr>
          <a:lstStyle/>
          <a:p>
            <a:r>
              <a:rPr lang="en-US" altLang="zh-CN" sz="4800" dirty="0" smtClean="0">
                <a:solidFill>
                  <a:schemeClr val="accent5">
                    <a:lumMod val="75000"/>
                  </a:schemeClr>
                </a:solidFill>
                <a:latin typeface="Segoe UI Light" panose="020B0502040204020203" pitchFamily="34" charset="0"/>
                <a:ea typeface="微软雅黑" panose="020B0503020204020204" pitchFamily="34" charset="-122"/>
                <a:cs typeface="Segoe UI Light" panose="020B0502040204020203" pitchFamily="34" charset="0"/>
              </a:rPr>
              <a:t>48</a:t>
            </a:r>
            <a:r>
              <a:rPr lang="en-US" altLang="zh-CN" dirty="0" smtClean="0">
                <a:solidFill>
                  <a:schemeClr val="accent5">
                    <a:lumMod val="75000"/>
                  </a:schemeClr>
                </a:solidFill>
                <a:latin typeface="Segoe UI Light" panose="020B0502040204020203" pitchFamily="34" charset="0"/>
                <a:ea typeface="微软雅黑" panose="020B0503020204020204" pitchFamily="34" charset="-122"/>
                <a:cs typeface="Segoe UI Light" panose="020B0502040204020203" pitchFamily="34" charset="0"/>
              </a:rPr>
              <a:t>%</a:t>
            </a:r>
            <a:endParaRPr lang="zh-CN" altLang="en-US" dirty="0">
              <a:solidFill>
                <a:schemeClr val="accent5">
                  <a:lumMod val="75000"/>
                </a:schemeClr>
              </a:solidFill>
              <a:latin typeface="Segoe UI Light" panose="020B0502040204020203" pitchFamily="34" charset="0"/>
              <a:ea typeface="微软雅黑" panose="020B0503020204020204" pitchFamily="34" charset="-122"/>
              <a:cs typeface="Segoe UI Light" panose="020B0502040204020203" pitchFamily="34" charset="0"/>
            </a:endParaRPr>
          </a:p>
        </p:txBody>
      </p:sp>
      <p:sp>
        <p:nvSpPr>
          <p:cNvPr id="43" name="文本框 42"/>
          <p:cNvSpPr txBox="1"/>
          <p:nvPr/>
        </p:nvSpPr>
        <p:spPr>
          <a:xfrm>
            <a:off x="3658958" y="1580015"/>
            <a:ext cx="2031326" cy="461665"/>
          </a:xfrm>
          <a:prstGeom prst="rect">
            <a:avLst/>
          </a:prstGeom>
          <a:noFill/>
        </p:spPr>
        <p:txBody>
          <a:bodyPr wrap="none" rtlCol="0">
            <a:spAutoFit/>
          </a:bodyPr>
          <a:lstStyle/>
          <a:p>
            <a:pPr algn="ctr"/>
            <a:r>
              <a:rPr lang="zh-CN" altLang="en-US" sz="2400" b="1" dirty="0" smtClean="0">
                <a:solidFill>
                  <a:schemeClr val="accent5">
                    <a:lumMod val="75000"/>
                  </a:schemeClr>
                </a:solidFill>
                <a:latin typeface="微软雅黑" panose="020B0503020204020204" pitchFamily="34" charset="-122"/>
                <a:ea typeface="微软雅黑" panose="020B0503020204020204" pitchFamily="34" charset="-122"/>
              </a:rPr>
              <a:t>区域目标实现</a:t>
            </a:r>
            <a:endParaRPr lang="zh-CN" altLang="en-US" sz="2400" b="1" dirty="0">
              <a:solidFill>
                <a:schemeClr val="accent5">
                  <a:lumMod val="75000"/>
                </a:schemeClr>
              </a:solidFill>
              <a:latin typeface="微软雅黑" panose="020B0503020204020204" pitchFamily="34" charset="-122"/>
              <a:ea typeface="微软雅黑" panose="020B0503020204020204" pitchFamily="34" charset="-122"/>
              <a:cs typeface="Segoe UI Light" panose="020B0502040204020203" pitchFamily="34" charset="0"/>
            </a:endParaRPr>
          </a:p>
        </p:txBody>
      </p:sp>
      <p:sp>
        <p:nvSpPr>
          <p:cNvPr id="44" name="KSO_Shape"/>
          <p:cNvSpPr>
            <a:spLocks noChangeAspect="1"/>
          </p:cNvSpPr>
          <p:nvPr/>
        </p:nvSpPr>
        <p:spPr bwMode="auto">
          <a:xfrm>
            <a:off x="6691431" y="4429238"/>
            <a:ext cx="459994" cy="459994"/>
          </a:xfrm>
          <a:custGeom>
            <a:avLst/>
            <a:gdLst>
              <a:gd name="T0" fmla="*/ 1619312 w 3280"/>
              <a:gd name="T1" fmla="*/ 1800397 h 3280"/>
              <a:gd name="T2" fmla="*/ 179924 w 3280"/>
              <a:gd name="T3" fmla="*/ 1800397 h 3280"/>
              <a:gd name="T4" fmla="*/ 0 w 3280"/>
              <a:gd name="T5" fmla="*/ 1620357 h 3280"/>
              <a:gd name="T6" fmla="*/ 0 w 3280"/>
              <a:gd name="T7" fmla="*/ 180040 h 3280"/>
              <a:gd name="T8" fmla="*/ 179924 w 3280"/>
              <a:gd name="T9" fmla="*/ 0 h 3280"/>
              <a:gd name="T10" fmla="*/ 1619312 w 3280"/>
              <a:gd name="T11" fmla="*/ 0 h 3280"/>
              <a:gd name="T12" fmla="*/ 1799236 w 3280"/>
              <a:gd name="T13" fmla="*/ 180040 h 3280"/>
              <a:gd name="T14" fmla="*/ 1799236 w 3280"/>
              <a:gd name="T15" fmla="*/ 1620357 h 3280"/>
              <a:gd name="T16" fmla="*/ 1619312 w 3280"/>
              <a:gd name="T17" fmla="*/ 1800397 h 3280"/>
              <a:gd name="T18" fmla="*/ 749316 w 3280"/>
              <a:gd name="T19" fmla="*/ 912274 h 3280"/>
              <a:gd name="T20" fmla="*/ 748219 w 3280"/>
              <a:gd name="T21" fmla="*/ 904590 h 3280"/>
              <a:gd name="T22" fmla="*/ 1103678 w 3280"/>
              <a:gd name="T23" fmla="*/ 706985 h 3280"/>
              <a:gd name="T24" fmla="*/ 1231489 w 3280"/>
              <a:gd name="T25" fmla="*/ 754740 h 3280"/>
              <a:gd name="T26" fmla="*/ 1431161 w 3280"/>
              <a:gd name="T27" fmla="*/ 554939 h 3280"/>
              <a:gd name="T28" fmla="*/ 1231489 w 3280"/>
              <a:gd name="T29" fmla="*/ 355139 h 3280"/>
              <a:gd name="T30" fmla="*/ 1031818 w 3280"/>
              <a:gd name="T31" fmla="*/ 554939 h 3280"/>
              <a:gd name="T32" fmla="*/ 1035109 w 3280"/>
              <a:gd name="T33" fmla="*/ 584580 h 3280"/>
              <a:gd name="T34" fmla="*/ 693364 w 3280"/>
              <a:gd name="T35" fmla="*/ 774500 h 3280"/>
              <a:gd name="T36" fmla="*/ 549645 w 3280"/>
              <a:gd name="T37" fmla="*/ 713023 h 3280"/>
              <a:gd name="T38" fmla="*/ 349973 w 3280"/>
              <a:gd name="T39" fmla="*/ 912274 h 3280"/>
              <a:gd name="T40" fmla="*/ 549645 w 3280"/>
              <a:gd name="T41" fmla="*/ 1112623 h 3280"/>
              <a:gd name="T42" fmla="*/ 690073 w 3280"/>
              <a:gd name="T43" fmla="*/ 1054440 h 3280"/>
              <a:gd name="T44" fmla="*/ 1032915 w 3280"/>
              <a:gd name="T45" fmla="*/ 1244360 h 3280"/>
              <a:gd name="T46" fmla="*/ 1231489 w 3280"/>
              <a:gd name="T47" fmla="*/ 1437573 h 3280"/>
              <a:gd name="T48" fmla="*/ 1431161 w 3280"/>
              <a:gd name="T49" fmla="*/ 1237773 h 3280"/>
              <a:gd name="T50" fmla="*/ 1231489 w 3280"/>
              <a:gd name="T51" fmla="*/ 1037973 h 3280"/>
              <a:gd name="T52" fmla="*/ 1078993 w 3280"/>
              <a:gd name="T53" fmla="*/ 1109879 h 3280"/>
              <a:gd name="T54" fmla="*/ 747670 w 3280"/>
              <a:gd name="T55" fmla="*/ 925997 h 3280"/>
              <a:gd name="T56" fmla="*/ 749316 w 3280"/>
              <a:gd name="T57" fmla="*/ 912274 h 32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280" h="3280">
                <a:moveTo>
                  <a:pt x="2952" y="3280"/>
                </a:moveTo>
                <a:cubicBezTo>
                  <a:pt x="328" y="3280"/>
                  <a:pt x="328" y="3280"/>
                  <a:pt x="328" y="3280"/>
                </a:cubicBezTo>
                <a:cubicBezTo>
                  <a:pt x="147" y="3280"/>
                  <a:pt x="0" y="3133"/>
                  <a:pt x="0" y="2952"/>
                </a:cubicBezTo>
                <a:cubicBezTo>
                  <a:pt x="0" y="328"/>
                  <a:pt x="0" y="328"/>
                  <a:pt x="0" y="328"/>
                </a:cubicBezTo>
                <a:cubicBezTo>
                  <a:pt x="0" y="147"/>
                  <a:pt x="147" y="0"/>
                  <a:pt x="328" y="0"/>
                </a:cubicBezTo>
                <a:cubicBezTo>
                  <a:pt x="2952" y="0"/>
                  <a:pt x="2952" y="0"/>
                  <a:pt x="2952" y="0"/>
                </a:cubicBezTo>
                <a:cubicBezTo>
                  <a:pt x="3133" y="0"/>
                  <a:pt x="3280" y="147"/>
                  <a:pt x="3280" y="328"/>
                </a:cubicBezTo>
                <a:cubicBezTo>
                  <a:pt x="3280" y="2952"/>
                  <a:pt x="3280" y="2952"/>
                  <a:pt x="3280" y="2952"/>
                </a:cubicBezTo>
                <a:cubicBezTo>
                  <a:pt x="3280" y="3133"/>
                  <a:pt x="3133" y="3280"/>
                  <a:pt x="2952" y="3280"/>
                </a:cubicBezTo>
                <a:close/>
                <a:moveTo>
                  <a:pt x="1366" y="1662"/>
                </a:moveTo>
                <a:cubicBezTo>
                  <a:pt x="1366" y="1658"/>
                  <a:pt x="1365" y="1653"/>
                  <a:pt x="1364" y="1648"/>
                </a:cubicBezTo>
                <a:cubicBezTo>
                  <a:pt x="2012" y="1288"/>
                  <a:pt x="2012" y="1288"/>
                  <a:pt x="2012" y="1288"/>
                </a:cubicBezTo>
                <a:cubicBezTo>
                  <a:pt x="2075" y="1342"/>
                  <a:pt x="2156" y="1375"/>
                  <a:pt x="2245" y="1375"/>
                </a:cubicBezTo>
                <a:cubicBezTo>
                  <a:pt x="2446" y="1375"/>
                  <a:pt x="2609" y="1212"/>
                  <a:pt x="2609" y="1011"/>
                </a:cubicBezTo>
                <a:cubicBezTo>
                  <a:pt x="2609" y="810"/>
                  <a:pt x="2446" y="647"/>
                  <a:pt x="2245" y="647"/>
                </a:cubicBezTo>
                <a:cubicBezTo>
                  <a:pt x="2044" y="647"/>
                  <a:pt x="1881" y="810"/>
                  <a:pt x="1881" y="1011"/>
                </a:cubicBezTo>
                <a:cubicBezTo>
                  <a:pt x="1881" y="1030"/>
                  <a:pt x="1884" y="1048"/>
                  <a:pt x="1887" y="1065"/>
                </a:cubicBezTo>
                <a:cubicBezTo>
                  <a:pt x="1264" y="1411"/>
                  <a:pt x="1264" y="1411"/>
                  <a:pt x="1264" y="1411"/>
                </a:cubicBezTo>
                <a:cubicBezTo>
                  <a:pt x="1198" y="1342"/>
                  <a:pt x="1105" y="1299"/>
                  <a:pt x="1002" y="1299"/>
                </a:cubicBezTo>
                <a:cubicBezTo>
                  <a:pt x="801" y="1299"/>
                  <a:pt x="638" y="1461"/>
                  <a:pt x="638" y="1662"/>
                </a:cubicBezTo>
                <a:cubicBezTo>
                  <a:pt x="638" y="1864"/>
                  <a:pt x="801" y="2027"/>
                  <a:pt x="1002" y="2027"/>
                </a:cubicBezTo>
                <a:cubicBezTo>
                  <a:pt x="1102" y="2027"/>
                  <a:pt x="1193" y="1986"/>
                  <a:pt x="1258" y="1921"/>
                </a:cubicBezTo>
                <a:cubicBezTo>
                  <a:pt x="1883" y="2267"/>
                  <a:pt x="1883" y="2267"/>
                  <a:pt x="1883" y="2267"/>
                </a:cubicBezTo>
                <a:cubicBezTo>
                  <a:pt x="1889" y="2462"/>
                  <a:pt x="2049" y="2619"/>
                  <a:pt x="2245" y="2619"/>
                </a:cubicBezTo>
                <a:cubicBezTo>
                  <a:pt x="2446" y="2619"/>
                  <a:pt x="2609" y="2456"/>
                  <a:pt x="2609" y="2255"/>
                </a:cubicBezTo>
                <a:cubicBezTo>
                  <a:pt x="2609" y="2054"/>
                  <a:pt x="2446" y="1891"/>
                  <a:pt x="2245" y="1891"/>
                </a:cubicBezTo>
                <a:cubicBezTo>
                  <a:pt x="2133" y="1891"/>
                  <a:pt x="2034" y="1942"/>
                  <a:pt x="1967" y="2022"/>
                </a:cubicBezTo>
                <a:cubicBezTo>
                  <a:pt x="1363" y="1687"/>
                  <a:pt x="1363" y="1687"/>
                  <a:pt x="1363" y="1687"/>
                </a:cubicBezTo>
                <a:cubicBezTo>
                  <a:pt x="1364" y="1678"/>
                  <a:pt x="1366" y="1671"/>
                  <a:pt x="1366" y="1662"/>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sp>
        <p:nvSpPr>
          <p:cNvPr id="45" name="矩形 44"/>
          <p:cNvSpPr/>
          <p:nvPr/>
        </p:nvSpPr>
        <p:spPr>
          <a:xfrm>
            <a:off x="1678675" y="2126346"/>
            <a:ext cx="3980596" cy="861774"/>
          </a:xfrm>
          <a:prstGeom prst="rect">
            <a:avLst/>
          </a:prstGeom>
        </p:spPr>
        <p:txBody>
          <a:bodyPr wrap="square">
            <a:spAutoFit/>
          </a:bodyPr>
          <a:lstStyle/>
          <a:p>
            <a:pPr marL="107950" algn="r">
              <a:lnSpc>
                <a:spcPts val="2000"/>
              </a:lnSpc>
            </a:pPr>
            <a:r>
              <a:rPr lang="zh-CN" altLang="en-US" sz="1400" dirty="0">
                <a:solidFill>
                  <a:schemeClr val="accent5">
                    <a:lumMod val="75000"/>
                  </a:schemeClr>
                </a:solidFill>
                <a:latin typeface="微软雅黑" panose="020B0503020204020204" pitchFamily="34" charset="-122"/>
                <a:ea typeface="微软雅黑" panose="020B0503020204020204" pitchFamily="34" charset="-122"/>
              </a:rPr>
              <a:t>根据公司总体营运目标规划制订年度市场开发及渠道建设目标与计划，分析预测竞争对手市场及渠道状况适时提出改善对策。</a:t>
            </a:r>
          </a:p>
        </p:txBody>
      </p:sp>
      <p:sp>
        <p:nvSpPr>
          <p:cNvPr id="46" name="矩形 45"/>
          <p:cNvSpPr/>
          <p:nvPr/>
        </p:nvSpPr>
        <p:spPr>
          <a:xfrm>
            <a:off x="7453949" y="2647231"/>
            <a:ext cx="3409665" cy="1118255"/>
          </a:xfrm>
          <a:prstGeom prst="rect">
            <a:avLst/>
          </a:prstGeom>
        </p:spPr>
        <p:txBody>
          <a:bodyPr wrap="square">
            <a:spAutoFit/>
          </a:bodyPr>
          <a:lstStyle/>
          <a:p>
            <a:pPr marL="107950">
              <a:lnSpc>
                <a:spcPts val="2000"/>
              </a:lnSpc>
            </a:pPr>
            <a:r>
              <a:rPr lang="zh-CN" altLang="en-US" sz="1400" dirty="0">
                <a:solidFill>
                  <a:schemeClr val="accent5">
                    <a:lumMod val="75000"/>
                  </a:schemeClr>
                </a:solidFill>
                <a:latin typeface="微软雅黑" panose="020B0503020204020204" pitchFamily="34" charset="-122"/>
                <a:ea typeface="微软雅黑" panose="020B0503020204020204" pitchFamily="34" charset="-122"/>
              </a:rPr>
              <a:t>根据公司总体营运目标规划制订年度市场开发及渠道建设目标与计划，分析预测竞争对手市场及渠道状况适时提出改善对策。</a:t>
            </a:r>
          </a:p>
        </p:txBody>
      </p:sp>
      <p:sp>
        <p:nvSpPr>
          <p:cNvPr id="47" name="矩形 46"/>
          <p:cNvSpPr/>
          <p:nvPr/>
        </p:nvSpPr>
        <p:spPr>
          <a:xfrm>
            <a:off x="7481246" y="5024220"/>
            <a:ext cx="3341426" cy="1118255"/>
          </a:xfrm>
          <a:prstGeom prst="rect">
            <a:avLst/>
          </a:prstGeom>
        </p:spPr>
        <p:txBody>
          <a:bodyPr wrap="square">
            <a:spAutoFit/>
          </a:bodyPr>
          <a:lstStyle/>
          <a:p>
            <a:pPr marL="107950">
              <a:lnSpc>
                <a:spcPts val="2000"/>
              </a:lnSpc>
            </a:pPr>
            <a:r>
              <a:rPr lang="zh-CN" altLang="en-US" sz="1400" dirty="0">
                <a:solidFill>
                  <a:schemeClr val="accent5">
                    <a:lumMod val="75000"/>
                  </a:schemeClr>
                </a:solidFill>
                <a:latin typeface="微软雅黑" panose="020B0503020204020204" pitchFamily="34" charset="-122"/>
                <a:ea typeface="微软雅黑" panose="020B0503020204020204" pitchFamily="34" charset="-122"/>
              </a:rPr>
              <a:t>根据公司总体营运目标规划制订年度市场开发及渠道建设目标与计划，分析预测竞争对手市场及渠道状况适时提出改善对策。</a:t>
            </a:r>
          </a:p>
        </p:txBody>
      </p:sp>
      <p:sp>
        <p:nvSpPr>
          <p:cNvPr id="48" name="矩形 47"/>
          <p:cNvSpPr/>
          <p:nvPr/>
        </p:nvSpPr>
        <p:spPr>
          <a:xfrm>
            <a:off x="1446660" y="4425042"/>
            <a:ext cx="2511189" cy="310731"/>
          </a:xfrm>
          <a:prstGeom prst="rect">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r>
              <a:rPr lang="zh-CN" altLang="en-US" sz="1400" dirty="0" smtClean="0">
                <a:solidFill>
                  <a:schemeClr val="bg1"/>
                </a:solidFill>
                <a:latin typeface="微软雅黑" panose="020B0503020204020204" pitchFamily="34" charset="-122"/>
                <a:ea typeface="微软雅黑" panose="020B0503020204020204" pitchFamily="34" charset="-122"/>
              </a:rPr>
              <a:t>国内一、二线城市布局</a:t>
            </a:r>
            <a:endParaRPr lang="zh-CN" altLang="en-US" sz="1400" dirty="0">
              <a:solidFill>
                <a:schemeClr val="bg1"/>
              </a:solidFill>
              <a:latin typeface="微软雅黑" panose="020B0503020204020204" pitchFamily="34" charset="-122"/>
              <a:ea typeface="微软雅黑" panose="020B0503020204020204" pitchFamily="34" charset="-122"/>
              <a:cs typeface="Segoe UI Light" panose="020B0502040204020203" pitchFamily="34" charset="0"/>
            </a:endParaRPr>
          </a:p>
        </p:txBody>
      </p:sp>
      <p:sp>
        <p:nvSpPr>
          <p:cNvPr id="49" name="矩形 48"/>
          <p:cNvSpPr/>
          <p:nvPr/>
        </p:nvSpPr>
        <p:spPr>
          <a:xfrm>
            <a:off x="7586072" y="1483771"/>
            <a:ext cx="1250663" cy="369332"/>
          </a:xfrm>
          <a:prstGeom prst="rect">
            <a:avLst/>
          </a:prstGeom>
        </p:spPr>
        <p:txBody>
          <a:bodyPr wrap="none">
            <a:spAutoFit/>
          </a:bodyPr>
          <a:lstStyle/>
          <a:p>
            <a:pPr algn="ctr"/>
            <a:r>
              <a:rPr lang="zh-CN" altLang="en-US" b="1" dirty="0" smtClean="0">
                <a:solidFill>
                  <a:schemeClr val="accent5">
                    <a:lumMod val="75000"/>
                  </a:schemeClr>
                </a:solidFill>
                <a:latin typeface="微软雅黑" panose="020B0503020204020204" pitchFamily="34" charset="-122"/>
                <a:ea typeface="微软雅黑" panose="020B0503020204020204" pitchFamily="34" charset="-122"/>
              </a:rPr>
              <a:t>项目</a:t>
            </a:r>
            <a:r>
              <a:rPr lang="en-US" altLang="zh-CN" b="1" dirty="0" smtClean="0">
                <a:solidFill>
                  <a:schemeClr val="accent5">
                    <a:lumMod val="75000"/>
                  </a:schemeClr>
                </a:solidFill>
                <a:latin typeface="微软雅黑" panose="020B0503020204020204" pitchFamily="34" charset="-122"/>
                <a:ea typeface="微软雅黑" panose="020B0503020204020204" pitchFamily="34" charset="-122"/>
              </a:rPr>
              <a:t>1</a:t>
            </a:r>
            <a:r>
              <a:rPr lang="zh-CN" altLang="en-US" b="1" dirty="0" smtClean="0">
                <a:solidFill>
                  <a:schemeClr val="accent5">
                    <a:lumMod val="75000"/>
                  </a:schemeClr>
                </a:solidFill>
                <a:latin typeface="微软雅黑" panose="020B0503020204020204" pitchFamily="34" charset="-122"/>
                <a:ea typeface="微软雅黑" panose="020B0503020204020204" pitchFamily="34" charset="-122"/>
              </a:rPr>
              <a:t>近况</a:t>
            </a:r>
            <a:endParaRPr lang="zh-CN" altLang="en-US" b="1" dirty="0">
              <a:solidFill>
                <a:schemeClr val="accent5">
                  <a:lumMod val="75000"/>
                </a:schemeClr>
              </a:solidFill>
              <a:latin typeface="微软雅黑" panose="020B0503020204020204" pitchFamily="34" charset="-122"/>
              <a:ea typeface="微软雅黑" panose="020B0503020204020204" pitchFamily="34" charset="-122"/>
              <a:cs typeface="Segoe UI Light" panose="020B0502040204020203" pitchFamily="34" charset="0"/>
            </a:endParaRPr>
          </a:p>
        </p:txBody>
      </p:sp>
      <p:sp>
        <p:nvSpPr>
          <p:cNvPr id="50" name="矩形 49"/>
          <p:cNvSpPr/>
          <p:nvPr/>
        </p:nvSpPr>
        <p:spPr>
          <a:xfrm>
            <a:off x="7530592" y="3983587"/>
            <a:ext cx="1311578" cy="369332"/>
          </a:xfrm>
          <a:prstGeom prst="rect">
            <a:avLst/>
          </a:prstGeom>
        </p:spPr>
        <p:txBody>
          <a:bodyPr wrap="none">
            <a:spAutoFit/>
          </a:bodyPr>
          <a:lstStyle/>
          <a:p>
            <a:pPr algn="ctr"/>
            <a:r>
              <a:rPr lang="zh-CN" altLang="en-US" b="1" dirty="0" smtClean="0">
                <a:solidFill>
                  <a:schemeClr val="accent5">
                    <a:lumMod val="75000"/>
                  </a:schemeClr>
                </a:solidFill>
                <a:latin typeface="微软雅黑" panose="020B0503020204020204" pitchFamily="34" charset="-122"/>
                <a:ea typeface="微软雅黑" panose="020B0503020204020204" pitchFamily="34" charset="-122"/>
              </a:rPr>
              <a:t>项目</a:t>
            </a:r>
            <a:r>
              <a:rPr lang="en-US" altLang="zh-CN" b="1" dirty="0" smtClean="0">
                <a:solidFill>
                  <a:schemeClr val="accent5">
                    <a:lumMod val="75000"/>
                  </a:schemeClr>
                </a:solidFill>
                <a:latin typeface="微软雅黑" panose="020B0503020204020204" pitchFamily="34" charset="-122"/>
                <a:ea typeface="微软雅黑" panose="020B0503020204020204" pitchFamily="34" charset="-122"/>
              </a:rPr>
              <a:t>2 </a:t>
            </a:r>
            <a:r>
              <a:rPr lang="zh-CN" altLang="en-US" b="1" dirty="0" smtClean="0">
                <a:solidFill>
                  <a:schemeClr val="accent5">
                    <a:lumMod val="75000"/>
                  </a:schemeClr>
                </a:solidFill>
                <a:latin typeface="微软雅黑" panose="020B0503020204020204" pitchFamily="34" charset="-122"/>
                <a:ea typeface="微软雅黑" panose="020B0503020204020204" pitchFamily="34" charset="-122"/>
              </a:rPr>
              <a:t>近况</a:t>
            </a:r>
            <a:endParaRPr lang="zh-CN" altLang="en-US" b="1" dirty="0">
              <a:solidFill>
                <a:schemeClr val="accent5">
                  <a:lumMod val="75000"/>
                </a:schemeClr>
              </a:solidFill>
              <a:latin typeface="微软雅黑" panose="020B0503020204020204" pitchFamily="34" charset="-122"/>
              <a:ea typeface="微软雅黑" panose="020B0503020204020204" pitchFamily="34" charset="-122"/>
              <a:cs typeface="Segoe UI Light" panose="020B0502040204020203" pitchFamily="34" charset="0"/>
            </a:endParaRPr>
          </a:p>
        </p:txBody>
      </p:sp>
      <p:sp>
        <p:nvSpPr>
          <p:cNvPr id="51" name="矩形 50"/>
          <p:cNvSpPr/>
          <p:nvPr/>
        </p:nvSpPr>
        <p:spPr>
          <a:xfrm>
            <a:off x="1546747" y="4833149"/>
            <a:ext cx="2356513" cy="1118255"/>
          </a:xfrm>
          <a:prstGeom prst="rect">
            <a:avLst/>
          </a:prstGeom>
        </p:spPr>
        <p:txBody>
          <a:bodyPr wrap="square">
            <a:spAutoFit/>
          </a:bodyPr>
          <a:lstStyle/>
          <a:p>
            <a:pPr marL="107950">
              <a:lnSpc>
                <a:spcPts val="2000"/>
              </a:lnSpc>
            </a:pPr>
            <a:r>
              <a:rPr lang="zh-CN" altLang="en-US" sz="1100" dirty="0">
                <a:solidFill>
                  <a:schemeClr val="accent5">
                    <a:lumMod val="75000"/>
                  </a:schemeClr>
                </a:solidFill>
                <a:latin typeface="微软雅黑" panose="020B0503020204020204" pitchFamily="34" charset="-122"/>
                <a:ea typeface="微软雅黑" panose="020B0503020204020204" pitchFamily="34" charset="-122"/>
              </a:rPr>
              <a:t>根据公司总体营运目标规划制订年度市场开发及渠道建设目标与计划，分析预测竞争对手市场及渠道状况适时提出改善对策。</a:t>
            </a:r>
          </a:p>
        </p:txBody>
      </p:sp>
      <p:sp>
        <p:nvSpPr>
          <p:cNvPr id="52" name="文本框 51"/>
          <p:cNvSpPr txBox="1"/>
          <p:nvPr/>
        </p:nvSpPr>
        <p:spPr>
          <a:xfrm>
            <a:off x="12609095" y="6858000"/>
            <a:ext cx="234360" cy="372410"/>
          </a:xfrm>
          <a:prstGeom prst="rect">
            <a:avLst/>
          </a:prstGeom>
          <a:noFill/>
        </p:spPr>
        <p:txBody>
          <a:bodyPr wrap="none" rtlCol="0">
            <a:spAutoFit/>
          </a:bodyPr>
          <a:lstStyle/>
          <a:p>
            <a:pPr>
              <a:lnSpc>
                <a:spcPct val="130000"/>
              </a:lnSpc>
            </a:pPr>
            <a:r>
              <a:rPr lang="en-US" altLang="zh-CN" sz="1400" dirty="0" smtClean="0">
                <a:latin typeface="Arial" panose="020B0604020202020204" pitchFamily="34" charset="0"/>
                <a:ea typeface="微软雅黑" panose="020B0503020204020204" pitchFamily="34" charset="-122"/>
              </a:rPr>
              <a:t>.</a:t>
            </a:r>
            <a:endParaRPr lang="zh-CN" altLang="en-US" sz="1400" dirty="0" smtClean="0">
              <a:latin typeface="Arial" panose="020B060402020202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300" advClick="0" advTm="0">
        <p14:pa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wipe(left)">
                                      <p:cBhvr>
                                        <p:cTn id="12" dur="500"/>
                                        <p:tgtEl>
                                          <p:spTgt spid="45"/>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0-#ppt_w/2"/>
                                          </p:val>
                                        </p:tav>
                                        <p:tav tm="100000">
                                          <p:val>
                                            <p:strVal val="#ppt_x"/>
                                          </p:val>
                                        </p:tav>
                                      </p:tavLst>
                                    </p:anim>
                                    <p:anim calcmode="lin" valueType="num">
                                      <p:cBhvr additive="base">
                                        <p:cTn id="20" dur="500" fill="hold"/>
                                        <p:tgtEl>
                                          <p:spTgt spid="51"/>
                                        </p:tgtEl>
                                        <p:attrNameLst>
                                          <p:attrName>ppt_y</p:attrName>
                                        </p:attrNameLst>
                                      </p:cBhvr>
                                      <p:tavLst>
                                        <p:tav tm="0">
                                          <p:val>
                                            <p:strVal val="#ppt_y"/>
                                          </p:val>
                                        </p:tav>
                                        <p:tav tm="100000">
                                          <p:val>
                                            <p:strVal val="#ppt_y"/>
                                          </p:val>
                                        </p:tav>
                                      </p:tavLst>
                                    </p:anim>
                                  </p:childTnLst>
                                </p:cTn>
                              </p:par>
                              <p:par>
                                <p:cTn id="21" presetID="10"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anim calcmode="lin" valueType="num">
                                      <p:cBhvr>
                                        <p:cTn id="29" dur="1000" fill="hold"/>
                                        <p:tgtEl>
                                          <p:spTgt spid="49"/>
                                        </p:tgtEl>
                                        <p:attrNameLst>
                                          <p:attrName>ppt_x</p:attrName>
                                        </p:attrNameLst>
                                      </p:cBhvr>
                                      <p:tavLst>
                                        <p:tav tm="0">
                                          <p:val>
                                            <p:strVal val="#ppt_x"/>
                                          </p:val>
                                        </p:tav>
                                        <p:tav tm="100000">
                                          <p:val>
                                            <p:strVal val="#ppt_x"/>
                                          </p:val>
                                        </p:tav>
                                      </p:tavLst>
                                    </p:anim>
                                    <p:anim calcmode="lin" valueType="num">
                                      <p:cBhvr>
                                        <p:cTn id="30" dur="1000" fill="hold"/>
                                        <p:tgtEl>
                                          <p:spTgt spid="49"/>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1000"/>
                                        <p:tgtEl>
                                          <p:spTgt spid="36"/>
                                        </p:tgtEl>
                                      </p:cBhvr>
                                    </p:animEffect>
                                    <p:anim calcmode="lin" valueType="num">
                                      <p:cBhvr>
                                        <p:cTn id="34" dur="1000" fill="hold"/>
                                        <p:tgtEl>
                                          <p:spTgt spid="36"/>
                                        </p:tgtEl>
                                        <p:attrNameLst>
                                          <p:attrName>ppt_x</p:attrName>
                                        </p:attrNameLst>
                                      </p:cBhvr>
                                      <p:tavLst>
                                        <p:tav tm="0">
                                          <p:val>
                                            <p:strVal val="#ppt_x"/>
                                          </p:val>
                                        </p:tav>
                                        <p:tav tm="100000">
                                          <p:val>
                                            <p:strVal val="#ppt_x"/>
                                          </p:val>
                                        </p:tav>
                                      </p:tavLst>
                                    </p:anim>
                                    <p:anim calcmode="lin" valueType="num">
                                      <p:cBhvr>
                                        <p:cTn id="35" dur="1000" fill="hold"/>
                                        <p:tgtEl>
                                          <p:spTgt spid="36"/>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1000"/>
                                        <p:tgtEl>
                                          <p:spTgt spid="40"/>
                                        </p:tgtEl>
                                      </p:cBhvr>
                                    </p:animEffect>
                                    <p:anim calcmode="lin" valueType="num">
                                      <p:cBhvr>
                                        <p:cTn id="39" dur="1000" fill="hold"/>
                                        <p:tgtEl>
                                          <p:spTgt spid="40"/>
                                        </p:tgtEl>
                                        <p:attrNameLst>
                                          <p:attrName>ppt_x</p:attrName>
                                        </p:attrNameLst>
                                      </p:cBhvr>
                                      <p:tavLst>
                                        <p:tav tm="0">
                                          <p:val>
                                            <p:strVal val="#ppt_x"/>
                                          </p:val>
                                        </p:tav>
                                        <p:tav tm="100000">
                                          <p:val>
                                            <p:strVal val="#ppt_x"/>
                                          </p:val>
                                        </p:tav>
                                      </p:tavLst>
                                    </p:anim>
                                    <p:anim calcmode="lin" valueType="num">
                                      <p:cBhvr>
                                        <p:cTn id="40" dur="1000" fill="hold"/>
                                        <p:tgtEl>
                                          <p:spTgt spid="40"/>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1000"/>
                                        <p:tgtEl>
                                          <p:spTgt spid="41"/>
                                        </p:tgtEl>
                                      </p:cBhvr>
                                    </p:animEffect>
                                    <p:anim calcmode="lin" valueType="num">
                                      <p:cBhvr>
                                        <p:cTn id="44" dur="1000" fill="hold"/>
                                        <p:tgtEl>
                                          <p:spTgt spid="41"/>
                                        </p:tgtEl>
                                        <p:attrNameLst>
                                          <p:attrName>ppt_x</p:attrName>
                                        </p:attrNameLst>
                                      </p:cBhvr>
                                      <p:tavLst>
                                        <p:tav tm="0">
                                          <p:val>
                                            <p:strVal val="#ppt_x"/>
                                          </p:val>
                                        </p:tav>
                                        <p:tav tm="100000">
                                          <p:val>
                                            <p:strVal val="#ppt_x"/>
                                          </p:val>
                                        </p:tav>
                                      </p:tavLst>
                                    </p:anim>
                                    <p:anim calcmode="lin" valueType="num">
                                      <p:cBhvr>
                                        <p:cTn id="45" dur="1000" fill="hold"/>
                                        <p:tgtEl>
                                          <p:spTgt spid="41"/>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1000"/>
                                        <p:tgtEl>
                                          <p:spTgt spid="42"/>
                                        </p:tgtEl>
                                      </p:cBhvr>
                                    </p:animEffect>
                                    <p:anim calcmode="lin" valueType="num">
                                      <p:cBhvr>
                                        <p:cTn id="49" dur="1000" fill="hold"/>
                                        <p:tgtEl>
                                          <p:spTgt spid="42"/>
                                        </p:tgtEl>
                                        <p:attrNameLst>
                                          <p:attrName>ppt_x</p:attrName>
                                        </p:attrNameLst>
                                      </p:cBhvr>
                                      <p:tavLst>
                                        <p:tav tm="0">
                                          <p:val>
                                            <p:strVal val="#ppt_x"/>
                                          </p:val>
                                        </p:tav>
                                        <p:tav tm="100000">
                                          <p:val>
                                            <p:strVal val="#ppt_x"/>
                                          </p:val>
                                        </p:tav>
                                      </p:tavLst>
                                    </p:anim>
                                    <p:anim calcmode="lin" valueType="num">
                                      <p:cBhvr>
                                        <p:cTn id="50" dur="1000" fill="hold"/>
                                        <p:tgtEl>
                                          <p:spTgt spid="42"/>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fade">
                                      <p:cBhvr>
                                        <p:cTn id="70" dur="1000"/>
                                        <p:tgtEl>
                                          <p:spTgt spid="38"/>
                                        </p:tgtEl>
                                      </p:cBhvr>
                                    </p:animEffect>
                                    <p:anim calcmode="lin" valueType="num">
                                      <p:cBhvr>
                                        <p:cTn id="71" dur="1000" fill="hold"/>
                                        <p:tgtEl>
                                          <p:spTgt spid="38"/>
                                        </p:tgtEl>
                                        <p:attrNameLst>
                                          <p:attrName>ppt_x</p:attrName>
                                        </p:attrNameLst>
                                      </p:cBhvr>
                                      <p:tavLst>
                                        <p:tav tm="0">
                                          <p:val>
                                            <p:strVal val="#ppt_x"/>
                                          </p:val>
                                        </p:tav>
                                        <p:tav tm="100000">
                                          <p:val>
                                            <p:strVal val="#ppt_x"/>
                                          </p:val>
                                        </p:tav>
                                      </p:tavLst>
                                    </p:anim>
                                    <p:anim calcmode="lin" valueType="num">
                                      <p:cBhvr>
                                        <p:cTn id="72" dur="1000" fill="hold"/>
                                        <p:tgtEl>
                                          <p:spTgt spid="3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fade">
                                      <p:cBhvr>
                                        <p:cTn id="75" dur="1000"/>
                                        <p:tgtEl>
                                          <p:spTgt spid="39"/>
                                        </p:tgtEl>
                                      </p:cBhvr>
                                    </p:animEffect>
                                    <p:anim calcmode="lin" valueType="num">
                                      <p:cBhvr>
                                        <p:cTn id="76" dur="1000" fill="hold"/>
                                        <p:tgtEl>
                                          <p:spTgt spid="39"/>
                                        </p:tgtEl>
                                        <p:attrNameLst>
                                          <p:attrName>ppt_x</p:attrName>
                                        </p:attrNameLst>
                                      </p:cBhvr>
                                      <p:tavLst>
                                        <p:tav tm="0">
                                          <p:val>
                                            <p:strVal val="#ppt_x"/>
                                          </p:val>
                                        </p:tav>
                                        <p:tav tm="100000">
                                          <p:val>
                                            <p:strVal val="#ppt_x"/>
                                          </p:val>
                                        </p:tav>
                                      </p:tavLst>
                                    </p:anim>
                                    <p:anim calcmode="lin" valueType="num">
                                      <p:cBhvr>
                                        <p:cTn id="77" dur="1000" fill="hold"/>
                                        <p:tgtEl>
                                          <p:spTgt spid="39"/>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44"/>
                                        </p:tgtEl>
                                        <p:attrNameLst>
                                          <p:attrName>style.visibility</p:attrName>
                                        </p:attrNameLst>
                                      </p:cBhvr>
                                      <p:to>
                                        <p:strVal val="visible"/>
                                      </p:to>
                                    </p:set>
                                    <p:animEffect transition="in" filter="fade">
                                      <p:cBhvr>
                                        <p:cTn id="80" dur="1000"/>
                                        <p:tgtEl>
                                          <p:spTgt spid="44"/>
                                        </p:tgtEl>
                                      </p:cBhvr>
                                    </p:animEffect>
                                    <p:anim calcmode="lin" valueType="num">
                                      <p:cBhvr>
                                        <p:cTn id="81" dur="1000" fill="hold"/>
                                        <p:tgtEl>
                                          <p:spTgt spid="44"/>
                                        </p:tgtEl>
                                        <p:attrNameLst>
                                          <p:attrName>ppt_x</p:attrName>
                                        </p:attrNameLst>
                                      </p:cBhvr>
                                      <p:tavLst>
                                        <p:tav tm="0">
                                          <p:val>
                                            <p:strVal val="#ppt_x"/>
                                          </p:val>
                                        </p:tav>
                                        <p:tav tm="100000">
                                          <p:val>
                                            <p:strVal val="#ppt_x"/>
                                          </p:val>
                                        </p:tav>
                                      </p:tavLst>
                                    </p:anim>
                                    <p:anim calcmode="lin" valueType="num">
                                      <p:cBhvr>
                                        <p:cTn id="82" dur="1000" fill="hold"/>
                                        <p:tgtEl>
                                          <p:spTgt spid="4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47"/>
                                        </p:tgtEl>
                                        <p:attrNameLst>
                                          <p:attrName>style.visibility</p:attrName>
                                        </p:attrNameLst>
                                      </p:cBhvr>
                                      <p:to>
                                        <p:strVal val="visible"/>
                                      </p:to>
                                    </p:set>
                                    <p:animEffect transition="in" filter="fade">
                                      <p:cBhvr>
                                        <p:cTn id="85" dur="1000"/>
                                        <p:tgtEl>
                                          <p:spTgt spid="47"/>
                                        </p:tgtEl>
                                      </p:cBhvr>
                                    </p:animEffect>
                                    <p:anim calcmode="lin" valueType="num">
                                      <p:cBhvr>
                                        <p:cTn id="86" dur="1000" fill="hold"/>
                                        <p:tgtEl>
                                          <p:spTgt spid="47"/>
                                        </p:tgtEl>
                                        <p:attrNameLst>
                                          <p:attrName>ppt_x</p:attrName>
                                        </p:attrNameLst>
                                      </p:cBhvr>
                                      <p:tavLst>
                                        <p:tav tm="0">
                                          <p:val>
                                            <p:strVal val="#ppt_x"/>
                                          </p:val>
                                        </p:tav>
                                        <p:tav tm="100000">
                                          <p:val>
                                            <p:strVal val="#ppt_x"/>
                                          </p:val>
                                        </p:tav>
                                      </p:tavLst>
                                    </p:anim>
                                    <p:anim calcmode="lin" valueType="num">
                                      <p:cBhvr>
                                        <p:cTn id="87"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0" nodeType="clickEffect">
                                  <p:stCondLst>
                                    <p:cond delay="1500"/>
                                  </p:stCondLst>
                                  <p:childTnLst>
                                    <p:animEffect transition="out" filter="fade">
                                      <p:cBhvr>
                                        <p:cTn id="91" dur="500"/>
                                        <p:tgtEl>
                                          <p:spTgt spid="52"/>
                                        </p:tgtEl>
                                      </p:cBhvr>
                                    </p:animEffect>
                                    <p:set>
                                      <p:cBhvr>
                                        <p:cTn id="92" dur="1" fill="hold">
                                          <p:stCondLst>
                                            <p:cond delay="49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p:bldP spid="40" grpId="0" animBg="1"/>
      <p:bldP spid="41" grpId="0" animBg="1"/>
      <p:bldP spid="42" grpId="0"/>
      <p:bldP spid="43" grpId="0"/>
      <p:bldP spid="44" grpId="0" animBg="1"/>
      <p:bldP spid="45" grpId="0"/>
      <p:bldP spid="46" grpId="0"/>
      <p:bldP spid="47" grpId="0"/>
      <p:bldP spid="48" grpId="0" animBg="1"/>
      <p:bldP spid="49" grpId="0"/>
      <p:bldP spid="50" grpId="0"/>
      <p:bldP spid="51" grpId="0"/>
      <p:bldP spid="5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SO_Shape"/>
          <p:cNvSpPr/>
          <p:nvPr/>
        </p:nvSpPr>
        <p:spPr bwMode="auto">
          <a:xfrm>
            <a:off x="1608729" y="3051390"/>
            <a:ext cx="3754841" cy="2672195"/>
          </a:xfrm>
          <a:custGeom>
            <a:avLst/>
            <a:gdLst>
              <a:gd name="T0" fmla="*/ 1091648 w 2509838"/>
              <a:gd name="T1" fmla="*/ 1608111 h 1787526"/>
              <a:gd name="T2" fmla="*/ 1364673 w 2509838"/>
              <a:gd name="T3" fmla="*/ 1644625 h 1787526"/>
              <a:gd name="T4" fmla="*/ 1419551 w 2509838"/>
              <a:gd name="T5" fmla="*/ 1603152 h 1787526"/>
              <a:gd name="T6" fmla="*/ 2438407 w 2509838"/>
              <a:gd name="T7" fmla="*/ 1567539 h 1787526"/>
              <a:gd name="T8" fmla="*/ 2487842 w 2509838"/>
              <a:gd name="T9" fmla="*/ 1592108 h 1787526"/>
              <a:gd name="T10" fmla="*/ 2509611 w 2509838"/>
              <a:gd name="T11" fmla="*/ 1640568 h 1787526"/>
              <a:gd name="T12" fmla="*/ 2495552 w 2509838"/>
              <a:gd name="T13" fmla="*/ 1753040 h 1787526"/>
              <a:gd name="T14" fmla="*/ 2450426 w 2509838"/>
              <a:gd name="T15" fmla="*/ 1783920 h 1787526"/>
              <a:gd name="T16" fmla="*/ 55558 w 2509838"/>
              <a:gd name="T17" fmla="*/ 1782793 h 1787526"/>
              <a:gd name="T18" fmla="*/ 12472 w 2509838"/>
              <a:gd name="T19" fmla="*/ 1750110 h 1787526"/>
              <a:gd name="T20" fmla="*/ 680 w 2509838"/>
              <a:gd name="T21" fmla="*/ 1636736 h 1787526"/>
              <a:gd name="T22" fmla="*/ 24717 w 2509838"/>
              <a:gd name="T23" fmla="*/ 1589628 h 1787526"/>
              <a:gd name="T24" fmla="*/ 75740 w 2509838"/>
              <a:gd name="T25" fmla="*/ 1567089 h 1787526"/>
              <a:gd name="T26" fmla="*/ 933501 w 2509838"/>
              <a:gd name="T27" fmla="*/ 749091 h 1787526"/>
              <a:gd name="T28" fmla="*/ 932155 w 2509838"/>
              <a:gd name="T29" fmla="*/ 1160902 h 1787526"/>
              <a:gd name="T30" fmla="*/ 829865 w 2509838"/>
              <a:gd name="T31" fmla="*/ 1167944 h 1787526"/>
              <a:gd name="T32" fmla="*/ 814387 w 2509838"/>
              <a:gd name="T33" fmla="*/ 760448 h 1787526"/>
              <a:gd name="T34" fmla="*/ 837043 w 2509838"/>
              <a:gd name="T35" fmla="*/ 738188 h 1787526"/>
              <a:gd name="T36" fmla="*/ 1416304 w 2509838"/>
              <a:gd name="T37" fmla="*/ 686474 h 1787526"/>
              <a:gd name="T38" fmla="*/ 1412034 w 2509838"/>
              <a:gd name="T39" fmla="*/ 1161601 h 1787526"/>
              <a:gd name="T40" fmla="*/ 1308659 w 2509838"/>
              <a:gd name="T41" fmla="*/ 1166588 h 1787526"/>
              <a:gd name="T42" fmla="*/ 1296074 w 2509838"/>
              <a:gd name="T43" fmla="*/ 694181 h 1787526"/>
              <a:gd name="T44" fmla="*/ 988416 w 2509838"/>
              <a:gd name="T45" fmla="*/ 671513 h 1787526"/>
              <a:gd name="T46" fmla="*/ 1088565 w 2509838"/>
              <a:gd name="T47" fmla="*/ 688968 h 1787526"/>
              <a:gd name="T48" fmla="*/ 1081281 w 2509838"/>
              <a:gd name="T49" fmla="*/ 1163414 h 1787526"/>
              <a:gd name="T50" fmla="*/ 976581 w 2509838"/>
              <a:gd name="T51" fmla="*/ 1165228 h 1787526"/>
              <a:gd name="T52" fmla="*/ 966338 w 2509838"/>
              <a:gd name="T53" fmla="*/ 691461 h 1787526"/>
              <a:gd name="T54" fmla="*/ 1546133 w 2509838"/>
              <a:gd name="T55" fmla="*/ 590550 h 1787526"/>
              <a:gd name="T56" fmla="*/ 1571170 w 2509838"/>
              <a:gd name="T57" fmla="*/ 617105 h 1787526"/>
              <a:gd name="T58" fmla="*/ 1558196 w 2509838"/>
              <a:gd name="T59" fmla="*/ 1165903 h 1787526"/>
              <a:gd name="T60" fmla="*/ 1453496 w 2509838"/>
              <a:gd name="T61" fmla="*/ 1160229 h 1787526"/>
              <a:gd name="T62" fmla="*/ 1449399 w 2509838"/>
              <a:gd name="T63" fmla="*/ 608026 h 1787526"/>
              <a:gd name="T64" fmla="*/ 1229322 w 2509838"/>
              <a:gd name="T65" fmla="*/ 590777 h 1787526"/>
              <a:gd name="T66" fmla="*/ 1252538 w 2509838"/>
              <a:gd name="T67" fmla="*/ 620282 h 1787526"/>
              <a:gd name="T68" fmla="*/ 1236833 w 2509838"/>
              <a:gd name="T69" fmla="*/ 1167492 h 1787526"/>
              <a:gd name="T70" fmla="*/ 1132815 w 2509838"/>
              <a:gd name="T71" fmla="*/ 1157959 h 1787526"/>
              <a:gd name="T72" fmla="*/ 1131450 w 2509838"/>
              <a:gd name="T73" fmla="*/ 605303 h 1787526"/>
              <a:gd name="T74" fmla="*/ 1713065 w 2509838"/>
              <a:gd name="T75" fmla="*/ 508680 h 1787526"/>
              <a:gd name="T76" fmla="*/ 1733550 w 2509838"/>
              <a:gd name="T77" fmla="*/ 545860 h 1787526"/>
              <a:gd name="T78" fmla="*/ 1715797 w 2509838"/>
              <a:gd name="T79" fmla="*/ 1168174 h 1787526"/>
              <a:gd name="T80" fmla="*/ 1612689 w 2509838"/>
              <a:gd name="T81" fmla="*/ 1153438 h 1787526"/>
              <a:gd name="T82" fmla="*/ 1614055 w 2509838"/>
              <a:gd name="T83" fmla="*/ 521829 h 1787526"/>
              <a:gd name="T84" fmla="*/ 1733550 w 2509838"/>
              <a:gd name="T85" fmla="*/ 464215 h 1787526"/>
              <a:gd name="T86" fmla="*/ 1501548 w 2509838"/>
              <a:gd name="T87" fmla="*/ 379141 h 1787526"/>
              <a:gd name="T88" fmla="*/ 188232 w 2509838"/>
              <a:gd name="T89" fmla="*/ 103187 h 1787526"/>
              <a:gd name="T90" fmla="*/ 158976 w 2509838"/>
              <a:gd name="T91" fmla="*/ 139700 h 1787526"/>
              <a:gd name="T92" fmla="*/ 160110 w 2509838"/>
              <a:gd name="T93" fmla="*/ 1353684 h 1787526"/>
              <a:gd name="T94" fmla="*/ 191407 w 2509838"/>
              <a:gd name="T95" fmla="*/ 1389063 h 1787526"/>
              <a:gd name="T96" fmla="*/ 2288041 w 2509838"/>
              <a:gd name="T97" fmla="*/ 1398588 h 1787526"/>
              <a:gd name="T98" fmla="*/ 2332945 w 2509838"/>
              <a:gd name="T99" fmla="*/ 1378857 h 1787526"/>
              <a:gd name="T100" fmla="*/ 2354036 w 2509838"/>
              <a:gd name="T101" fmla="*/ 1337129 h 1787526"/>
              <a:gd name="T102" fmla="*/ 2343830 w 2509838"/>
              <a:gd name="T103" fmla="*/ 124505 h 1787526"/>
              <a:gd name="T104" fmla="*/ 2305957 w 2509838"/>
              <a:gd name="T105" fmla="*/ 95704 h 1787526"/>
              <a:gd name="T106" fmla="*/ 2436813 w 2509838"/>
              <a:gd name="T107" fmla="*/ 680 h 1787526"/>
              <a:gd name="T108" fmla="*/ 2486479 w 2509838"/>
              <a:gd name="T109" fmla="*/ 25400 h 1787526"/>
              <a:gd name="T110" fmla="*/ 2508250 w 2509838"/>
              <a:gd name="T111" fmla="*/ 74159 h 1787526"/>
              <a:gd name="T112" fmla="*/ 2493963 w 2509838"/>
              <a:gd name="T113" fmla="*/ 1455965 h 1787526"/>
              <a:gd name="T114" fmla="*/ 2449286 w 2509838"/>
              <a:gd name="T115" fmla="*/ 1487034 h 1787526"/>
              <a:gd name="T116" fmla="*/ 57150 w 2509838"/>
              <a:gd name="T117" fmla="*/ 1485674 h 1787526"/>
              <a:gd name="T118" fmla="*/ 13833 w 2509838"/>
              <a:gd name="T119" fmla="*/ 1452790 h 1787526"/>
              <a:gd name="T120" fmla="*/ 2041 w 2509838"/>
              <a:gd name="T121" fmla="*/ 70304 h 1787526"/>
              <a:gd name="T122" fmla="*/ 26307 w 2509838"/>
              <a:gd name="T123" fmla="*/ 22905 h 1787526"/>
              <a:gd name="T124" fmla="*/ 77333 w 2509838"/>
              <a:gd name="T125" fmla="*/ 227 h 1787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09838" h="1787526">
                <a:moveTo>
                  <a:pt x="80048" y="1566863"/>
                </a:moveTo>
                <a:lnTo>
                  <a:pt x="84357" y="1566863"/>
                </a:lnTo>
                <a:lnTo>
                  <a:pt x="1096637" y="1566863"/>
                </a:lnTo>
                <a:lnTo>
                  <a:pt x="1094823" y="1569568"/>
                </a:lnTo>
                <a:lnTo>
                  <a:pt x="1093235" y="1572498"/>
                </a:lnTo>
                <a:lnTo>
                  <a:pt x="1092102" y="1575879"/>
                </a:lnTo>
                <a:lnTo>
                  <a:pt x="1090968" y="1579035"/>
                </a:lnTo>
                <a:lnTo>
                  <a:pt x="1090287" y="1582415"/>
                </a:lnTo>
                <a:lnTo>
                  <a:pt x="1089607" y="1585571"/>
                </a:lnTo>
                <a:lnTo>
                  <a:pt x="1089380" y="1589177"/>
                </a:lnTo>
                <a:lnTo>
                  <a:pt x="1089154" y="1592558"/>
                </a:lnTo>
                <a:lnTo>
                  <a:pt x="1089380" y="1597968"/>
                </a:lnTo>
                <a:lnTo>
                  <a:pt x="1090287" y="1603152"/>
                </a:lnTo>
                <a:lnTo>
                  <a:pt x="1091648" y="1608111"/>
                </a:lnTo>
                <a:lnTo>
                  <a:pt x="1093689" y="1612844"/>
                </a:lnTo>
                <a:lnTo>
                  <a:pt x="1095957" y="1617352"/>
                </a:lnTo>
                <a:lnTo>
                  <a:pt x="1098678" y="1621634"/>
                </a:lnTo>
                <a:lnTo>
                  <a:pt x="1101853" y="1625692"/>
                </a:lnTo>
                <a:lnTo>
                  <a:pt x="1105481" y="1629523"/>
                </a:lnTo>
                <a:lnTo>
                  <a:pt x="1109563" y="1632679"/>
                </a:lnTo>
                <a:lnTo>
                  <a:pt x="1113871" y="1635834"/>
                </a:lnTo>
                <a:lnTo>
                  <a:pt x="1118633" y="1638314"/>
                </a:lnTo>
                <a:lnTo>
                  <a:pt x="1123395" y="1640568"/>
                </a:lnTo>
                <a:lnTo>
                  <a:pt x="1128611" y="1642371"/>
                </a:lnTo>
                <a:lnTo>
                  <a:pt x="1134053" y="1643498"/>
                </a:lnTo>
                <a:lnTo>
                  <a:pt x="1139496" y="1644174"/>
                </a:lnTo>
                <a:lnTo>
                  <a:pt x="1145391" y="1644625"/>
                </a:lnTo>
                <a:lnTo>
                  <a:pt x="1364673" y="1644625"/>
                </a:lnTo>
                <a:lnTo>
                  <a:pt x="1370343" y="1644174"/>
                </a:lnTo>
                <a:lnTo>
                  <a:pt x="1376012" y="1643498"/>
                </a:lnTo>
                <a:lnTo>
                  <a:pt x="1381227" y="1642371"/>
                </a:lnTo>
                <a:lnTo>
                  <a:pt x="1386443" y="1640568"/>
                </a:lnTo>
                <a:lnTo>
                  <a:pt x="1391432" y="1638314"/>
                </a:lnTo>
                <a:lnTo>
                  <a:pt x="1396194" y="1635834"/>
                </a:lnTo>
                <a:lnTo>
                  <a:pt x="1400502" y="1632679"/>
                </a:lnTo>
                <a:lnTo>
                  <a:pt x="1404357" y="1629523"/>
                </a:lnTo>
                <a:lnTo>
                  <a:pt x="1407986" y="1625692"/>
                </a:lnTo>
                <a:lnTo>
                  <a:pt x="1411160" y="1621634"/>
                </a:lnTo>
                <a:lnTo>
                  <a:pt x="1414108" y="1617352"/>
                </a:lnTo>
                <a:lnTo>
                  <a:pt x="1416376" y="1612844"/>
                </a:lnTo>
                <a:lnTo>
                  <a:pt x="1418417" y="1608111"/>
                </a:lnTo>
                <a:lnTo>
                  <a:pt x="1419551" y="1603152"/>
                </a:lnTo>
                <a:lnTo>
                  <a:pt x="1420684" y="1597968"/>
                </a:lnTo>
                <a:lnTo>
                  <a:pt x="1420911" y="1592558"/>
                </a:lnTo>
                <a:lnTo>
                  <a:pt x="1420684" y="1589177"/>
                </a:lnTo>
                <a:lnTo>
                  <a:pt x="1420231" y="1585571"/>
                </a:lnTo>
                <a:lnTo>
                  <a:pt x="1419551" y="1582415"/>
                </a:lnTo>
                <a:lnTo>
                  <a:pt x="1418870" y="1579035"/>
                </a:lnTo>
                <a:lnTo>
                  <a:pt x="1417737" y="1575879"/>
                </a:lnTo>
                <a:lnTo>
                  <a:pt x="1416603" y="1572498"/>
                </a:lnTo>
                <a:lnTo>
                  <a:pt x="1415015" y="1569568"/>
                </a:lnTo>
                <a:lnTo>
                  <a:pt x="1413201" y="1566863"/>
                </a:lnTo>
                <a:lnTo>
                  <a:pt x="2425481" y="1566863"/>
                </a:lnTo>
                <a:lnTo>
                  <a:pt x="2429790" y="1566863"/>
                </a:lnTo>
                <a:lnTo>
                  <a:pt x="2434099" y="1567089"/>
                </a:lnTo>
                <a:lnTo>
                  <a:pt x="2438407" y="1567539"/>
                </a:lnTo>
                <a:lnTo>
                  <a:pt x="2442489" y="1568216"/>
                </a:lnTo>
                <a:lnTo>
                  <a:pt x="2446571" y="1569117"/>
                </a:lnTo>
                <a:lnTo>
                  <a:pt x="2450426" y="1570244"/>
                </a:lnTo>
                <a:lnTo>
                  <a:pt x="2454507" y="1571596"/>
                </a:lnTo>
                <a:lnTo>
                  <a:pt x="2458362" y="1572723"/>
                </a:lnTo>
                <a:lnTo>
                  <a:pt x="2462217" y="1574301"/>
                </a:lnTo>
                <a:lnTo>
                  <a:pt x="2465619" y="1576104"/>
                </a:lnTo>
                <a:lnTo>
                  <a:pt x="2469247" y="1578133"/>
                </a:lnTo>
                <a:lnTo>
                  <a:pt x="2472422" y="1580162"/>
                </a:lnTo>
                <a:lnTo>
                  <a:pt x="2476050" y="1581965"/>
                </a:lnTo>
                <a:lnTo>
                  <a:pt x="2478998" y="1584669"/>
                </a:lnTo>
                <a:lnTo>
                  <a:pt x="2482173" y="1586923"/>
                </a:lnTo>
                <a:lnTo>
                  <a:pt x="2485121" y="1589628"/>
                </a:lnTo>
                <a:lnTo>
                  <a:pt x="2487842" y="1592108"/>
                </a:lnTo>
                <a:lnTo>
                  <a:pt x="2490336" y="1595038"/>
                </a:lnTo>
                <a:lnTo>
                  <a:pt x="2492831" y="1597968"/>
                </a:lnTo>
                <a:lnTo>
                  <a:pt x="2495552" y="1601123"/>
                </a:lnTo>
                <a:lnTo>
                  <a:pt x="2497366" y="1604054"/>
                </a:lnTo>
                <a:lnTo>
                  <a:pt x="2499407" y="1607434"/>
                </a:lnTo>
                <a:lnTo>
                  <a:pt x="2501448" y="1610815"/>
                </a:lnTo>
                <a:lnTo>
                  <a:pt x="2503035" y="1614196"/>
                </a:lnTo>
                <a:lnTo>
                  <a:pt x="2504623" y="1618028"/>
                </a:lnTo>
                <a:lnTo>
                  <a:pt x="2505983" y="1621409"/>
                </a:lnTo>
                <a:lnTo>
                  <a:pt x="2507117" y="1625241"/>
                </a:lnTo>
                <a:lnTo>
                  <a:pt x="2508024" y="1629073"/>
                </a:lnTo>
                <a:lnTo>
                  <a:pt x="2508704" y="1632679"/>
                </a:lnTo>
                <a:lnTo>
                  <a:pt x="2509385" y="1636736"/>
                </a:lnTo>
                <a:lnTo>
                  <a:pt x="2509611" y="1640568"/>
                </a:lnTo>
                <a:lnTo>
                  <a:pt x="2509838" y="1644625"/>
                </a:lnTo>
                <a:lnTo>
                  <a:pt x="2509838" y="1709764"/>
                </a:lnTo>
                <a:lnTo>
                  <a:pt x="2509611" y="1713822"/>
                </a:lnTo>
                <a:lnTo>
                  <a:pt x="2509385" y="1717428"/>
                </a:lnTo>
                <a:lnTo>
                  <a:pt x="2508704" y="1721485"/>
                </a:lnTo>
                <a:lnTo>
                  <a:pt x="2508024" y="1725317"/>
                </a:lnTo>
                <a:lnTo>
                  <a:pt x="2507117" y="1729148"/>
                </a:lnTo>
                <a:lnTo>
                  <a:pt x="2505983" y="1732755"/>
                </a:lnTo>
                <a:lnTo>
                  <a:pt x="2504623" y="1736361"/>
                </a:lnTo>
                <a:lnTo>
                  <a:pt x="2503035" y="1740193"/>
                </a:lnTo>
                <a:lnTo>
                  <a:pt x="2501448" y="1743348"/>
                </a:lnTo>
                <a:lnTo>
                  <a:pt x="2499407" y="1746955"/>
                </a:lnTo>
                <a:lnTo>
                  <a:pt x="2497366" y="1750110"/>
                </a:lnTo>
                <a:lnTo>
                  <a:pt x="2495552" y="1753040"/>
                </a:lnTo>
                <a:lnTo>
                  <a:pt x="2492831" y="1756421"/>
                </a:lnTo>
                <a:lnTo>
                  <a:pt x="2490336" y="1759126"/>
                </a:lnTo>
                <a:lnTo>
                  <a:pt x="2487842" y="1762282"/>
                </a:lnTo>
                <a:lnTo>
                  <a:pt x="2485121" y="1764761"/>
                </a:lnTo>
                <a:lnTo>
                  <a:pt x="2482173" y="1767466"/>
                </a:lnTo>
                <a:lnTo>
                  <a:pt x="2478998" y="1769720"/>
                </a:lnTo>
                <a:lnTo>
                  <a:pt x="2476050" y="1772199"/>
                </a:lnTo>
                <a:lnTo>
                  <a:pt x="2472422" y="1774228"/>
                </a:lnTo>
                <a:lnTo>
                  <a:pt x="2469247" y="1776256"/>
                </a:lnTo>
                <a:lnTo>
                  <a:pt x="2465619" y="1778285"/>
                </a:lnTo>
                <a:lnTo>
                  <a:pt x="2462217" y="1780088"/>
                </a:lnTo>
                <a:lnTo>
                  <a:pt x="2458362" y="1781440"/>
                </a:lnTo>
                <a:lnTo>
                  <a:pt x="2454507" y="1782793"/>
                </a:lnTo>
                <a:lnTo>
                  <a:pt x="2450426" y="1783920"/>
                </a:lnTo>
                <a:lnTo>
                  <a:pt x="2446571" y="1785272"/>
                </a:lnTo>
                <a:lnTo>
                  <a:pt x="2442489" y="1785948"/>
                </a:lnTo>
                <a:lnTo>
                  <a:pt x="2438407" y="1786850"/>
                </a:lnTo>
                <a:lnTo>
                  <a:pt x="2434099" y="1787301"/>
                </a:lnTo>
                <a:lnTo>
                  <a:pt x="2429790" y="1787526"/>
                </a:lnTo>
                <a:lnTo>
                  <a:pt x="2425481" y="1787526"/>
                </a:lnTo>
                <a:lnTo>
                  <a:pt x="84357" y="1787526"/>
                </a:lnTo>
                <a:lnTo>
                  <a:pt x="80048" y="1787526"/>
                </a:lnTo>
                <a:lnTo>
                  <a:pt x="75740" y="1787301"/>
                </a:lnTo>
                <a:lnTo>
                  <a:pt x="71431" y="1786850"/>
                </a:lnTo>
                <a:lnTo>
                  <a:pt x="67349" y="1785948"/>
                </a:lnTo>
                <a:lnTo>
                  <a:pt x="63494" y="1785272"/>
                </a:lnTo>
                <a:lnTo>
                  <a:pt x="59413" y="1783920"/>
                </a:lnTo>
                <a:lnTo>
                  <a:pt x="55558" y="1782793"/>
                </a:lnTo>
                <a:lnTo>
                  <a:pt x="51476" y="1781440"/>
                </a:lnTo>
                <a:lnTo>
                  <a:pt x="48074" y="1780088"/>
                </a:lnTo>
                <a:lnTo>
                  <a:pt x="44219" y="1778285"/>
                </a:lnTo>
                <a:lnTo>
                  <a:pt x="40591" y="1776256"/>
                </a:lnTo>
                <a:lnTo>
                  <a:pt x="37416" y="1774228"/>
                </a:lnTo>
                <a:lnTo>
                  <a:pt x="33788" y="1772199"/>
                </a:lnTo>
                <a:lnTo>
                  <a:pt x="30840" y="1769720"/>
                </a:lnTo>
                <a:lnTo>
                  <a:pt x="27892" y="1767466"/>
                </a:lnTo>
                <a:lnTo>
                  <a:pt x="24717" y="1764761"/>
                </a:lnTo>
                <a:lnTo>
                  <a:pt x="21996" y="1762282"/>
                </a:lnTo>
                <a:lnTo>
                  <a:pt x="19502" y="1759126"/>
                </a:lnTo>
                <a:lnTo>
                  <a:pt x="17007" y="1756421"/>
                </a:lnTo>
                <a:lnTo>
                  <a:pt x="14513" y="1753040"/>
                </a:lnTo>
                <a:lnTo>
                  <a:pt x="12472" y="1750110"/>
                </a:lnTo>
                <a:lnTo>
                  <a:pt x="10431" y="1746955"/>
                </a:lnTo>
                <a:lnTo>
                  <a:pt x="8390" y="1743348"/>
                </a:lnTo>
                <a:lnTo>
                  <a:pt x="6803" y="1740193"/>
                </a:lnTo>
                <a:lnTo>
                  <a:pt x="5442" y="1736361"/>
                </a:lnTo>
                <a:lnTo>
                  <a:pt x="3855" y="1732755"/>
                </a:lnTo>
                <a:lnTo>
                  <a:pt x="2948" y="1729148"/>
                </a:lnTo>
                <a:lnTo>
                  <a:pt x="1814" y="1725317"/>
                </a:lnTo>
                <a:lnTo>
                  <a:pt x="1134" y="1721485"/>
                </a:lnTo>
                <a:lnTo>
                  <a:pt x="680" y="1717428"/>
                </a:lnTo>
                <a:lnTo>
                  <a:pt x="227" y="1713822"/>
                </a:lnTo>
                <a:lnTo>
                  <a:pt x="0" y="1709764"/>
                </a:lnTo>
                <a:lnTo>
                  <a:pt x="0" y="1644625"/>
                </a:lnTo>
                <a:lnTo>
                  <a:pt x="227" y="1640568"/>
                </a:lnTo>
                <a:lnTo>
                  <a:pt x="680" y="1636736"/>
                </a:lnTo>
                <a:lnTo>
                  <a:pt x="1134" y="1632679"/>
                </a:lnTo>
                <a:lnTo>
                  <a:pt x="1814" y="1629073"/>
                </a:lnTo>
                <a:lnTo>
                  <a:pt x="2948" y="1625241"/>
                </a:lnTo>
                <a:lnTo>
                  <a:pt x="3855" y="1621409"/>
                </a:lnTo>
                <a:lnTo>
                  <a:pt x="5442" y="1618028"/>
                </a:lnTo>
                <a:lnTo>
                  <a:pt x="6803" y="1614196"/>
                </a:lnTo>
                <a:lnTo>
                  <a:pt x="8390" y="1610815"/>
                </a:lnTo>
                <a:lnTo>
                  <a:pt x="10431" y="1607434"/>
                </a:lnTo>
                <a:lnTo>
                  <a:pt x="12472" y="1604054"/>
                </a:lnTo>
                <a:lnTo>
                  <a:pt x="14513" y="1601123"/>
                </a:lnTo>
                <a:lnTo>
                  <a:pt x="17007" y="1597968"/>
                </a:lnTo>
                <a:lnTo>
                  <a:pt x="19502" y="1595038"/>
                </a:lnTo>
                <a:lnTo>
                  <a:pt x="21996" y="1592108"/>
                </a:lnTo>
                <a:lnTo>
                  <a:pt x="24717" y="1589628"/>
                </a:lnTo>
                <a:lnTo>
                  <a:pt x="27892" y="1586923"/>
                </a:lnTo>
                <a:lnTo>
                  <a:pt x="30840" y="1584669"/>
                </a:lnTo>
                <a:lnTo>
                  <a:pt x="33788" y="1581965"/>
                </a:lnTo>
                <a:lnTo>
                  <a:pt x="37416" y="1580162"/>
                </a:lnTo>
                <a:lnTo>
                  <a:pt x="40591" y="1578133"/>
                </a:lnTo>
                <a:lnTo>
                  <a:pt x="44219" y="1576104"/>
                </a:lnTo>
                <a:lnTo>
                  <a:pt x="48074" y="1574301"/>
                </a:lnTo>
                <a:lnTo>
                  <a:pt x="51476" y="1572723"/>
                </a:lnTo>
                <a:lnTo>
                  <a:pt x="55558" y="1571596"/>
                </a:lnTo>
                <a:lnTo>
                  <a:pt x="59413" y="1570244"/>
                </a:lnTo>
                <a:lnTo>
                  <a:pt x="63494" y="1569117"/>
                </a:lnTo>
                <a:lnTo>
                  <a:pt x="67349" y="1568216"/>
                </a:lnTo>
                <a:lnTo>
                  <a:pt x="71431" y="1567539"/>
                </a:lnTo>
                <a:lnTo>
                  <a:pt x="75740" y="1567089"/>
                </a:lnTo>
                <a:lnTo>
                  <a:pt x="80048" y="1566863"/>
                </a:lnTo>
                <a:close/>
                <a:moveTo>
                  <a:pt x="837043" y="738188"/>
                </a:moveTo>
                <a:lnTo>
                  <a:pt x="839735" y="738188"/>
                </a:lnTo>
                <a:lnTo>
                  <a:pt x="912639" y="738188"/>
                </a:lnTo>
                <a:lnTo>
                  <a:pt x="915107" y="738188"/>
                </a:lnTo>
                <a:lnTo>
                  <a:pt x="917575" y="738870"/>
                </a:lnTo>
                <a:lnTo>
                  <a:pt x="920042" y="739324"/>
                </a:lnTo>
                <a:lnTo>
                  <a:pt x="922285" y="740232"/>
                </a:lnTo>
                <a:lnTo>
                  <a:pt x="924529" y="741368"/>
                </a:lnTo>
                <a:lnTo>
                  <a:pt x="926772" y="742504"/>
                </a:lnTo>
                <a:lnTo>
                  <a:pt x="928791" y="743867"/>
                </a:lnTo>
                <a:lnTo>
                  <a:pt x="930585" y="745684"/>
                </a:lnTo>
                <a:lnTo>
                  <a:pt x="932155" y="747047"/>
                </a:lnTo>
                <a:lnTo>
                  <a:pt x="933501" y="749091"/>
                </a:lnTo>
                <a:lnTo>
                  <a:pt x="934847" y="751135"/>
                </a:lnTo>
                <a:lnTo>
                  <a:pt x="936193" y="753407"/>
                </a:lnTo>
                <a:lnTo>
                  <a:pt x="936866" y="755678"/>
                </a:lnTo>
                <a:lnTo>
                  <a:pt x="937315" y="757950"/>
                </a:lnTo>
                <a:lnTo>
                  <a:pt x="937763" y="760448"/>
                </a:lnTo>
                <a:lnTo>
                  <a:pt x="938212" y="762947"/>
                </a:lnTo>
                <a:lnTo>
                  <a:pt x="938212" y="1145229"/>
                </a:lnTo>
                <a:lnTo>
                  <a:pt x="937763" y="1147728"/>
                </a:lnTo>
                <a:lnTo>
                  <a:pt x="937315" y="1150227"/>
                </a:lnTo>
                <a:lnTo>
                  <a:pt x="936866" y="1152498"/>
                </a:lnTo>
                <a:lnTo>
                  <a:pt x="936193" y="1154770"/>
                </a:lnTo>
                <a:lnTo>
                  <a:pt x="934847" y="1157041"/>
                </a:lnTo>
                <a:lnTo>
                  <a:pt x="933501" y="1159085"/>
                </a:lnTo>
                <a:lnTo>
                  <a:pt x="932155" y="1160902"/>
                </a:lnTo>
                <a:lnTo>
                  <a:pt x="930585" y="1162720"/>
                </a:lnTo>
                <a:lnTo>
                  <a:pt x="928791" y="1164537"/>
                </a:lnTo>
                <a:lnTo>
                  <a:pt x="926772" y="1165672"/>
                </a:lnTo>
                <a:lnTo>
                  <a:pt x="924529" y="1167035"/>
                </a:lnTo>
                <a:lnTo>
                  <a:pt x="922285" y="1167944"/>
                </a:lnTo>
                <a:lnTo>
                  <a:pt x="920042" y="1168852"/>
                </a:lnTo>
                <a:lnTo>
                  <a:pt x="917575" y="1169534"/>
                </a:lnTo>
                <a:lnTo>
                  <a:pt x="915107" y="1169761"/>
                </a:lnTo>
                <a:lnTo>
                  <a:pt x="912639" y="1169988"/>
                </a:lnTo>
                <a:lnTo>
                  <a:pt x="839735" y="1169988"/>
                </a:lnTo>
                <a:lnTo>
                  <a:pt x="837043" y="1169761"/>
                </a:lnTo>
                <a:lnTo>
                  <a:pt x="834576" y="1169534"/>
                </a:lnTo>
                <a:lnTo>
                  <a:pt x="832108" y="1168852"/>
                </a:lnTo>
                <a:lnTo>
                  <a:pt x="829865" y="1167944"/>
                </a:lnTo>
                <a:lnTo>
                  <a:pt x="827622" y="1167035"/>
                </a:lnTo>
                <a:lnTo>
                  <a:pt x="825603" y="1165672"/>
                </a:lnTo>
                <a:lnTo>
                  <a:pt x="823584" y="1164537"/>
                </a:lnTo>
                <a:lnTo>
                  <a:pt x="821790" y="1162720"/>
                </a:lnTo>
                <a:lnTo>
                  <a:pt x="819995" y="1160902"/>
                </a:lnTo>
                <a:lnTo>
                  <a:pt x="818649" y="1159085"/>
                </a:lnTo>
                <a:lnTo>
                  <a:pt x="817303" y="1157041"/>
                </a:lnTo>
                <a:lnTo>
                  <a:pt x="816406" y="1154770"/>
                </a:lnTo>
                <a:lnTo>
                  <a:pt x="815284" y="1152498"/>
                </a:lnTo>
                <a:lnTo>
                  <a:pt x="814836" y="1150227"/>
                </a:lnTo>
                <a:lnTo>
                  <a:pt x="814387" y="1147728"/>
                </a:lnTo>
                <a:lnTo>
                  <a:pt x="814387" y="1145229"/>
                </a:lnTo>
                <a:lnTo>
                  <a:pt x="814387" y="762947"/>
                </a:lnTo>
                <a:lnTo>
                  <a:pt x="814387" y="760448"/>
                </a:lnTo>
                <a:lnTo>
                  <a:pt x="814836" y="757950"/>
                </a:lnTo>
                <a:lnTo>
                  <a:pt x="815284" y="755678"/>
                </a:lnTo>
                <a:lnTo>
                  <a:pt x="816406" y="753407"/>
                </a:lnTo>
                <a:lnTo>
                  <a:pt x="817303" y="751135"/>
                </a:lnTo>
                <a:lnTo>
                  <a:pt x="818649" y="749091"/>
                </a:lnTo>
                <a:lnTo>
                  <a:pt x="819995" y="747047"/>
                </a:lnTo>
                <a:lnTo>
                  <a:pt x="821790" y="745684"/>
                </a:lnTo>
                <a:lnTo>
                  <a:pt x="823584" y="743867"/>
                </a:lnTo>
                <a:lnTo>
                  <a:pt x="825603" y="742504"/>
                </a:lnTo>
                <a:lnTo>
                  <a:pt x="827622" y="741368"/>
                </a:lnTo>
                <a:lnTo>
                  <a:pt x="829865" y="740232"/>
                </a:lnTo>
                <a:lnTo>
                  <a:pt x="832108" y="739324"/>
                </a:lnTo>
                <a:lnTo>
                  <a:pt x="834576" y="738870"/>
                </a:lnTo>
                <a:lnTo>
                  <a:pt x="837043" y="738188"/>
                </a:lnTo>
                <a:close/>
                <a:moveTo>
                  <a:pt x="1318322" y="671513"/>
                </a:moveTo>
                <a:lnTo>
                  <a:pt x="1320794" y="671513"/>
                </a:lnTo>
                <a:lnTo>
                  <a:pt x="1394056" y="671513"/>
                </a:lnTo>
                <a:lnTo>
                  <a:pt x="1396528" y="671513"/>
                </a:lnTo>
                <a:lnTo>
                  <a:pt x="1399000" y="671966"/>
                </a:lnTo>
                <a:lnTo>
                  <a:pt x="1401472" y="672873"/>
                </a:lnTo>
                <a:lnTo>
                  <a:pt x="1403719" y="673553"/>
                </a:lnTo>
                <a:lnTo>
                  <a:pt x="1405966" y="674913"/>
                </a:lnTo>
                <a:lnTo>
                  <a:pt x="1408213" y="676273"/>
                </a:lnTo>
                <a:lnTo>
                  <a:pt x="1410011" y="677860"/>
                </a:lnTo>
                <a:lnTo>
                  <a:pt x="1412034" y="679900"/>
                </a:lnTo>
                <a:lnTo>
                  <a:pt x="1413607" y="681941"/>
                </a:lnTo>
                <a:lnTo>
                  <a:pt x="1414955" y="683981"/>
                </a:lnTo>
                <a:lnTo>
                  <a:pt x="1416304" y="686474"/>
                </a:lnTo>
                <a:lnTo>
                  <a:pt x="1417203" y="688968"/>
                </a:lnTo>
                <a:lnTo>
                  <a:pt x="1418326" y="691461"/>
                </a:lnTo>
                <a:lnTo>
                  <a:pt x="1418776" y="694181"/>
                </a:lnTo>
                <a:lnTo>
                  <a:pt x="1419225" y="696902"/>
                </a:lnTo>
                <a:lnTo>
                  <a:pt x="1419225" y="699848"/>
                </a:lnTo>
                <a:lnTo>
                  <a:pt x="1419225" y="1141426"/>
                </a:lnTo>
                <a:lnTo>
                  <a:pt x="1419225" y="1144373"/>
                </a:lnTo>
                <a:lnTo>
                  <a:pt x="1418776" y="1147320"/>
                </a:lnTo>
                <a:lnTo>
                  <a:pt x="1418326" y="1149813"/>
                </a:lnTo>
                <a:lnTo>
                  <a:pt x="1417203" y="1152534"/>
                </a:lnTo>
                <a:lnTo>
                  <a:pt x="1416304" y="1155254"/>
                </a:lnTo>
                <a:lnTo>
                  <a:pt x="1414955" y="1157521"/>
                </a:lnTo>
                <a:lnTo>
                  <a:pt x="1413607" y="1159787"/>
                </a:lnTo>
                <a:lnTo>
                  <a:pt x="1412034" y="1161601"/>
                </a:lnTo>
                <a:lnTo>
                  <a:pt x="1410011" y="1163414"/>
                </a:lnTo>
                <a:lnTo>
                  <a:pt x="1408213" y="1165228"/>
                </a:lnTo>
                <a:lnTo>
                  <a:pt x="1405966" y="1166588"/>
                </a:lnTo>
                <a:lnTo>
                  <a:pt x="1403719" y="1167721"/>
                </a:lnTo>
                <a:lnTo>
                  <a:pt x="1401472" y="1168855"/>
                </a:lnTo>
                <a:lnTo>
                  <a:pt x="1399000" y="1169535"/>
                </a:lnTo>
                <a:lnTo>
                  <a:pt x="1396528" y="1169761"/>
                </a:lnTo>
                <a:lnTo>
                  <a:pt x="1394056" y="1169988"/>
                </a:lnTo>
                <a:lnTo>
                  <a:pt x="1320794" y="1169988"/>
                </a:lnTo>
                <a:lnTo>
                  <a:pt x="1318322" y="1169761"/>
                </a:lnTo>
                <a:lnTo>
                  <a:pt x="1315850" y="1169535"/>
                </a:lnTo>
                <a:lnTo>
                  <a:pt x="1313154" y="1168855"/>
                </a:lnTo>
                <a:lnTo>
                  <a:pt x="1310906" y="1167721"/>
                </a:lnTo>
                <a:lnTo>
                  <a:pt x="1308659" y="1166588"/>
                </a:lnTo>
                <a:lnTo>
                  <a:pt x="1306861" y="1165228"/>
                </a:lnTo>
                <a:lnTo>
                  <a:pt x="1304839" y="1163414"/>
                </a:lnTo>
                <a:lnTo>
                  <a:pt x="1303041" y="1161601"/>
                </a:lnTo>
                <a:lnTo>
                  <a:pt x="1301243" y="1159787"/>
                </a:lnTo>
                <a:lnTo>
                  <a:pt x="1299670" y="1157521"/>
                </a:lnTo>
                <a:lnTo>
                  <a:pt x="1298546" y="1155254"/>
                </a:lnTo>
                <a:lnTo>
                  <a:pt x="1297423" y="1152534"/>
                </a:lnTo>
                <a:lnTo>
                  <a:pt x="1296524" y="1149813"/>
                </a:lnTo>
                <a:lnTo>
                  <a:pt x="1296074" y="1147320"/>
                </a:lnTo>
                <a:lnTo>
                  <a:pt x="1295400" y="1144373"/>
                </a:lnTo>
                <a:lnTo>
                  <a:pt x="1295400" y="1141426"/>
                </a:lnTo>
                <a:lnTo>
                  <a:pt x="1295400" y="699848"/>
                </a:lnTo>
                <a:lnTo>
                  <a:pt x="1295400" y="696902"/>
                </a:lnTo>
                <a:lnTo>
                  <a:pt x="1296074" y="694181"/>
                </a:lnTo>
                <a:lnTo>
                  <a:pt x="1296524" y="691461"/>
                </a:lnTo>
                <a:lnTo>
                  <a:pt x="1297423" y="688968"/>
                </a:lnTo>
                <a:lnTo>
                  <a:pt x="1298546" y="686474"/>
                </a:lnTo>
                <a:lnTo>
                  <a:pt x="1299670" y="683981"/>
                </a:lnTo>
                <a:lnTo>
                  <a:pt x="1301243" y="681941"/>
                </a:lnTo>
                <a:lnTo>
                  <a:pt x="1303041" y="679900"/>
                </a:lnTo>
                <a:lnTo>
                  <a:pt x="1304839" y="677860"/>
                </a:lnTo>
                <a:lnTo>
                  <a:pt x="1306861" y="676273"/>
                </a:lnTo>
                <a:lnTo>
                  <a:pt x="1308659" y="674913"/>
                </a:lnTo>
                <a:lnTo>
                  <a:pt x="1310906" y="673553"/>
                </a:lnTo>
                <a:lnTo>
                  <a:pt x="1313154" y="672873"/>
                </a:lnTo>
                <a:lnTo>
                  <a:pt x="1315850" y="671966"/>
                </a:lnTo>
                <a:lnTo>
                  <a:pt x="1318322" y="671513"/>
                </a:lnTo>
                <a:close/>
                <a:moveTo>
                  <a:pt x="988416" y="671513"/>
                </a:moveTo>
                <a:lnTo>
                  <a:pt x="990920" y="671513"/>
                </a:lnTo>
                <a:lnTo>
                  <a:pt x="1065121" y="671513"/>
                </a:lnTo>
                <a:lnTo>
                  <a:pt x="1067624" y="671513"/>
                </a:lnTo>
                <a:lnTo>
                  <a:pt x="1070128" y="671966"/>
                </a:lnTo>
                <a:lnTo>
                  <a:pt x="1072632" y="672873"/>
                </a:lnTo>
                <a:lnTo>
                  <a:pt x="1074908" y="673553"/>
                </a:lnTo>
                <a:lnTo>
                  <a:pt x="1077184" y="674913"/>
                </a:lnTo>
                <a:lnTo>
                  <a:pt x="1079460" y="676273"/>
                </a:lnTo>
                <a:lnTo>
                  <a:pt x="1081281" y="677860"/>
                </a:lnTo>
                <a:lnTo>
                  <a:pt x="1083330" y="679900"/>
                </a:lnTo>
                <a:lnTo>
                  <a:pt x="1084923" y="681941"/>
                </a:lnTo>
                <a:lnTo>
                  <a:pt x="1086288" y="683981"/>
                </a:lnTo>
                <a:lnTo>
                  <a:pt x="1087654" y="686474"/>
                </a:lnTo>
                <a:lnTo>
                  <a:pt x="1088565" y="688968"/>
                </a:lnTo>
                <a:lnTo>
                  <a:pt x="1089703" y="691461"/>
                </a:lnTo>
                <a:lnTo>
                  <a:pt x="1090158" y="694181"/>
                </a:lnTo>
                <a:lnTo>
                  <a:pt x="1090613" y="696902"/>
                </a:lnTo>
                <a:lnTo>
                  <a:pt x="1090613" y="699848"/>
                </a:lnTo>
                <a:lnTo>
                  <a:pt x="1090613" y="1141426"/>
                </a:lnTo>
                <a:lnTo>
                  <a:pt x="1090613" y="1144373"/>
                </a:lnTo>
                <a:lnTo>
                  <a:pt x="1090158" y="1147320"/>
                </a:lnTo>
                <a:lnTo>
                  <a:pt x="1089703" y="1149813"/>
                </a:lnTo>
                <a:lnTo>
                  <a:pt x="1088565" y="1152534"/>
                </a:lnTo>
                <a:lnTo>
                  <a:pt x="1087654" y="1155254"/>
                </a:lnTo>
                <a:lnTo>
                  <a:pt x="1086288" y="1157521"/>
                </a:lnTo>
                <a:lnTo>
                  <a:pt x="1084923" y="1159787"/>
                </a:lnTo>
                <a:lnTo>
                  <a:pt x="1083330" y="1161601"/>
                </a:lnTo>
                <a:lnTo>
                  <a:pt x="1081281" y="1163414"/>
                </a:lnTo>
                <a:lnTo>
                  <a:pt x="1079460" y="1165228"/>
                </a:lnTo>
                <a:lnTo>
                  <a:pt x="1077184" y="1166588"/>
                </a:lnTo>
                <a:lnTo>
                  <a:pt x="1074908" y="1167721"/>
                </a:lnTo>
                <a:lnTo>
                  <a:pt x="1072632" y="1168855"/>
                </a:lnTo>
                <a:lnTo>
                  <a:pt x="1070128" y="1169535"/>
                </a:lnTo>
                <a:lnTo>
                  <a:pt x="1067624" y="1169761"/>
                </a:lnTo>
                <a:lnTo>
                  <a:pt x="1065121" y="1169988"/>
                </a:lnTo>
                <a:lnTo>
                  <a:pt x="990920" y="1169988"/>
                </a:lnTo>
                <a:lnTo>
                  <a:pt x="988416" y="1169761"/>
                </a:lnTo>
                <a:lnTo>
                  <a:pt x="985685" y="1169535"/>
                </a:lnTo>
                <a:lnTo>
                  <a:pt x="983181" y="1168855"/>
                </a:lnTo>
                <a:lnTo>
                  <a:pt x="980905" y="1167721"/>
                </a:lnTo>
                <a:lnTo>
                  <a:pt x="978629" y="1166588"/>
                </a:lnTo>
                <a:lnTo>
                  <a:pt x="976581" y="1165228"/>
                </a:lnTo>
                <a:lnTo>
                  <a:pt x="974532" y="1163414"/>
                </a:lnTo>
                <a:lnTo>
                  <a:pt x="972939" y="1161601"/>
                </a:lnTo>
                <a:lnTo>
                  <a:pt x="971118" y="1159787"/>
                </a:lnTo>
                <a:lnTo>
                  <a:pt x="969525" y="1157521"/>
                </a:lnTo>
                <a:lnTo>
                  <a:pt x="968387" y="1155254"/>
                </a:lnTo>
                <a:lnTo>
                  <a:pt x="967249" y="1152534"/>
                </a:lnTo>
                <a:lnTo>
                  <a:pt x="966338" y="1149813"/>
                </a:lnTo>
                <a:lnTo>
                  <a:pt x="965883" y="1147320"/>
                </a:lnTo>
                <a:lnTo>
                  <a:pt x="965200" y="1144373"/>
                </a:lnTo>
                <a:lnTo>
                  <a:pt x="965200" y="1141426"/>
                </a:lnTo>
                <a:lnTo>
                  <a:pt x="965200" y="699848"/>
                </a:lnTo>
                <a:lnTo>
                  <a:pt x="965200" y="696902"/>
                </a:lnTo>
                <a:lnTo>
                  <a:pt x="965883" y="694181"/>
                </a:lnTo>
                <a:lnTo>
                  <a:pt x="966338" y="691461"/>
                </a:lnTo>
                <a:lnTo>
                  <a:pt x="967249" y="688968"/>
                </a:lnTo>
                <a:lnTo>
                  <a:pt x="968387" y="686474"/>
                </a:lnTo>
                <a:lnTo>
                  <a:pt x="969525" y="683981"/>
                </a:lnTo>
                <a:lnTo>
                  <a:pt x="971118" y="681941"/>
                </a:lnTo>
                <a:lnTo>
                  <a:pt x="972939" y="679900"/>
                </a:lnTo>
                <a:lnTo>
                  <a:pt x="974532" y="677860"/>
                </a:lnTo>
                <a:lnTo>
                  <a:pt x="976581" y="676273"/>
                </a:lnTo>
                <a:lnTo>
                  <a:pt x="978629" y="674913"/>
                </a:lnTo>
                <a:lnTo>
                  <a:pt x="980905" y="673553"/>
                </a:lnTo>
                <a:lnTo>
                  <a:pt x="983181" y="672873"/>
                </a:lnTo>
                <a:lnTo>
                  <a:pt x="985685" y="671966"/>
                </a:lnTo>
                <a:lnTo>
                  <a:pt x="988416" y="671513"/>
                </a:lnTo>
                <a:close/>
                <a:moveTo>
                  <a:pt x="1471932" y="590550"/>
                </a:moveTo>
                <a:lnTo>
                  <a:pt x="1546133" y="590550"/>
                </a:lnTo>
                <a:lnTo>
                  <a:pt x="1548636" y="590777"/>
                </a:lnTo>
                <a:lnTo>
                  <a:pt x="1551140" y="591231"/>
                </a:lnTo>
                <a:lnTo>
                  <a:pt x="1553644" y="592139"/>
                </a:lnTo>
                <a:lnTo>
                  <a:pt x="1555920" y="593274"/>
                </a:lnTo>
                <a:lnTo>
                  <a:pt x="1558196" y="594635"/>
                </a:lnTo>
                <a:lnTo>
                  <a:pt x="1560472" y="596451"/>
                </a:lnTo>
                <a:lnTo>
                  <a:pt x="1562293" y="598267"/>
                </a:lnTo>
                <a:lnTo>
                  <a:pt x="1564342" y="600537"/>
                </a:lnTo>
                <a:lnTo>
                  <a:pt x="1565707" y="602806"/>
                </a:lnTo>
                <a:lnTo>
                  <a:pt x="1567300" y="605303"/>
                </a:lnTo>
                <a:lnTo>
                  <a:pt x="1568666" y="608026"/>
                </a:lnTo>
                <a:lnTo>
                  <a:pt x="1569577" y="610750"/>
                </a:lnTo>
                <a:lnTo>
                  <a:pt x="1570487" y="613927"/>
                </a:lnTo>
                <a:lnTo>
                  <a:pt x="1571170" y="617105"/>
                </a:lnTo>
                <a:lnTo>
                  <a:pt x="1571625" y="620282"/>
                </a:lnTo>
                <a:lnTo>
                  <a:pt x="1571625" y="623687"/>
                </a:lnTo>
                <a:lnTo>
                  <a:pt x="1571625" y="1136851"/>
                </a:lnTo>
                <a:lnTo>
                  <a:pt x="1571625" y="1140256"/>
                </a:lnTo>
                <a:lnTo>
                  <a:pt x="1571170" y="1143433"/>
                </a:lnTo>
                <a:lnTo>
                  <a:pt x="1570487" y="1146838"/>
                </a:lnTo>
                <a:lnTo>
                  <a:pt x="1569577" y="1149788"/>
                </a:lnTo>
                <a:lnTo>
                  <a:pt x="1568666" y="1152512"/>
                </a:lnTo>
                <a:lnTo>
                  <a:pt x="1567300" y="1155462"/>
                </a:lnTo>
                <a:lnTo>
                  <a:pt x="1565707" y="1157959"/>
                </a:lnTo>
                <a:lnTo>
                  <a:pt x="1564342" y="1160229"/>
                </a:lnTo>
                <a:lnTo>
                  <a:pt x="1562293" y="1162498"/>
                </a:lnTo>
                <a:lnTo>
                  <a:pt x="1560472" y="1164314"/>
                </a:lnTo>
                <a:lnTo>
                  <a:pt x="1558196" y="1165903"/>
                </a:lnTo>
                <a:lnTo>
                  <a:pt x="1555920" y="1167492"/>
                </a:lnTo>
                <a:lnTo>
                  <a:pt x="1553644" y="1168399"/>
                </a:lnTo>
                <a:lnTo>
                  <a:pt x="1551140" y="1169307"/>
                </a:lnTo>
                <a:lnTo>
                  <a:pt x="1548636" y="1169761"/>
                </a:lnTo>
                <a:lnTo>
                  <a:pt x="1546133" y="1169988"/>
                </a:lnTo>
                <a:lnTo>
                  <a:pt x="1471932" y="1169988"/>
                </a:lnTo>
                <a:lnTo>
                  <a:pt x="1469201" y="1169761"/>
                </a:lnTo>
                <a:lnTo>
                  <a:pt x="1466697" y="1169307"/>
                </a:lnTo>
                <a:lnTo>
                  <a:pt x="1464193" y="1168399"/>
                </a:lnTo>
                <a:lnTo>
                  <a:pt x="1461917" y="1167492"/>
                </a:lnTo>
                <a:lnTo>
                  <a:pt x="1459641" y="1165903"/>
                </a:lnTo>
                <a:lnTo>
                  <a:pt x="1457593" y="1164314"/>
                </a:lnTo>
                <a:lnTo>
                  <a:pt x="1455544" y="1162498"/>
                </a:lnTo>
                <a:lnTo>
                  <a:pt x="1453496" y="1160229"/>
                </a:lnTo>
                <a:lnTo>
                  <a:pt x="1452130" y="1157959"/>
                </a:lnTo>
                <a:lnTo>
                  <a:pt x="1450537" y="1155462"/>
                </a:lnTo>
                <a:lnTo>
                  <a:pt x="1449399" y="1152512"/>
                </a:lnTo>
                <a:lnTo>
                  <a:pt x="1448261" y="1149788"/>
                </a:lnTo>
                <a:lnTo>
                  <a:pt x="1447350" y="1146838"/>
                </a:lnTo>
                <a:lnTo>
                  <a:pt x="1446667" y="1143433"/>
                </a:lnTo>
                <a:lnTo>
                  <a:pt x="1446212" y="1140256"/>
                </a:lnTo>
                <a:lnTo>
                  <a:pt x="1446212" y="1136851"/>
                </a:lnTo>
                <a:lnTo>
                  <a:pt x="1446212" y="623687"/>
                </a:lnTo>
                <a:lnTo>
                  <a:pt x="1446212" y="620282"/>
                </a:lnTo>
                <a:lnTo>
                  <a:pt x="1446667" y="617105"/>
                </a:lnTo>
                <a:lnTo>
                  <a:pt x="1447350" y="613927"/>
                </a:lnTo>
                <a:lnTo>
                  <a:pt x="1448261" y="610750"/>
                </a:lnTo>
                <a:lnTo>
                  <a:pt x="1449399" y="608026"/>
                </a:lnTo>
                <a:lnTo>
                  <a:pt x="1450537" y="605303"/>
                </a:lnTo>
                <a:lnTo>
                  <a:pt x="1452130" y="602806"/>
                </a:lnTo>
                <a:lnTo>
                  <a:pt x="1453496" y="600537"/>
                </a:lnTo>
                <a:lnTo>
                  <a:pt x="1455544" y="598267"/>
                </a:lnTo>
                <a:lnTo>
                  <a:pt x="1457593" y="596451"/>
                </a:lnTo>
                <a:lnTo>
                  <a:pt x="1459641" y="594635"/>
                </a:lnTo>
                <a:lnTo>
                  <a:pt x="1461917" y="593274"/>
                </a:lnTo>
                <a:lnTo>
                  <a:pt x="1464193" y="592139"/>
                </a:lnTo>
                <a:lnTo>
                  <a:pt x="1466697" y="591231"/>
                </a:lnTo>
                <a:lnTo>
                  <a:pt x="1469201" y="590777"/>
                </a:lnTo>
                <a:lnTo>
                  <a:pt x="1471932" y="590550"/>
                </a:lnTo>
                <a:close/>
                <a:moveTo>
                  <a:pt x="1152617" y="590550"/>
                </a:moveTo>
                <a:lnTo>
                  <a:pt x="1226818" y="590550"/>
                </a:lnTo>
                <a:lnTo>
                  <a:pt x="1229322" y="590777"/>
                </a:lnTo>
                <a:lnTo>
                  <a:pt x="1232053" y="591231"/>
                </a:lnTo>
                <a:lnTo>
                  <a:pt x="1234557" y="592139"/>
                </a:lnTo>
                <a:lnTo>
                  <a:pt x="1236833" y="593274"/>
                </a:lnTo>
                <a:lnTo>
                  <a:pt x="1239109" y="594635"/>
                </a:lnTo>
                <a:lnTo>
                  <a:pt x="1241158" y="596451"/>
                </a:lnTo>
                <a:lnTo>
                  <a:pt x="1242978" y="598267"/>
                </a:lnTo>
                <a:lnTo>
                  <a:pt x="1244799" y="600537"/>
                </a:lnTo>
                <a:lnTo>
                  <a:pt x="1246620" y="602806"/>
                </a:lnTo>
                <a:lnTo>
                  <a:pt x="1248213" y="605303"/>
                </a:lnTo>
                <a:lnTo>
                  <a:pt x="1249352" y="608026"/>
                </a:lnTo>
                <a:lnTo>
                  <a:pt x="1250490" y="610750"/>
                </a:lnTo>
                <a:lnTo>
                  <a:pt x="1251400" y="613927"/>
                </a:lnTo>
                <a:lnTo>
                  <a:pt x="1251855" y="617105"/>
                </a:lnTo>
                <a:lnTo>
                  <a:pt x="1252538" y="620282"/>
                </a:lnTo>
                <a:lnTo>
                  <a:pt x="1252538" y="623687"/>
                </a:lnTo>
                <a:lnTo>
                  <a:pt x="1252538" y="1136851"/>
                </a:lnTo>
                <a:lnTo>
                  <a:pt x="1252538" y="1140256"/>
                </a:lnTo>
                <a:lnTo>
                  <a:pt x="1251855" y="1143433"/>
                </a:lnTo>
                <a:lnTo>
                  <a:pt x="1251400" y="1146838"/>
                </a:lnTo>
                <a:lnTo>
                  <a:pt x="1250490" y="1149788"/>
                </a:lnTo>
                <a:lnTo>
                  <a:pt x="1249352" y="1152512"/>
                </a:lnTo>
                <a:lnTo>
                  <a:pt x="1248213" y="1155462"/>
                </a:lnTo>
                <a:lnTo>
                  <a:pt x="1246620" y="1157959"/>
                </a:lnTo>
                <a:lnTo>
                  <a:pt x="1244799" y="1160229"/>
                </a:lnTo>
                <a:lnTo>
                  <a:pt x="1242978" y="1162498"/>
                </a:lnTo>
                <a:lnTo>
                  <a:pt x="1241158" y="1164314"/>
                </a:lnTo>
                <a:lnTo>
                  <a:pt x="1239109" y="1165903"/>
                </a:lnTo>
                <a:lnTo>
                  <a:pt x="1236833" y="1167492"/>
                </a:lnTo>
                <a:lnTo>
                  <a:pt x="1234557" y="1168399"/>
                </a:lnTo>
                <a:lnTo>
                  <a:pt x="1232053" y="1169307"/>
                </a:lnTo>
                <a:lnTo>
                  <a:pt x="1229322" y="1169761"/>
                </a:lnTo>
                <a:lnTo>
                  <a:pt x="1226818" y="1169988"/>
                </a:lnTo>
                <a:lnTo>
                  <a:pt x="1152617" y="1169988"/>
                </a:lnTo>
                <a:lnTo>
                  <a:pt x="1150114" y="1169761"/>
                </a:lnTo>
                <a:lnTo>
                  <a:pt x="1147610" y="1169307"/>
                </a:lnTo>
                <a:lnTo>
                  <a:pt x="1145106" y="1168399"/>
                </a:lnTo>
                <a:lnTo>
                  <a:pt x="1142830" y="1167492"/>
                </a:lnTo>
                <a:lnTo>
                  <a:pt x="1140554" y="1165903"/>
                </a:lnTo>
                <a:lnTo>
                  <a:pt x="1138278" y="1164314"/>
                </a:lnTo>
                <a:lnTo>
                  <a:pt x="1136457" y="1162498"/>
                </a:lnTo>
                <a:lnTo>
                  <a:pt x="1134409" y="1160229"/>
                </a:lnTo>
                <a:lnTo>
                  <a:pt x="1132815" y="1157959"/>
                </a:lnTo>
                <a:lnTo>
                  <a:pt x="1131450" y="1155462"/>
                </a:lnTo>
                <a:lnTo>
                  <a:pt x="1130084" y="1152512"/>
                </a:lnTo>
                <a:lnTo>
                  <a:pt x="1129174" y="1149788"/>
                </a:lnTo>
                <a:lnTo>
                  <a:pt x="1128036" y="1146838"/>
                </a:lnTo>
                <a:lnTo>
                  <a:pt x="1127580" y="1143433"/>
                </a:lnTo>
                <a:lnTo>
                  <a:pt x="1127125" y="1140256"/>
                </a:lnTo>
                <a:lnTo>
                  <a:pt x="1127125" y="1136851"/>
                </a:lnTo>
                <a:lnTo>
                  <a:pt x="1127125" y="623687"/>
                </a:lnTo>
                <a:lnTo>
                  <a:pt x="1127125" y="620282"/>
                </a:lnTo>
                <a:lnTo>
                  <a:pt x="1127580" y="617105"/>
                </a:lnTo>
                <a:lnTo>
                  <a:pt x="1128036" y="613927"/>
                </a:lnTo>
                <a:lnTo>
                  <a:pt x="1129174" y="610750"/>
                </a:lnTo>
                <a:lnTo>
                  <a:pt x="1130084" y="608026"/>
                </a:lnTo>
                <a:lnTo>
                  <a:pt x="1131450" y="605303"/>
                </a:lnTo>
                <a:lnTo>
                  <a:pt x="1132815" y="602806"/>
                </a:lnTo>
                <a:lnTo>
                  <a:pt x="1134409" y="600537"/>
                </a:lnTo>
                <a:lnTo>
                  <a:pt x="1136457" y="598267"/>
                </a:lnTo>
                <a:lnTo>
                  <a:pt x="1138278" y="596451"/>
                </a:lnTo>
                <a:lnTo>
                  <a:pt x="1140554" y="594635"/>
                </a:lnTo>
                <a:lnTo>
                  <a:pt x="1142830" y="593274"/>
                </a:lnTo>
                <a:lnTo>
                  <a:pt x="1145106" y="592139"/>
                </a:lnTo>
                <a:lnTo>
                  <a:pt x="1147610" y="591231"/>
                </a:lnTo>
                <a:lnTo>
                  <a:pt x="1150114" y="590777"/>
                </a:lnTo>
                <a:lnTo>
                  <a:pt x="1152617" y="590550"/>
                </a:lnTo>
                <a:close/>
                <a:moveTo>
                  <a:pt x="1633857" y="508000"/>
                </a:moveTo>
                <a:lnTo>
                  <a:pt x="1707830" y="508000"/>
                </a:lnTo>
                <a:lnTo>
                  <a:pt x="1710561" y="508227"/>
                </a:lnTo>
                <a:lnTo>
                  <a:pt x="1713065" y="508680"/>
                </a:lnTo>
                <a:lnTo>
                  <a:pt x="1715797" y="509814"/>
                </a:lnTo>
                <a:lnTo>
                  <a:pt x="1718073" y="510947"/>
                </a:lnTo>
                <a:lnTo>
                  <a:pt x="1720349" y="512534"/>
                </a:lnTo>
                <a:lnTo>
                  <a:pt x="1722170" y="514575"/>
                </a:lnTo>
                <a:lnTo>
                  <a:pt x="1724218" y="516842"/>
                </a:lnTo>
                <a:lnTo>
                  <a:pt x="1726039" y="519109"/>
                </a:lnTo>
                <a:lnTo>
                  <a:pt x="1727860" y="521829"/>
                </a:lnTo>
                <a:lnTo>
                  <a:pt x="1729453" y="524550"/>
                </a:lnTo>
                <a:lnTo>
                  <a:pt x="1730591" y="527950"/>
                </a:lnTo>
                <a:lnTo>
                  <a:pt x="1731729" y="531124"/>
                </a:lnTo>
                <a:lnTo>
                  <a:pt x="1732640" y="534752"/>
                </a:lnTo>
                <a:lnTo>
                  <a:pt x="1733095" y="538152"/>
                </a:lnTo>
                <a:lnTo>
                  <a:pt x="1733550" y="542006"/>
                </a:lnTo>
                <a:lnTo>
                  <a:pt x="1733550" y="545860"/>
                </a:lnTo>
                <a:lnTo>
                  <a:pt x="1733550" y="1132128"/>
                </a:lnTo>
                <a:lnTo>
                  <a:pt x="1733550" y="1135982"/>
                </a:lnTo>
                <a:lnTo>
                  <a:pt x="1733095" y="1139836"/>
                </a:lnTo>
                <a:lnTo>
                  <a:pt x="1732640" y="1143463"/>
                </a:lnTo>
                <a:lnTo>
                  <a:pt x="1731729" y="1146864"/>
                </a:lnTo>
                <a:lnTo>
                  <a:pt x="1730591" y="1150038"/>
                </a:lnTo>
                <a:lnTo>
                  <a:pt x="1729453" y="1153438"/>
                </a:lnTo>
                <a:lnTo>
                  <a:pt x="1727860" y="1156159"/>
                </a:lnTo>
                <a:lnTo>
                  <a:pt x="1726039" y="1158879"/>
                </a:lnTo>
                <a:lnTo>
                  <a:pt x="1724218" y="1161373"/>
                </a:lnTo>
                <a:lnTo>
                  <a:pt x="1722170" y="1163414"/>
                </a:lnTo>
                <a:lnTo>
                  <a:pt x="1720349" y="1165454"/>
                </a:lnTo>
                <a:lnTo>
                  <a:pt x="1718073" y="1167041"/>
                </a:lnTo>
                <a:lnTo>
                  <a:pt x="1715797" y="1168174"/>
                </a:lnTo>
                <a:lnTo>
                  <a:pt x="1713065" y="1169308"/>
                </a:lnTo>
                <a:lnTo>
                  <a:pt x="1710561" y="1169761"/>
                </a:lnTo>
                <a:lnTo>
                  <a:pt x="1707830" y="1169988"/>
                </a:lnTo>
                <a:lnTo>
                  <a:pt x="1633857" y="1169988"/>
                </a:lnTo>
                <a:lnTo>
                  <a:pt x="1631353" y="1169761"/>
                </a:lnTo>
                <a:lnTo>
                  <a:pt x="1628850" y="1169308"/>
                </a:lnTo>
                <a:lnTo>
                  <a:pt x="1626346" y="1168174"/>
                </a:lnTo>
                <a:lnTo>
                  <a:pt x="1624070" y="1167041"/>
                </a:lnTo>
                <a:lnTo>
                  <a:pt x="1621794" y="1165454"/>
                </a:lnTo>
                <a:lnTo>
                  <a:pt x="1619518" y="1163414"/>
                </a:lnTo>
                <a:lnTo>
                  <a:pt x="1617469" y="1161373"/>
                </a:lnTo>
                <a:lnTo>
                  <a:pt x="1615648" y="1158879"/>
                </a:lnTo>
                <a:lnTo>
                  <a:pt x="1614055" y="1156159"/>
                </a:lnTo>
                <a:lnTo>
                  <a:pt x="1612689" y="1153438"/>
                </a:lnTo>
                <a:lnTo>
                  <a:pt x="1611324" y="1150038"/>
                </a:lnTo>
                <a:lnTo>
                  <a:pt x="1610186" y="1146864"/>
                </a:lnTo>
                <a:lnTo>
                  <a:pt x="1609275" y="1143463"/>
                </a:lnTo>
                <a:lnTo>
                  <a:pt x="1608820" y="1139836"/>
                </a:lnTo>
                <a:lnTo>
                  <a:pt x="1608365" y="1135982"/>
                </a:lnTo>
                <a:lnTo>
                  <a:pt x="1608137" y="1132128"/>
                </a:lnTo>
                <a:lnTo>
                  <a:pt x="1608137" y="545860"/>
                </a:lnTo>
                <a:lnTo>
                  <a:pt x="1608365" y="542006"/>
                </a:lnTo>
                <a:lnTo>
                  <a:pt x="1608820" y="538152"/>
                </a:lnTo>
                <a:lnTo>
                  <a:pt x="1609275" y="534752"/>
                </a:lnTo>
                <a:lnTo>
                  <a:pt x="1610186" y="531124"/>
                </a:lnTo>
                <a:lnTo>
                  <a:pt x="1611324" y="527950"/>
                </a:lnTo>
                <a:lnTo>
                  <a:pt x="1612689" y="524550"/>
                </a:lnTo>
                <a:lnTo>
                  <a:pt x="1614055" y="521829"/>
                </a:lnTo>
                <a:lnTo>
                  <a:pt x="1615648" y="519109"/>
                </a:lnTo>
                <a:lnTo>
                  <a:pt x="1617469" y="516842"/>
                </a:lnTo>
                <a:lnTo>
                  <a:pt x="1619518" y="514575"/>
                </a:lnTo>
                <a:lnTo>
                  <a:pt x="1621794" y="512534"/>
                </a:lnTo>
                <a:lnTo>
                  <a:pt x="1624070" y="510947"/>
                </a:lnTo>
                <a:lnTo>
                  <a:pt x="1626346" y="509814"/>
                </a:lnTo>
                <a:lnTo>
                  <a:pt x="1628850" y="508680"/>
                </a:lnTo>
                <a:lnTo>
                  <a:pt x="1631353" y="508227"/>
                </a:lnTo>
                <a:lnTo>
                  <a:pt x="1633857" y="508000"/>
                </a:lnTo>
                <a:close/>
                <a:moveTo>
                  <a:pt x="1501548" y="319088"/>
                </a:moveTo>
                <a:lnTo>
                  <a:pt x="1733323" y="319088"/>
                </a:lnTo>
                <a:lnTo>
                  <a:pt x="1733323" y="319316"/>
                </a:lnTo>
                <a:lnTo>
                  <a:pt x="1733550" y="319316"/>
                </a:lnTo>
                <a:lnTo>
                  <a:pt x="1733550" y="464215"/>
                </a:lnTo>
                <a:lnTo>
                  <a:pt x="1637620" y="464215"/>
                </a:lnTo>
                <a:lnTo>
                  <a:pt x="1637620" y="418038"/>
                </a:lnTo>
                <a:lnTo>
                  <a:pt x="1318759" y="617303"/>
                </a:lnTo>
                <a:lnTo>
                  <a:pt x="1250723" y="574766"/>
                </a:lnTo>
                <a:lnTo>
                  <a:pt x="1253444" y="573174"/>
                </a:lnTo>
                <a:lnTo>
                  <a:pt x="1146628" y="506525"/>
                </a:lnTo>
                <a:lnTo>
                  <a:pt x="844096" y="695326"/>
                </a:lnTo>
                <a:lnTo>
                  <a:pt x="776287" y="653016"/>
                </a:lnTo>
                <a:lnTo>
                  <a:pt x="1147082" y="421450"/>
                </a:lnTo>
                <a:lnTo>
                  <a:pt x="1215118" y="463533"/>
                </a:lnTo>
                <a:lnTo>
                  <a:pt x="1214437" y="464215"/>
                </a:lnTo>
                <a:lnTo>
                  <a:pt x="1321253" y="530637"/>
                </a:lnTo>
                <a:lnTo>
                  <a:pt x="1564368" y="379141"/>
                </a:lnTo>
                <a:lnTo>
                  <a:pt x="1501548" y="379141"/>
                </a:lnTo>
                <a:lnTo>
                  <a:pt x="1501548" y="319088"/>
                </a:lnTo>
                <a:close/>
                <a:moveTo>
                  <a:pt x="229507" y="91395"/>
                </a:moveTo>
                <a:lnTo>
                  <a:pt x="225651" y="91621"/>
                </a:lnTo>
                <a:lnTo>
                  <a:pt x="221796" y="91848"/>
                </a:lnTo>
                <a:lnTo>
                  <a:pt x="218394" y="92075"/>
                </a:lnTo>
                <a:lnTo>
                  <a:pt x="214539" y="92755"/>
                </a:lnTo>
                <a:lnTo>
                  <a:pt x="210910" y="93662"/>
                </a:lnTo>
                <a:lnTo>
                  <a:pt x="207509" y="94570"/>
                </a:lnTo>
                <a:lnTo>
                  <a:pt x="204107" y="95704"/>
                </a:lnTo>
                <a:lnTo>
                  <a:pt x="200705" y="96837"/>
                </a:lnTo>
                <a:lnTo>
                  <a:pt x="197303" y="98198"/>
                </a:lnTo>
                <a:lnTo>
                  <a:pt x="194355" y="99559"/>
                </a:lnTo>
                <a:lnTo>
                  <a:pt x="191407" y="101373"/>
                </a:lnTo>
                <a:lnTo>
                  <a:pt x="188232" y="103187"/>
                </a:lnTo>
                <a:lnTo>
                  <a:pt x="185284" y="105002"/>
                </a:lnTo>
                <a:lnTo>
                  <a:pt x="182562" y="107270"/>
                </a:lnTo>
                <a:lnTo>
                  <a:pt x="179614" y="109311"/>
                </a:lnTo>
                <a:lnTo>
                  <a:pt x="177119" y="111579"/>
                </a:lnTo>
                <a:lnTo>
                  <a:pt x="174851" y="114073"/>
                </a:lnTo>
                <a:lnTo>
                  <a:pt x="172357" y="116568"/>
                </a:lnTo>
                <a:lnTo>
                  <a:pt x="170316" y="119062"/>
                </a:lnTo>
                <a:lnTo>
                  <a:pt x="168275" y="121784"/>
                </a:lnTo>
                <a:lnTo>
                  <a:pt x="166460" y="124505"/>
                </a:lnTo>
                <a:lnTo>
                  <a:pt x="164646" y="127454"/>
                </a:lnTo>
                <a:lnTo>
                  <a:pt x="162832" y="130402"/>
                </a:lnTo>
                <a:lnTo>
                  <a:pt x="161471" y="133350"/>
                </a:lnTo>
                <a:lnTo>
                  <a:pt x="160110" y="136525"/>
                </a:lnTo>
                <a:lnTo>
                  <a:pt x="158976" y="139700"/>
                </a:lnTo>
                <a:lnTo>
                  <a:pt x="158069" y="143102"/>
                </a:lnTo>
                <a:lnTo>
                  <a:pt x="156935" y="146277"/>
                </a:lnTo>
                <a:lnTo>
                  <a:pt x="156482" y="149679"/>
                </a:lnTo>
                <a:lnTo>
                  <a:pt x="156028" y="153080"/>
                </a:lnTo>
                <a:lnTo>
                  <a:pt x="155801" y="156709"/>
                </a:lnTo>
                <a:lnTo>
                  <a:pt x="155801" y="160111"/>
                </a:lnTo>
                <a:lnTo>
                  <a:pt x="155801" y="1330098"/>
                </a:lnTo>
                <a:lnTo>
                  <a:pt x="155801" y="1333500"/>
                </a:lnTo>
                <a:lnTo>
                  <a:pt x="156028" y="1337129"/>
                </a:lnTo>
                <a:lnTo>
                  <a:pt x="156482" y="1340531"/>
                </a:lnTo>
                <a:lnTo>
                  <a:pt x="156935" y="1343932"/>
                </a:lnTo>
                <a:lnTo>
                  <a:pt x="158069" y="1347561"/>
                </a:lnTo>
                <a:lnTo>
                  <a:pt x="158976" y="1350509"/>
                </a:lnTo>
                <a:lnTo>
                  <a:pt x="160110" y="1353684"/>
                </a:lnTo>
                <a:lnTo>
                  <a:pt x="161471" y="1357086"/>
                </a:lnTo>
                <a:lnTo>
                  <a:pt x="162832" y="1360034"/>
                </a:lnTo>
                <a:lnTo>
                  <a:pt x="164646" y="1362756"/>
                </a:lnTo>
                <a:lnTo>
                  <a:pt x="166460" y="1365931"/>
                </a:lnTo>
                <a:lnTo>
                  <a:pt x="168275" y="1368652"/>
                </a:lnTo>
                <a:lnTo>
                  <a:pt x="170316" y="1371373"/>
                </a:lnTo>
                <a:lnTo>
                  <a:pt x="172357" y="1373868"/>
                </a:lnTo>
                <a:lnTo>
                  <a:pt x="174851" y="1376590"/>
                </a:lnTo>
                <a:lnTo>
                  <a:pt x="177119" y="1378857"/>
                </a:lnTo>
                <a:lnTo>
                  <a:pt x="179614" y="1381125"/>
                </a:lnTo>
                <a:lnTo>
                  <a:pt x="182562" y="1383393"/>
                </a:lnTo>
                <a:lnTo>
                  <a:pt x="185284" y="1385207"/>
                </a:lnTo>
                <a:lnTo>
                  <a:pt x="188232" y="1387248"/>
                </a:lnTo>
                <a:lnTo>
                  <a:pt x="191407" y="1389063"/>
                </a:lnTo>
                <a:lnTo>
                  <a:pt x="194355" y="1390650"/>
                </a:lnTo>
                <a:lnTo>
                  <a:pt x="197303" y="1392238"/>
                </a:lnTo>
                <a:lnTo>
                  <a:pt x="200705" y="1393598"/>
                </a:lnTo>
                <a:lnTo>
                  <a:pt x="204107" y="1394959"/>
                </a:lnTo>
                <a:lnTo>
                  <a:pt x="207509" y="1395866"/>
                </a:lnTo>
                <a:lnTo>
                  <a:pt x="210910" y="1397000"/>
                </a:lnTo>
                <a:lnTo>
                  <a:pt x="214539" y="1397681"/>
                </a:lnTo>
                <a:lnTo>
                  <a:pt x="218394" y="1398134"/>
                </a:lnTo>
                <a:lnTo>
                  <a:pt x="221796" y="1398588"/>
                </a:lnTo>
                <a:lnTo>
                  <a:pt x="225651" y="1399041"/>
                </a:lnTo>
                <a:lnTo>
                  <a:pt x="229507" y="1399041"/>
                </a:lnTo>
                <a:lnTo>
                  <a:pt x="2280330" y="1399041"/>
                </a:lnTo>
                <a:lnTo>
                  <a:pt x="2284186" y="1399041"/>
                </a:lnTo>
                <a:lnTo>
                  <a:pt x="2288041" y="1398588"/>
                </a:lnTo>
                <a:lnTo>
                  <a:pt x="2291670" y="1398134"/>
                </a:lnTo>
                <a:lnTo>
                  <a:pt x="2295298" y="1397681"/>
                </a:lnTo>
                <a:lnTo>
                  <a:pt x="2299154" y="1397000"/>
                </a:lnTo>
                <a:lnTo>
                  <a:pt x="2302555" y="1395866"/>
                </a:lnTo>
                <a:lnTo>
                  <a:pt x="2305957" y="1394959"/>
                </a:lnTo>
                <a:lnTo>
                  <a:pt x="2309359" y="1393598"/>
                </a:lnTo>
                <a:lnTo>
                  <a:pt x="2312534" y="1392238"/>
                </a:lnTo>
                <a:lnTo>
                  <a:pt x="2315709" y="1390650"/>
                </a:lnTo>
                <a:lnTo>
                  <a:pt x="2318884" y="1389063"/>
                </a:lnTo>
                <a:lnTo>
                  <a:pt x="2321832" y="1387248"/>
                </a:lnTo>
                <a:lnTo>
                  <a:pt x="2324780" y="1385207"/>
                </a:lnTo>
                <a:lnTo>
                  <a:pt x="2327502" y="1383393"/>
                </a:lnTo>
                <a:lnTo>
                  <a:pt x="2330223" y="1381125"/>
                </a:lnTo>
                <a:lnTo>
                  <a:pt x="2332945" y="1378857"/>
                </a:lnTo>
                <a:lnTo>
                  <a:pt x="2335213" y="1376590"/>
                </a:lnTo>
                <a:lnTo>
                  <a:pt x="2337707" y="1373868"/>
                </a:lnTo>
                <a:lnTo>
                  <a:pt x="2339748" y="1371373"/>
                </a:lnTo>
                <a:lnTo>
                  <a:pt x="2341789" y="1368652"/>
                </a:lnTo>
                <a:lnTo>
                  <a:pt x="2343830" y="1365931"/>
                </a:lnTo>
                <a:lnTo>
                  <a:pt x="2345418" y="1362756"/>
                </a:lnTo>
                <a:lnTo>
                  <a:pt x="2347232" y="1360034"/>
                </a:lnTo>
                <a:lnTo>
                  <a:pt x="2348593" y="1357086"/>
                </a:lnTo>
                <a:lnTo>
                  <a:pt x="2350180" y="1353684"/>
                </a:lnTo>
                <a:lnTo>
                  <a:pt x="2351088" y="1350509"/>
                </a:lnTo>
                <a:lnTo>
                  <a:pt x="2351995" y="1347561"/>
                </a:lnTo>
                <a:lnTo>
                  <a:pt x="2352902" y="1343932"/>
                </a:lnTo>
                <a:lnTo>
                  <a:pt x="2353582" y="1340531"/>
                </a:lnTo>
                <a:lnTo>
                  <a:pt x="2354036" y="1337129"/>
                </a:lnTo>
                <a:lnTo>
                  <a:pt x="2354263" y="1333500"/>
                </a:lnTo>
                <a:lnTo>
                  <a:pt x="2354263" y="1330098"/>
                </a:lnTo>
                <a:lnTo>
                  <a:pt x="2354263" y="160111"/>
                </a:lnTo>
                <a:lnTo>
                  <a:pt x="2354263" y="156709"/>
                </a:lnTo>
                <a:lnTo>
                  <a:pt x="2354036" y="153080"/>
                </a:lnTo>
                <a:lnTo>
                  <a:pt x="2353582" y="149679"/>
                </a:lnTo>
                <a:lnTo>
                  <a:pt x="2352902" y="146277"/>
                </a:lnTo>
                <a:lnTo>
                  <a:pt x="2351995" y="143102"/>
                </a:lnTo>
                <a:lnTo>
                  <a:pt x="2351088" y="139700"/>
                </a:lnTo>
                <a:lnTo>
                  <a:pt x="2350180" y="136525"/>
                </a:lnTo>
                <a:lnTo>
                  <a:pt x="2348593" y="133350"/>
                </a:lnTo>
                <a:lnTo>
                  <a:pt x="2347232" y="130402"/>
                </a:lnTo>
                <a:lnTo>
                  <a:pt x="2345418" y="127454"/>
                </a:lnTo>
                <a:lnTo>
                  <a:pt x="2343830" y="124505"/>
                </a:lnTo>
                <a:lnTo>
                  <a:pt x="2341789" y="121784"/>
                </a:lnTo>
                <a:lnTo>
                  <a:pt x="2339748" y="119062"/>
                </a:lnTo>
                <a:lnTo>
                  <a:pt x="2337707" y="116568"/>
                </a:lnTo>
                <a:lnTo>
                  <a:pt x="2335213" y="114073"/>
                </a:lnTo>
                <a:lnTo>
                  <a:pt x="2332945" y="111579"/>
                </a:lnTo>
                <a:lnTo>
                  <a:pt x="2330223" y="109311"/>
                </a:lnTo>
                <a:lnTo>
                  <a:pt x="2327502" y="107270"/>
                </a:lnTo>
                <a:lnTo>
                  <a:pt x="2324780" y="105002"/>
                </a:lnTo>
                <a:lnTo>
                  <a:pt x="2321832" y="103187"/>
                </a:lnTo>
                <a:lnTo>
                  <a:pt x="2318884" y="101373"/>
                </a:lnTo>
                <a:lnTo>
                  <a:pt x="2315709" y="99559"/>
                </a:lnTo>
                <a:lnTo>
                  <a:pt x="2312534" y="98198"/>
                </a:lnTo>
                <a:lnTo>
                  <a:pt x="2309359" y="96837"/>
                </a:lnTo>
                <a:lnTo>
                  <a:pt x="2305957" y="95704"/>
                </a:lnTo>
                <a:lnTo>
                  <a:pt x="2302555" y="94570"/>
                </a:lnTo>
                <a:lnTo>
                  <a:pt x="2299154" y="93662"/>
                </a:lnTo>
                <a:lnTo>
                  <a:pt x="2295298" y="92755"/>
                </a:lnTo>
                <a:lnTo>
                  <a:pt x="2291670" y="92075"/>
                </a:lnTo>
                <a:lnTo>
                  <a:pt x="2288041" y="91848"/>
                </a:lnTo>
                <a:lnTo>
                  <a:pt x="2284186" y="91621"/>
                </a:lnTo>
                <a:lnTo>
                  <a:pt x="2280330" y="91395"/>
                </a:lnTo>
                <a:lnTo>
                  <a:pt x="229507" y="91395"/>
                </a:lnTo>
                <a:close/>
                <a:moveTo>
                  <a:pt x="81642" y="0"/>
                </a:moveTo>
                <a:lnTo>
                  <a:pt x="86178" y="0"/>
                </a:lnTo>
                <a:lnTo>
                  <a:pt x="2424113" y="0"/>
                </a:lnTo>
                <a:lnTo>
                  <a:pt x="2428648" y="0"/>
                </a:lnTo>
                <a:lnTo>
                  <a:pt x="2432730" y="227"/>
                </a:lnTo>
                <a:lnTo>
                  <a:pt x="2436813" y="680"/>
                </a:lnTo>
                <a:lnTo>
                  <a:pt x="2441122" y="1361"/>
                </a:lnTo>
                <a:lnTo>
                  <a:pt x="2445204" y="2268"/>
                </a:lnTo>
                <a:lnTo>
                  <a:pt x="2449286" y="3402"/>
                </a:lnTo>
                <a:lnTo>
                  <a:pt x="2452914" y="4536"/>
                </a:lnTo>
                <a:lnTo>
                  <a:pt x="2456770" y="5896"/>
                </a:lnTo>
                <a:lnTo>
                  <a:pt x="2460625" y="7484"/>
                </a:lnTo>
                <a:lnTo>
                  <a:pt x="2464480" y="9298"/>
                </a:lnTo>
                <a:lnTo>
                  <a:pt x="2467882" y="11339"/>
                </a:lnTo>
                <a:lnTo>
                  <a:pt x="2471284" y="13380"/>
                </a:lnTo>
                <a:lnTo>
                  <a:pt x="2474459" y="15421"/>
                </a:lnTo>
                <a:lnTo>
                  <a:pt x="2477861" y="17916"/>
                </a:lnTo>
                <a:lnTo>
                  <a:pt x="2480809" y="20184"/>
                </a:lnTo>
                <a:lnTo>
                  <a:pt x="2483757" y="22905"/>
                </a:lnTo>
                <a:lnTo>
                  <a:pt x="2486479" y="25400"/>
                </a:lnTo>
                <a:lnTo>
                  <a:pt x="2489200" y="28348"/>
                </a:lnTo>
                <a:lnTo>
                  <a:pt x="2491695" y="31296"/>
                </a:lnTo>
                <a:lnTo>
                  <a:pt x="2493963" y="34471"/>
                </a:lnTo>
                <a:lnTo>
                  <a:pt x="2496230" y="37646"/>
                </a:lnTo>
                <a:lnTo>
                  <a:pt x="2498272" y="40821"/>
                </a:lnTo>
                <a:lnTo>
                  <a:pt x="2499859" y="44450"/>
                </a:lnTo>
                <a:lnTo>
                  <a:pt x="2501673" y="47625"/>
                </a:lnTo>
                <a:lnTo>
                  <a:pt x="2503261" y="51480"/>
                </a:lnTo>
                <a:lnTo>
                  <a:pt x="2504395" y="54882"/>
                </a:lnTo>
                <a:lnTo>
                  <a:pt x="2505755" y="58737"/>
                </a:lnTo>
                <a:lnTo>
                  <a:pt x="2506663" y="62593"/>
                </a:lnTo>
                <a:lnTo>
                  <a:pt x="2507343" y="66221"/>
                </a:lnTo>
                <a:lnTo>
                  <a:pt x="2508023" y="70304"/>
                </a:lnTo>
                <a:lnTo>
                  <a:pt x="2508250" y="74159"/>
                </a:lnTo>
                <a:lnTo>
                  <a:pt x="2508250" y="78241"/>
                </a:lnTo>
                <a:lnTo>
                  <a:pt x="2508250" y="1411968"/>
                </a:lnTo>
                <a:lnTo>
                  <a:pt x="2508250" y="1416050"/>
                </a:lnTo>
                <a:lnTo>
                  <a:pt x="2508023" y="1420132"/>
                </a:lnTo>
                <a:lnTo>
                  <a:pt x="2507343" y="1423988"/>
                </a:lnTo>
                <a:lnTo>
                  <a:pt x="2506663" y="1427616"/>
                </a:lnTo>
                <a:lnTo>
                  <a:pt x="2505755" y="1431472"/>
                </a:lnTo>
                <a:lnTo>
                  <a:pt x="2504395" y="1435327"/>
                </a:lnTo>
                <a:lnTo>
                  <a:pt x="2503261" y="1439182"/>
                </a:lnTo>
                <a:lnTo>
                  <a:pt x="2501673" y="1442584"/>
                </a:lnTo>
                <a:lnTo>
                  <a:pt x="2499859" y="1446213"/>
                </a:lnTo>
                <a:lnTo>
                  <a:pt x="2498272" y="1449388"/>
                </a:lnTo>
                <a:lnTo>
                  <a:pt x="2496230" y="1452790"/>
                </a:lnTo>
                <a:lnTo>
                  <a:pt x="2493963" y="1455965"/>
                </a:lnTo>
                <a:lnTo>
                  <a:pt x="2491695" y="1458913"/>
                </a:lnTo>
                <a:lnTo>
                  <a:pt x="2489200" y="1462088"/>
                </a:lnTo>
                <a:lnTo>
                  <a:pt x="2486479" y="1464809"/>
                </a:lnTo>
                <a:lnTo>
                  <a:pt x="2483757" y="1467531"/>
                </a:lnTo>
                <a:lnTo>
                  <a:pt x="2480809" y="1470025"/>
                </a:lnTo>
                <a:lnTo>
                  <a:pt x="2477861" y="1472747"/>
                </a:lnTo>
                <a:lnTo>
                  <a:pt x="2474459" y="1475015"/>
                </a:lnTo>
                <a:lnTo>
                  <a:pt x="2471284" y="1477282"/>
                </a:lnTo>
                <a:lnTo>
                  <a:pt x="2467882" y="1479097"/>
                </a:lnTo>
                <a:lnTo>
                  <a:pt x="2464480" y="1480911"/>
                </a:lnTo>
                <a:lnTo>
                  <a:pt x="2460625" y="1482725"/>
                </a:lnTo>
                <a:lnTo>
                  <a:pt x="2456770" y="1484313"/>
                </a:lnTo>
                <a:lnTo>
                  <a:pt x="2452914" y="1485674"/>
                </a:lnTo>
                <a:lnTo>
                  <a:pt x="2449286" y="1487034"/>
                </a:lnTo>
                <a:lnTo>
                  <a:pt x="2445204" y="1487941"/>
                </a:lnTo>
                <a:lnTo>
                  <a:pt x="2441122" y="1488849"/>
                </a:lnTo>
                <a:lnTo>
                  <a:pt x="2436813" y="1489529"/>
                </a:lnTo>
                <a:lnTo>
                  <a:pt x="2432730" y="1489982"/>
                </a:lnTo>
                <a:lnTo>
                  <a:pt x="2428648" y="1490209"/>
                </a:lnTo>
                <a:lnTo>
                  <a:pt x="2424113" y="1490663"/>
                </a:lnTo>
                <a:lnTo>
                  <a:pt x="86178" y="1490663"/>
                </a:lnTo>
                <a:lnTo>
                  <a:pt x="81642" y="1490209"/>
                </a:lnTo>
                <a:lnTo>
                  <a:pt x="77333" y="1489982"/>
                </a:lnTo>
                <a:lnTo>
                  <a:pt x="73251" y="1489529"/>
                </a:lnTo>
                <a:lnTo>
                  <a:pt x="68942" y="1488849"/>
                </a:lnTo>
                <a:lnTo>
                  <a:pt x="64860" y="1487941"/>
                </a:lnTo>
                <a:lnTo>
                  <a:pt x="60778" y="1487034"/>
                </a:lnTo>
                <a:lnTo>
                  <a:pt x="57150" y="1485674"/>
                </a:lnTo>
                <a:lnTo>
                  <a:pt x="53294" y="1484313"/>
                </a:lnTo>
                <a:lnTo>
                  <a:pt x="49439" y="1482725"/>
                </a:lnTo>
                <a:lnTo>
                  <a:pt x="45810" y="1480911"/>
                </a:lnTo>
                <a:lnTo>
                  <a:pt x="42182" y="1479097"/>
                </a:lnTo>
                <a:lnTo>
                  <a:pt x="39007" y="1477282"/>
                </a:lnTo>
                <a:lnTo>
                  <a:pt x="35605" y="1475015"/>
                </a:lnTo>
                <a:lnTo>
                  <a:pt x="32430" y="1472747"/>
                </a:lnTo>
                <a:lnTo>
                  <a:pt x="29255" y="1470025"/>
                </a:lnTo>
                <a:lnTo>
                  <a:pt x="26307" y="1467531"/>
                </a:lnTo>
                <a:lnTo>
                  <a:pt x="23585" y="1464809"/>
                </a:lnTo>
                <a:lnTo>
                  <a:pt x="21091" y="1462088"/>
                </a:lnTo>
                <a:lnTo>
                  <a:pt x="18596" y="1458913"/>
                </a:lnTo>
                <a:lnTo>
                  <a:pt x="16101" y="1455965"/>
                </a:lnTo>
                <a:lnTo>
                  <a:pt x="13833" y="1452790"/>
                </a:lnTo>
                <a:lnTo>
                  <a:pt x="12019" y="1449388"/>
                </a:lnTo>
                <a:lnTo>
                  <a:pt x="9978" y="1446213"/>
                </a:lnTo>
                <a:lnTo>
                  <a:pt x="8391" y="1442584"/>
                </a:lnTo>
                <a:lnTo>
                  <a:pt x="6803" y="1439182"/>
                </a:lnTo>
                <a:lnTo>
                  <a:pt x="5442" y="1435327"/>
                </a:lnTo>
                <a:lnTo>
                  <a:pt x="4308" y="1431472"/>
                </a:lnTo>
                <a:lnTo>
                  <a:pt x="3401" y="1427616"/>
                </a:lnTo>
                <a:lnTo>
                  <a:pt x="2494" y="1423988"/>
                </a:lnTo>
                <a:lnTo>
                  <a:pt x="2041" y="1420132"/>
                </a:lnTo>
                <a:lnTo>
                  <a:pt x="1814" y="1416050"/>
                </a:lnTo>
                <a:lnTo>
                  <a:pt x="1587" y="1411968"/>
                </a:lnTo>
                <a:lnTo>
                  <a:pt x="1587" y="78241"/>
                </a:lnTo>
                <a:lnTo>
                  <a:pt x="1814" y="74159"/>
                </a:lnTo>
                <a:lnTo>
                  <a:pt x="2041" y="70304"/>
                </a:lnTo>
                <a:lnTo>
                  <a:pt x="2494" y="66221"/>
                </a:lnTo>
                <a:lnTo>
                  <a:pt x="3401" y="62593"/>
                </a:lnTo>
                <a:lnTo>
                  <a:pt x="4308" y="58737"/>
                </a:lnTo>
                <a:lnTo>
                  <a:pt x="5442" y="54882"/>
                </a:lnTo>
                <a:lnTo>
                  <a:pt x="6803" y="51480"/>
                </a:lnTo>
                <a:lnTo>
                  <a:pt x="8391" y="47625"/>
                </a:lnTo>
                <a:lnTo>
                  <a:pt x="9978" y="44450"/>
                </a:lnTo>
                <a:lnTo>
                  <a:pt x="12019" y="40821"/>
                </a:lnTo>
                <a:lnTo>
                  <a:pt x="13833" y="37646"/>
                </a:lnTo>
                <a:lnTo>
                  <a:pt x="16101" y="34471"/>
                </a:lnTo>
                <a:lnTo>
                  <a:pt x="18596" y="31296"/>
                </a:lnTo>
                <a:lnTo>
                  <a:pt x="21091" y="28348"/>
                </a:lnTo>
                <a:lnTo>
                  <a:pt x="23585" y="25400"/>
                </a:lnTo>
                <a:lnTo>
                  <a:pt x="26307" y="22905"/>
                </a:lnTo>
                <a:lnTo>
                  <a:pt x="29255" y="20184"/>
                </a:lnTo>
                <a:lnTo>
                  <a:pt x="32430" y="17916"/>
                </a:lnTo>
                <a:lnTo>
                  <a:pt x="35605" y="15421"/>
                </a:lnTo>
                <a:lnTo>
                  <a:pt x="39007" y="13380"/>
                </a:lnTo>
                <a:lnTo>
                  <a:pt x="42182" y="11339"/>
                </a:lnTo>
                <a:lnTo>
                  <a:pt x="45810" y="9298"/>
                </a:lnTo>
                <a:lnTo>
                  <a:pt x="49439" y="7484"/>
                </a:lnTo>
                <a:lnTo>
                  <a:pt x="53294" y="5896"/>
                </a:lnTo>
                <a:lnTo>
                  <a:pt x="57150" y="4536"/>
                </a:lnTo>
                <a:lnTo>
                  <a:pt x="60778" y="3402"/>
                </a:lnTo>
                <a:lnTo>
                  <a:pt x="64860" y="2268"/>
                </a:lnTo>
                <a:lnTo>
                  <a:pt x="68942" y="1361"/>
                </a:lnTo>
                <a:lnTo>
                  <a:pt x="73251" y="680"/>
                </a:lnTo>
                <a:lnTo>
                  <a:pt x="77333" y="227"/>
                </a:lnTo>
                <a:lnTo>
                  <a:pt x="81642" y="0"/>
                </a:lnTo>
                <a:close/>
              </a:path>
            </a:pathLst>
          </a:custGeom>
          <a:solidFill>
            <a:schemeClr val="accent5">
              <a:lumMod val="75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accent5">
                  <a:lumMod val="75000"/>
                </a:schemeClr>
              </a:solidFill>
            </a:endParaRPr>
          </a:p>
        </p:txBody>
      </p:sp>
      <p:sp>
        <p:nvSpPr>
          <p:cNvPr id="5" name="矩形 4"/>
          <p:cNvSpPr/>
          <p:nvPr/>
        </p:nvSpPr>
        <p:spPr>
          <a:xfrm>
            <a:off x="6285806" y="1855328"/>
            <a:ext cx="4467370" cy="861774"/>
          </a:xfrm>
          <a:prstGeom prst="rect">
            <a:avLst/>
          </a:prstGeom>
        </p:spPr>
        <p:txBody>
          <a:bodyPr wrap="square">
            <a:spAutoFit/>
          </a:bodyPr>
          <a:lstStyle/>
          <a:p>
            <a:pPr>
              <a:lnSpc>
                <a:spcPts val="2000"/>
              </a:lnSpc>
            </a:pPr>
            <a:r>
              <a:rPr lang="zh-CN" altLang="en-US" sz="1200" b="0" i="0" dirty="0" smtClean="0">
                <a:solidFill>
                  <a:schemeClr val="accent5">
                    <a:lumMod val="75000"/>
                  </a:schemeClr>
                </a:solidFill>
                <a:effectLst/>
                <a:latin typeface="微软雅黑" panose="020B0503020204020204" pitchFamily="34" charset="-122"/>
                <a:ea typeface="微软雅黑" panose="020B0503020204020204" pitchFamily="34" charset="-122"/>
              </a:rPr>
              <a:t>工作总结，以年终总结、半年总结和季度总结最为常见和多用。就其内容而言，工作总结就是把一个时间段的工作进行一次全面系统的总检查、</a:t>
            </a:r>
            <a:endParaRPr lang="zh-CN" altLang="en-US" sz="1200"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6234299" y="1403128"/>
            <a:ext cx="2262159" cy="369332"/>
          </a:xfrm>
          <a:prstGeom prst="rect">
            <a:avLst/>
          </a:prstGeom>
          <a:noFill/>
        </p:spPr>
        <p:txBody>
          <a:bodyPr wrap="none" rtlCol="0">
            <a:spAutoFit/>
          </a:bodyPr>
          <a:lstStyle/>
          <a:p>
            <a:r>
              <a:rPr lang="zh-CN" altLang="en-US" b="1" dirty="0" smtClean="0">
                <a:solidFill>
                  <a:schemeClr val="accent5">
                    <a:lumMod val="75000"/>
                  </a:schemeClr>
                </a:solidFill>
                <a:latin typeface="微软雅黑" panose="020B0503020204020204" pitchFamily="34" charset="-122"/>
                <a:ea typeface="微软雅黑" panose="020B0503020204020204" pitchFamily="34" charset="-122"/>
              </a:rPr>
              <a:t>个项目进展情况总结</a:t>
            </a:r>
            <a:endParaRPr lang="zh-CN" altLang="en-US" b="1"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6321185" y="4360177"/>
            <a:ext cx="4890765" cy="646331"/>
          </a:xfrm>
          <a:prstGeom prst="rect">
            <a:avLst/>
          </a:prstGeom>
        </p:spPr>
        <p:txBody>
          <a:bodyPr wrap="square">
            <a:spAutoFit/>
          </a:bodyPr>
          <a:lstStyle/>
          <a:p>
            <a:pPr marL="171450" indent="-171450">
              <a:buFont typeface="Wingdings" panose="05000000000000000000" pitchFamily="2" charset="2"/>
              <a:buChar char="l"/>
            </a:pPr>
            <a:r>
              <a:rPr lang="zh-CN" altLang="en-US" sz="1200" b="0" i="0" dirty="0" smtClean="0">
                <a:solidFill>
                  <a:schemeClr val="accent5">
                    <a:lumMod val="75000"/>
                  </a:schemeClr>
                </a:solidFill>
                <a:effectLst/>
                <a:latin typeface="微软雅黑" panose="020B0503020204020204" pitchFamily="34" charset="-122"/>
                <a:ea typeface="微软雅黑" panose="020B0503020204020204" pitchFamily="34" charset="-122"/>
              </a:rPr>
              <a:t>工作总结，以年终总结、半年总结和季度总结最为常见和多用。就其内容而言，工作总结就是把一个时间段的工作进行一次全面系统的总检查、</a:t>
            </a:r>
            <a:endParaRPr lang="zh-CN" altLang="en-US" sz="1200"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6321185" y="5021325"/>
            <a:ext cx="4890765" cy="646331"/>
          </a:xfrm>
          <a:prstGeom prst="rect">
            <a:avLst/>
          </a:prstGeom>
        </p:spPr>
        <p:txBody>
          <a:bodyPr wrap="square">
            <a:spAutoFit/>
          </a:bodyPr>
          <a:lstStyle/>
          <a:p>
            <a:pPr marL="171450" indent="-171450">
              <a:buFont typeface="Wingdings" panose="05000000000000000000" pitchFamily="2" charset="2"/>
              <a:buChar char="l"/>
            </a:pPr>
            <a:r>
              <a:rPr lang="zh-CN" altLang="en-US" sz="1200" b="0" i="0" dirty="0" smtClean="0">
                <a:solidFill>
                  <a:schemeClr val="accent5">
                    <a:lumMod val="75000"/>
                  </a:schemeClr>
                </a:solidFill>
                <a:effectLst/>
                <a:latin typeface="微软雅黑" panose="020B0503020204020204" pitchFamily="34" charset="-122"/>
                <a:ea typeface="微软雅黑" panose="020B0503020204020204" pitchFamily="34" charset="-122"/>
              </a:rPr>
              <a:t>工作总结，以年终总结、半年总结和季度总结最为常见和多用。就其内容而言，工作总结就是把一个时间段的工作进行一次全面系统的总检查、</a:t>
            </a:r>
            <a:endParaRPr lang="zh-CN" altLang="en-US" sz="1200"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3473805" y="1768957"/>
            <a:ext cx="2135521" cy="1015663"/>
          </a:xfrm>
          <a:prstGeom prst="rect">
            <a:avLst/>
          </a:prstGeom>
          <a:noFill/>
        </p:spPr>
        <p:txBody>
          <a:bodyPr wrap="none" rtlCol="0">
            <a:spAutoFit/>
          </a:bodyPr>
          <a:lstStyle/>
          <a:p>
            <a:pPr algn="ctr"/>
            <a:r>
              <a:rPr lang="en-US" altLang="zh-CN" sz="6000" dirty="0" smtClean="0">
                <a:solidFill>
                  <a:schemeClr val="accent5">
                    <a:lumMod val="75000"/>
                  </a:schemeClr>
                </a:solidFill>
                <a:latin typeface="Segoe UI Light" panose="020B0502040204020203" pitchFamily="34" charset="0"/>
                <a:cs typeface="Segoe UI Light" panose="020B0502040204020203" pitchFamily="34" charset="0"/>
              </a:rPr>
              <a:t>83.7%</a:t>
            </a:r>
            <a:endParaRPr lang="zh-CN" altLang="en-US" sz="6000" dirty="0">
              <a:solidFill>
                <a:schemeClr val="accent5">
                  <a:lumMod val="75000"/>
                </a:schemeClr>
              </a:solidFill>
              <a:latin typeface="Segoe UI Light" panose="020B0502040204020203" pitchFamily="34" charset="0"/>
              <a:cs typeface="Segoe UI Light" panose="020B0502040204020203" pitchFamily="34" charset="0"/>
            </a:endParaRPr>
          </a:p>
        </p:txBody>
      </p:sp>
      <p:sp>
        <p:nvSpPr>
          <p:cNvPr id="10" name="文本框 9"/>
          <p:cNvSpPr txBox="1"/>
          <p:nvPr/>
        </p:nvSpPr>
        <p:spPr>
          <a:xfrm>
            <a:off x="7980795" y="3850955"/>
            <a:ext cx="1261884" cy="307777"/>
          </a:xfrm>
          <a:prstGeom prst="rect">
            <a:avLst/>
          </a:prstGeom>
          <a:noFill/>
        </p:spPr>
        <p:txBody>
          <a:bodyPr wrap="none" rtlCol="0">
            <a:spAutoFit/>
          </a:bodyPr>
          <a:lstStyle/>
          <a:p>
            <a:pPr algn="ctr"/>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rPr>
              <a:t>添加标题内容</a:t>
            </a:r>
            <a:endParaRPr lang="zh-CN" altLang="en-US" sz="1400"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6249804" y="3850955"/>
            <a:ext cx="1261884" cy="307777"/>
          </a:xfrm>
          <a:prstGeom prst="rect">
            <a:avLst/>
          </a:prstGeom>
          <a:noFill/>
        </p:spPr>
        <p:txBody>
          <a:bodyPr wrap="none" rtlCol="0">
            <a:spAutoFit/>
          </a:bodyPr>
          <a:lstStyle/>
          <a:p>
            <a:pPr algn="ctr"/>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rPr>
              <a:t>添加标题内容</a:t>
            </a:r>
            <a:endParaRPr lang="zh-CN" altLang="en-US" sz="1400"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9700413" y="3850955"/>
            <a:ext cx="1261884" cy="307777"/>
          </a:xfrm>
          <a:prstGeom prst="rect">
            <a:avLst/>
          </a:prstGeom>
          <a:noFill/>
        </p:spPr>
        <p:txBody>
          <a:bodyPr wrap="none" rtlCol="0">
            <a:spAutoFit/>
          </a:bodyPr>
          <a:lstStyle/>
          <a:p>
            <a:pPr algn="ctr"/>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rPr>
              <a:t>添加标题内容</a:t>
            </a:r>
            <a:endParaRPr lang="zh-CN" altLang="en-US" sz="1400" dirty="0">
              <a:solidFill>
                <a:schemeClr val="accent5">
                  <a:lumMod val="75000"/>
                </a:schemeClr>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6473588" y="2894853"/>
            <a:ext cx="855260" cy="768037"/>
            <a:chOff x="6473588" y="2894853"/>
            <a:chExt cx="855260" cy="768037"/>
          </a:xfrm>
        </p:grpSpPr>
        <p:sp>
          <p:nvSpPr>
            <p:cNvPr id="14" name="任意多边形 13"/>
            <p:cNvSpPr/>
            <p:nvPr/>
          </p:nvSpPr>
          <p:spPr>
            <a:xfrm>
              <a:off x="6473588" y="2894853"/>
              <a:ext cx="855260" cy="768037"/>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chemeClr val="accent5">
                <a:lumMod val="75000"/>
              </a:schemeClr>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accent5">
                    <a:lumMod val="75000"/>
                  </a:schemeClr>
                </a:solidFill>
                <a:latin typeface="微软雅黑" panose="020B0503020204020204" pitchFamily="34" charset="-122"/>
                <a:ea typeface="微软雅黑" panose="020B0503020204020204" pitchFamily="34" charset="-122"/>
                <a:cs typeface="Segoe UI Light" panose="020B0502040204020203" pitchFamily="34" charset="0"/>
                <a:sym typeface="+mn-lt"/>
              </a:endParaRPr>
            </a:p>
          </p:txBody>
        </p:sp>
        <p:sp>
          <p:nvSpPr>
            <p:cNvPr id="15" name="KSO_Shape"/>
            <p:cNvSpPr/>
            <p:nvPr/>
          </p:nvSpPr>
          <p:spPr bwMode="auto">
            <a:xfrm>
              <a:off x="6656198" y="3111690"/>
              <a:ext cx="474200" cy="385549"/>
            </a:xfrm>
            <a:custGeom>
              <a:avLst/>
              <a:gdLst>
                <a:gd name="T0" fmla="*/ 651924 w 6442393"/>
                <a:gd name="T1" fmla="*/ 577512 h 5234968"/>
                <a:gd name="T2" fmla="*/ 900199 w 6442393"/>
                <a:gd name="T3" fmla="*/ 1116181 h 5234968"/>
                <a:gd name="T4" fmla="*/ 1148473 w 6442393"/>
                <a:gd name="T5" fmla="*/ 577512 h 5234968"/>
                <a:gd name="T6" fmla="*/ 900199 w 6442393"/>
                <a:gd name="T7" fmla="*/ 618930 h 5234968"/>
                <a:gd name="T8" fmla="*/ 1518895 w 6442393"/>
                <a:gd name="T9" fmla="*/ 516204 h 5234968"/>
                <a:gd name="T10" fmla="*/ 1270621 w 6442393"/>
                <a:gd name="T11" fmla="*/ 556920 h 5234968"/>
                <a:gd name="T12" fmla="*/ 1021879 w 6442393"/>
                <a:gd name="T13" fmla="*/ 1095823 h 5234968"/>
                <a:gd name="T14" fmla="*/ 281502 w 6442393"/>
                <a:gd name="T15" fmla="*/ 516204 h 5234968"/>
                <a:gd name="T16" fmla="*/ 778519 w 6442393"/>
                <a:gd name="T17" fmla="*/ 1095823 h 5234968"/>
                <a:gd name="T18" fmla="*/ 529776 w 6442393"/>
                <a:gd name="T19" fmla="*/ 556920 h 5234968"/>
                <a:gd name="T20" fmla="*/ 900199 w 6442393"/>
                <a:gd name="T21" fmla="*/ 253422 h 5234968"/>
                <a:gd name="T22" fmla="*/ 748098 w 6442393"/>
                <a:gd name="T23" fmla="*/ 481338 h 5234968"/>
                <a:gd name="T24" fmla="*/ 900199 w 6442393"/>
                <a:gd name="T25" fmla="*/ 506142 h 5234968"/>
                <a:gd name="T26" fmla="*/ 1052299 w 6442393"/>
                <a:gd name="T27" fmla="*/ 481338 h 5234968"/>
                <a:gd name="T28" fmla="*/ 1382473 w 6442393"/>
                <a:gd name="T29" fmla="*/ 209196 h 5234968"/>
                <a:gd name="T30" fmla="*/ 1237777 w 6442393"/>
                <a:gd name="T31" fmla="*/ 449966 h 5234968"/>
                <a:gd name="T32" fmla="*/ 1236274 w 6442393"/>
                <a:gd name="T33" fmla="*/ 450216 h 5234968"/>
                <a:gd name="T34" fmla="*/ 1236102 w 6442393"/>
                <a:gd name="T35" fmla="*/ 450216 h 5234968"/>
                <a:gd name="T36" fmla="*/ 1236105 w 6442393"/>
                <a:gd name="T37" fmla="*/ 450245 h 5234968"/>
                <a:gd name="T38" fmla="*/ 1236274 w 6442393"/>
                <a:gd name="T39" fmla="*/ 450216 h 5234968"/>
                <a:gd name="T40" fmla="*/ 1237627 w 6442393"/>
                <a:gd name="T41" fmla="*/ 450216 h 5234968"/>
                <a:gd name="T42" fmla="*/ 1237777 w 6442393"/>
                <a:gd name="T43" fmla="*/ 449966 h 5234968"/>
                <a:gd name="T44" fmla="*/ 1535509 w 6442393"/>
                <a:gd name="T45" fmla="*/ 400374 h 5234968"/>
                <a:gd name="T46" fmla="*/ 418158 w 6442393"/>
                <a:gd name="T47" fmla="*/ 209196 h 5234968"/>
                <a:gd name="T48" fmla="*/ 264888 w 6442393"/>
                <a:gd name="T49" fmla="*/ 400374 h 5234968"/>
                <a:gd name="T50" fmla="*/ 562361 w 6442393"/>
                <a:gd name="T51" fmla="*/ 449923 h 5234968"/>
                <a:gd name="T52" fmla="*/ 562536 w 6442393"/>
                <a:gd name="T53" fmla="*/ 450216 h 5234968"/>
                <a:gd name="T54" fmla="*/ 563962 w 6442393"/>
                <a:gd name="T55" fmla="*/ 450216 h 5234968"/>
                <a:gd name="T56" fmla="*/ 563956 w 6442393"/>
                <a:gd name="T57" fmla="*/ 450189 h 5234968"/>
                <a:gd name="T58" fmla="*/ 562361 w 6442393"/>
                <a:gd name="T59" fmla="*/ 449923 h 5234968"/>
                <a:gd name="T60" fmla="*/ 956592 w 6442393"/>
                <a:gd name="T61" fmla="*/ 168714 h 5234968"/>
                <a:gd name="T62" fmla="*/ 1134199 w 6442393"/>
                <a:gd name="T63" fmla="*/ 435240 h 5234968"/>
                <a:gd name="T64" fmla="*/ 1294021 w 6442393"/>
                <a:gd name="T65" fmla="*/ 168714 h 5234968"/>
                <a:gd name="T66" fmla="*/ 506610 w 6442393"/>
                <a:gd name="T67" fmla="*/ 168714 h 5234968"/>
                <a:gd name="T68" fmla="*/ 666432 w 6442393"/>
                <a:gd name="T69" fmla="*/ 435240 h 5234968"/>
                <a:gd name="T70" fmla="*/ 843805 w 6442393"/>
                <a:gd name="T71" fmla="*/ 168714 h 5234968"/>
                <a:gd name="T72" fmla="*/ 337428 w 6442393"/>
                <a:gd name="T73" fmla="*/ 0 h 5234968"/>
                <a:gd name="T74" fmla="*/ 1463203 w 6442393"/>
                <a:gd name="T75" fmla="*/ 0 h 5234968"/>
                <a:gd name="T76" fmla="*/ 1800397 w 6442393"/>
                <a:gd name="T77" fmla="*/ 450216 h 5234968"/>
                <a:gd name="T78" fmla="*/ 900199 w 6442393"/>
                <a:gd name="T79" fmla="*/ 1462969 h 5234968"/>
                <a:gd name="T80" fmla="*/ 0 w 6442393"/>
                <a:gd name="T81" fmla="*/ 450216 h 52349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442393" h="5234968">
                  <a:moveTo>
                    <a:pt x="2332793" y="2066523"/>
                  </a:moveTo>
                  <a:lnTo>
                    <a:pt x="3221197" y="3994050"/>
                  </a:lnTo>
                  <a:lnTo>
                    <a:pt x="4109600" y="2066523"/>
                  </a:lnTo>
                  <a:lnTo>
                    <a:pt x="3221197" y="2214730"/>
                  </a:lnTo>
                  <a:lnTo>
                    <a:pt x="2332793" y="2066523"/>
                  </a:lnTo>
                  <a:close/>
                  <a:moveTo>
                    <a:pt x="5435089" y="1847143"/>
                  </a:moveTo>
                  <a:lnTo>
                    <a:pt x="4546685" y="1992838"/>
                  </a:lnTo>
                  <a:lnTo>
                    <a:pt x="3656607" y="3921202"/>
                  </a:lnTo>
                  <a:lnTo>
                    <a:pt x="5435089" y="1847143"/>
                  </a:lnTo>
                  <a:close/>
                  <a:moveTo>
                    <a:pt x="1007304" y="1847143"/>
                  </a:moveTo>
                  <a:lnTo>
                    <a:pt x="2785787" y="3921202"/>
                  </a:lnTo>
                  <a:lnTo>
                    <a:pt x="1895708" y="1992838"/>
                  </a:lnTo>
                  <a:lnTo>
                    <a:pt x="1007304" y="1847143"/>
                  </a:lnTo>
                  <a:close/>
                  <a:moveTo>
                    <a:pt x="3221197" y="906825"/>
                  </a:moveTo>
                  <a:lnTo>
                    <a:pt x="2676934" y="1722382"/>
                  </a:lnTo>
                  <a:lnTo>
                    <a:pt x="3221197" y="1811138"/>
                  </a:lnTo>
                  <a:lnTo>
                    <a:pt x="3765459" y="1722382"/>
                  </a:lnTo>
                  <a:lnTo>
                    <a:pt x="3221197" y="906825"/>
                  </a:lnTo>
                  <a:close/>
                  <a:moveTo>
                    <a:pt x="4946927" y="748570"/>
                  </a:moveTo>
                  <a:lnTo>
                    <a:pt x="4429161" y="1610121"/>
                  </a:lnTo>
                  <a:lnTo>
                    <a:pt x="4423781" y="1611017"/>
                  </a:lnTo>
                  <a:lnTo>
                    <a:pt x="4423167" y="1611017"/>
                  </a:lnTo>
                  <a:lnTo>
                    <a:pt x="4423178" y="1611118"/>
                  </a:lnTo>
                  <a:lnTo>
                    <a:pt x="4423781" y="1611017"/>
                  </a:lnTo>
                  <a:lnTo>
                    <a:pt x="4428622" y="1611017"/>
                  </a:lnTo>
                  <a:lnTo>
                    <a:pt x="4429161" y="1610121"/>
                  </a:lnTo>
                  <a:lnTo>
                    <a:pt x="5494539" y="1432667"/>
                  </a:lnTo>
                  <a:lnTo>
                    <a:pt x="4946927" y="748570"/>
                  </a:lnTo>
                  <a:close/>
                  <a:moveTo>
                    <a:pt x="1496303" y="748570"/>
                  </a:moveTo>
                  <a:lnTo>
                    <a:pt x="947854" y="1432667"/>
                  </a:lnTo>
                  <a:lnTo>
                    <a:pt x="2012305" y="1609967"/>
                  </a:lnTo>
                  <a:lnTo>
                    <a:pt x="2012934" y="1611017"/>
                  </a:lnTo>
                  <a:lnTo>
                    <a:pt x="2018036" y="1611017"/>
                  </a:lnTo>
                  <a:lnTo>
                    <a:pt x="2018015" y="1610918"/>
                  </a:lnTo>
                  <a:lnTo>
                    <a:pt x="2012305" y="1609967"/>
                  </a:lnTo>
                  <a:lnTo>
                    <a:pt x="1496303" y="748570"/>
                  </a:lnTo>
                  <a:close/>
                  <a:moveTo>
                    <a:pt x="3422992" y="603713"/>
                  </a:moveTo>
                  <a:lnTo>
                    <a:pt x="4058524" y="1557428"/>
                  </a:lnTo>
                  <a:lnTo>
                    <a:pt x="4630418" y="603713"/>
                  </a:lnTo>
                  <a:lnTo>
                    <a:pt x="3422992" y="603713"/>
                  </a:lnTo>
                  <a:close/>
                  <a:moveTo>
                    <a:pt x="1812813" y="603713"/>
                  </a:moveTo>
                  <a:lnTo>
                    <a:pt x="2384707" y="1557428"/>
                  </a:lnTo>
                  <a:lnTo>
                    <a:pt x="3019401" y="603713"/>
                  </a:lnTo>
                  <a:lnTo>
                    <a:pt x="1812813" y="603713"/>
                  </a:lnTo>
                  <a:close/>
                  <a:moveTo>
                    <a:pt x="1207426" y="0"/>
                  </a:moveTo>
                  <a:lnTo>
                    <a:pt x="5235805" y="0"/>
                  </a:lnTo>
                  <a:lnTo>
                    <a:pt x="6442393" y="1611017"/>
                  </a:lnTo>
                  <a:lnTo>
                    <a:pt x="3221197" y="5234968"/>
                  </a:lnTo>
                  <a:lnTo>
                    <a:pt x="0" y="1611017"/>
                  </a:lnTo>
                  <a:lnTo>
                    <a:pt x="1207426" y="0"/>
                  </a:ln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8188657" y="2894853"/>
            <a:ext cx="855260" cy="768037"/>
            <a:chOff x="8188657" y="2894853"/>
            <a:chExt cx="855260" cy="768037"/>
          </a:xfrm>
        </p:grpSpPr>
        <p:sp>
          <p:nvSpPr>
            <p:cNvPr id="17" name="任意多边形 16"/>
            <p:cNvSpPr/>
            <p:nvPr/>
          </p:nvSpPr>
          <p:spPr>
            <a:xfrm>
              <a:off x="8188657" y="2894853"/>
              <a:ext cx="855260" cy="768037"/>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chemeClr val="accent5">
                <a:lumMod val="75000"/>
              </a:schemeClr>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accent5">
                    <a:lumMod val="75000"/>
                  </a:schemeClr>
                </a:solidFill>
                <a:latin typeface="微软雅黑" panose="020B0503020204020204" pitchFamily="34" charset="-122"/>
                <a:ea typeface="微软雅黑" panose="020B0503020204020204" pitchFamily="34" charset="-122"/>
                <a:cs typeface="Segoe UI Light" panose="020B0502040204020203" pitchFamily="34" charset="0"/>
                <a:sym typeface="+mn-lt"/>
              </a:endParaRPr>
            </a:p>
          </p:txBody>
        </p:sp>
        <p:sp>
          <p:nvSpPr>
            <p:cNvPr id="18" name="KSO_Shape"/>
            <p:cNvSpPr/>
            <p:nvPr/>
          </p:nvSpPr>
          <p:spPr bwMode="auto">
            <a:xfrm>
              <a:off x="8446258" y="3111690"/>
              <a:ext cx="330958" cy="330958"/>
            </a:xfrm>
            <a:custGeom>
              <a:avLst/>
              <a:gdLst>
                <a:gd name="T0" fmla="*/ 883582 w 2298700"/>
                <a:gd name="T1" fmla="*/ 1295872 h 2298700"/>
                <a:gd name="T2" fmla="*/ 899660 w 2298700"/>
                <a:gd name="T3" fmla="*/ 1824434 h 2298700"/>
                <a:gd name="T4" fmla="*/ 870674 w 2298700"/>
                <a:gd name="T5" fmla="*/ 1867800 h 2298700"/>
                <a:gd name="T6" fmla="*/ 472571 w 2298700"/>
                <a:gd name="T7" fmla="*/ 1870524 h 2298700"/>
                <a:gd name="T8" fmla="*/ 439282 w 2298700"/>
                <a:gd name="T9" fmla="*/ 1829883 h 2298700"/>
                <a:gd name="T10" fmla="*/ 450831 w 2298700"/>
                <a:gd name="T11" fmla="*/ 1299959 h 2298700"/>
                <a:gd name="T12" fmla="*/ 1168971 w 2298700"/>
                <a:gd name="T13" fmla="*/ 903287 h 2298700"/>
                <a:gd name="T14" fmla="*/ 1561900 w 2298700"/>
                <a:gd name="T15" fmla="*/ 923717 h 2298700"/>
                <a:gd name="T16" fmla="*/ 1573443 w 2298700"/>
                <a:gd name="T17" fmla="*/ 1829892 h 2298700"/>
                <a:gd name="T18" fmla="*/ 1540624 w 2298700"/>
                <a:gd name="T19" fmla="*/ 1870524 h 2298700"/>
                <a:gd name="T20" fmla="*/ 1142262 w 2298700"/>
                <a:gd name="T21" fmla="*/ 1867800 h 2298700"/>
                <a:gd name="T22" fmla="*/ 1113291 w 2298700"/>
                <a:gd name="T23" fmla="*/ 1824444 h 2298700"/>
                <a:gd name="T24" fmla="*/ 1129361 w 2298700"/>
                <a:gd name="T25" fmla="*/ 919404 h 2298700"/>
                <a:gd name="T26" fmla="*/ 2191940 w 2298700"/>
                <a:gd name="T27" fmla="*/ 450850 h 2298700"/>
                <a:gd name="T28" fmla="*/ 2238385 w 2298700"/>
                <a:gd name="T29" fmla="*/ 475582 h 2298700"/>
                <a:gd name="T30" fmla="*/ 2245636 w 2298700"/>
                <a:gd name="T31" fmla="*/ 1835358 h 2298700"/>
                <a:gd name="T32" fmla="*/ 2208706 w 2298700"/>
                <a:gd name="T33" fmla="*/ 1872115 h 2298700"/>
                <a:gd name="T34" fmla="*/ 1810633 w 2298700"/>
                <a:gd name="T35" fmla="*/ 1865309 h 2298700"/>
                <a:gd name="T36" fmla="*/ 1785938 w 2298700"/>
                <a:gd name="T37" fmla="*/ 1818568 h 2298700"/>
                <a:gd name="T38" fmla="*/ 1806329 w 2298700"/>
                <a:gd name="T39" fmla="*/ 463556 h 2298700"/>
                <a:gd name="T40" fmla="*/ 1464870 w 2298700"/>
                <a:gd name="T41" fmla="*/ 38100 h 2298700"/>
                <a:gd name="T42" fmla="*/ 1493876 w 2298700"/>
                <a:gd name="T43" fmla="*/ 48317 h 2298700"/>
                <a:gd name="T44" fmla="*/ 1512005 w 2298700"/>
                <a:gd name="T45" fmla="*/ 72609 h 2298700"/>
                <a:gd name="T46" fmla="*/ 1540105 w 2298700"/>
                <a:gd name="T47" fmla="*/ 509198 h 2298700"/>
                <a:gd name="T48" fmla="*/ 1503847 w 2298700"/>
                <a:gd name="T49" fmla="*/ 543253 h 2298700"/>
                <a:gd name="T50" fmla="*/ 1459205 w 2298700"/>
                <a:gd name="T51" fmla="*/ 535761 h 2298700"/>
                <a:gd name="T52" fmla="*/ 1437677 w 2298700"/>
                <a:gd name="T53" fmla="*/ 503749 h 2298700"/>
                <a:gd name="T54" fmla="*/ 1348845 w 2298700"/>
                <a:gd name="T55" fmla="*/ 357311 h 2298700"/>
                <a:gd name="T56" fmla="*/ 1214465 w 2298700"/>
                <a:gd name="T57" fmla="*/ 507608 h 2298700"/>
                <a:gd name="T58" fmla="*/ 1010062 w 2298700"/>
                <a:gd name="T59" fmla="*/ 669711 h 2298700"/>
                <a:gd name="T60" fmla="*/ 834212 w 2298700"/>
                <a:gd name="T61" fmla="*/ 763477 h 2298700"/>
                <a:gd name="T62" fmla="*/ 682609 w 2298700"/>
                <a:gd name="T63" fmla="*/ 817965 h 2298700"/>
                <a:gd name="T64" fmla="*/ 523528 w 2298700"/>
                <a:gd name="T65" fmla="*/ 852928 h 2298700"/>
                <a:gd name="T66" fmla="*/ 404104 w 2298700"/>
                <a:gd name="T67" fmla="*/ 862464 h 2298700"/>
                <a:gd name="T68" fmla="*/ 374191 w 2298700"/>
                <a:gd name="T69" fmla="*/ 838852 h 2298700"/>
                <a:gd name="T70" fmla="*/ 369206 w 2298700"/>
                <a:gd name="T71" fmla="*/ 795034 h 2298700"/>
                <a:gd name="T72" fmla="*/ 405237 w 2298700"/>
                <a:gd name="T73" fmla="*/ 760071 h 2298700"/>
                <a:gd name="T74" fmla="*/ 535765 w 2298700"/>
                <a:gd name="T75" fmla="*/ 742589 h 2298700"/>
                <a:gd name="T76" fmla="*/ 679890 w 2298700"/>
                <a:gd name="T77" fmla="*/ 706945 h 2298700"/>
                <a:gd name="T78" fmla="*/ 816536 w 2298700"/>
                <a:gd name="T79" fmla="*/ 654273 h 2298700"/>
                <a:gd name="T80" fmla="*/ 989667 w 2298700"/>
                <a:gd name="T81" fmla="*/ 554832 h 2298700"/>
                <a:gd name="T82" fmla="*/ 1171862 w 2298700"/>
                <a:gd name="T83" fmla="*/ 398859 h 2298700"/>
                <a:gd name="T84" fmla="*/ 1282675 w 2298700"/>
                <a:gd name="T85" fmla="*/ 267178 h 2298700"/>
                <a:gd name="T86" fmla="*/ 1087110 w 2298700"/>
                <a:gd name="T87" fmla="*/ 283979 h 2298700"/>
                <a:gd name="T88" fmla="*/ 1044054 w 2298700"/>
                <a:gd name="T89" fmla="*/ 259005 h 2298700"/>
                <a:gd name="T90" fmla="*/ 1040654 w 2298700"/>
                <a:gd name="T91" fmla="*/ 208376 h 2298700"/>
                <a:gd name="T92" fmla="*/ 1446288 w 2298700"/>
                <a:gd name="T93" fmla="*/ 40370 h 2298700"/>
                <a:gd name="T94" fmla="*/ 128386 w 2298700"/>
                <a:gd name="T95" fmla="*/ 3403 h 2298700"/>
                <a:gd name="T96" fmla="*/ 171711 w 2298700"/>
                <a:gd name="T97" fmla="*/ 26993 h 2298700"/>
                <a:gd name="T98" fmla="*/ 199157 w 2298700"/>
                <a:gd name="T99" fmla="*/ 67596 h 2298700"/>
                <a:gd name="T100" fmla="*/ 2201163 w 2298700"/>
                <a:gd name="T101" fmla="*/ 2093192 h 2298700"/>
                <a:gd name="T102" fmla="*/ 2249251 w 2298700"/>
                <a:gd name="T103" fmla="*/ 2107936 h 2298700"/>
                <a:gd name="T104" fmla="*/ 2283729 w 2298700"/>
                <a:gd name="T105" fmla="*/ 2142414 h 2298700"/>
                <a:gd name="T106" fmla="*/ 2298473 w 2298700"/>
                <a:gd name="T107" fmla="*/ 2190729 h 2298700"/>
                <a:gd name="T108" fmla="*/ 2288720 w 2298700"/>
                <a:gd name="T109" fmla="*/ 2240405 h 2298700"/>
                <a:gd name="T110" fmla="*/ 2257417 w 2298700"/>
                <a:gd name="T111" fmla="*/ 2278059 h 2298700"/>
                <a:gd name="T112" fmla="*/ 2211597 w 2298700"/>
                <a:gd name="T113" fmla="*/ 2297566 h 2298700"/>
                <a:gd name="T114" fmla="*/ 72132 w 2298700"/>
                <a:gd name="T115" fmla="*/ 2294164 h 2298700"/>
                <a:gd name="T116" fmla="*/ 29715 w 2298700"/>
                <a:gd name="T117" fmla="*/ 2268532 h 2298700"/>
                <a:gd name="T118" fmla="*/ 4537 w 2298700"/>
                <a:gd name="T119" fmla="*/ 2226568 h 2298700"/>
                <a:gd name="T120" fmla="*/ 907 w 2298700"/>
                <a:gd name="T121" fmla="*/ 87330 h 2298700"/>
                <a:gd name="T122" fmla="*/ 20188 w 2298700"/>
                <a:gd name="T123" fmla="*/ 41510 h 2298700"/>
                <a:gd name="T124" fmla="*/ 57842 w 2298700"/>
                <a:gd name="T125" fmla="*/ 10434 h 2298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98700" h="2298700">
                  <a:moveTo>
                    <a:pt x="494084" y="1279525"/>
                  </a:moveTo>
                  <a:lnTo>
                    <a:pt x="844179" y="1279525"/>
                  </a:lnTo>
                  <a:lnTo>
                    <a:pt x="849841" y="1279752"/>
                  </a:lnTo>
                  <a:lnTo>
                    <a:pt x="855502" y="1280660"/>
                  </a:lnTo>
                  <a:lnTo>
                    <a:pt x="860710" y="1282023"/>
                  </a:lnTo>
                  <a:lnTo>
                    <a:pt x="865692" y="1283839"/>
                  </a:lnTo>
                  <a:lnTo>
                    <a:pt x="870674" y="1286109"/>
                  </a:lnTo>
                  <a:lnTo>
                    <a:pt x="875203" y="1289061"/>
                  </a:lnTo>
                  <a:lnTo>
                    <a:pt x="879732" y="1292467"/>
                  </a:lnTo>
                  <a:lnTo>
                    <a:pt x="883582" y="1295872"/>
                  </a:lnTo>
                  <a:lnTo>
                    <a:pt x="887205" y="1299959"/>
                  </a:lnTo>
                  <a:lnTo>
                    <a:pt x="890602" y="1304273"/>
                  </a:lnTo>
                  <a:lnTo>
                    <a:pt x="893320" y="1308814"/>
                  </a:lnTo>
                  <a:lnTo>
                    <a:pt x="895584" y="1313809"/>
                  </a:lnTo>
                  <a:lnTo>
                    <a:pt x="897396" y="1319031"/>
                  </a:lnTo>
                  <a:lnTo>
                    <a:pt x="898981" y="1324480"/>
                  </a:lnTo>
                  <a:lnTo>
                    <a:pt x="899660" y="1329702"/>
                  </a:lnTo>
                  <a:lnTo>
                    <a:pt x="900113" y="1335378"/>
                  </a:lnTo>
                  <a:lnTo>
                    <a:pt x="900113" y="1818531"/>
                  </a:lnTo>
                  <a:lnTo>
                    <a:pt x="899660" y="1824434"/>
                  </a:lnTo>
                  <a:lnTo>
                    <a:pt x="898981" y="1829883"/>
                  </a:lnTo>
                  <a:lnTo>
                    <a:pt x="897396" y="1835332"/>
                  </a:lnTo>
                  <a:lnTo>
                    <a:pt x="895584" y="1840554"/>
                  </a:lnTo>
                  <a:lnTo>
                    <a:pt x="893320" y="1845322"/>
                  </a:lnTo>
                  <a:lnTo>
                    <a:pt x="890602" y="1850090"/>
                  </a:lnTo>
                  <a:lnTo>
                    <a:pt x="887205" y="1854404"/>
                  </a:lnTo>
                  <a:lnTo>
                    <a:pt x="883582" y="1858264"/>
                  </a:lnTo>
                  <a:lnTo>
                    <a:pt x="879732" y="1861897"/>
                  </a:lnTo>
                  <a:lnTo>
                    <a:pt x="875203" y="1865302"/>
                  </a:lnTo>
                  <a:lnTo>
                    <a:pt x="870674" y="1867800"/>
                  </a:lnTo>
                  <a:lnTo>
                    <a:pt x="865692" y="1870524"/>
                  </a:lnTo>
                  <a:lnTo>
                    <a:pt x="860710" y="1872114"/>
                  </a:lnTo>
                  <a:lnTo>
                    <a:pt x="855502" y="1873476"/>
                  </a:lnTo>
                  <a:lnTo>
                    <a:pt x="849841" y="1874611"/>
                  </a:lnTo>
                  <a:lnTo>
                    <a:pt x="844179" y="1874838"/>
                  </a:lnTo>
                  <a:lnTo>
                    <a:pt x="494084" y="1874838"/>
                  </a:lnTo>
                  <a:lnTo>
                    <a:pt x="488423" y="1874611"/>
                  </a:lnTo>
                  <a:lnTo>
                    <a:pt x="482761" y="1873476"/>
                  </a:lnTo>
                  <a:lnTo>
                    <a:pt x="477326" y="1872114"/>
                  </a:lnTo>
                  <a:lnTo>
                    <a:pt x="472571" y="1870524"/>
                  </a:lnTo>
                  <a:lnTo>
                    <a:pt x="467589" y="1867800"/>
                  </a:lnTo>
                  <a:lnTo>
                    <a:pt x="463060" y="1865302"/>
                  </a:lnTo>
                  <a:lnTo>
                    <a:pt x="458531" y="1861897"/>
                  </a:lnTo>
                  <a:lnTo>
                    <a:pt x="454455" y="1858264"/>
                  </a:lnTo>
                  <a:lnTo>
                    <a:pt x="450831" y="1854404"/>
                  </a:lnTo>
                  <a:lnTo>
                    <a:pt x="447661" y="1850090"/>
                  </a:lnTo>
                  <a:lnTo>
                    <a:pt x="444944" y="1845322"/>
                  </a:lnTo>
                  <a:lnTo>
                    <a:pt x="442679" y="1840554"/>
                  </a:lnTo>
                  <a:lnTo>
                    <a:pt x="440868" y="1835332"/>
                  </a:lnTo>
                  <a:lnTo>
                    <a:pt x="439282" y="1829883"/>
                  </a:lnTo>
                  <a:lnTo>
                    <a:pt x="438603" y="1824434"/>
                  </a:lnTo>
                  <a:lnTo>
                    <a:pt x="438150" y="1818531"/>
                  </a:lnTo>
                  <a:lnTo>
                    <a:pt x="438150" y="1335378"/>
                  </a:lnTo>
                  <a:lnTo>
                    <a:pt x="438603" y="1329702"/>
                  </a:lnTo>
                  <a:lnTo>
                    <a:pt x="439282" y="1324480"/>
                  </a:lnTo>
                  <a:lnTo>
                    <a:pt x="440868" y="1319031"/>
                  </a:lnTo>
                  <a:lnTo>
                    <a:pt x="442679" y="1313809"/>
                  </a:lnTo>
                  <a:lnTo>
                    <a:pt x="444944" y="1308814"/>
                  </a:lnTo>
                  <a:lnTo>
                    <a:pt x="447661" y="1304273"/>
                  </a:lnTo>
                  <a:lnTo>
                    <a:pt x="450831" y="1299959"/>
                  </a:lnTo>
                  <a:lnTo>
                    <a:pt x="454455" y="1295872"/>
                  </a:lnTo>
                  <a:lnTo>
                    <a:pt x="458531" y="1292467"/>
                  </a:lnTo>
                  <a:lnTo>
                    <a:pt x="463060" y="1289061"/>
                  </a:lnTo>
                  <a:lnTo>
                    <a:pt x="467589" y="1286109"/>
                  </a:lnTo>
                  <a:lnTo>
                    <a:pt x="472571" y="1283839"/>
                  </a:lnTo>
                  <a:lnTo>
                    <a:pt x="477326" y="1282023"/>
                  </a:lnTo>
                  <a:lnTo>
                    <a:pt x="482761" y="1280660"/>
                  </a:lnTo>
                  <a:lnTo>
                    <a:pt x="488423" y="1279752"/>
                  </a:lnTo>
                  <a:lnTo>
                    <a:pt x="494084" y="1279525"/>
                  </a:lnTo>
                  <a:close/>
                  <a:moveTo>
                    <a:pt x="1168971" y="903287"/>
                  </a:moveTo>
                  <a:lnTo>
                    <a:pt x="1518668" y="903287"/>
                  </a:lnTo>
                  <a:lnTo>
                    <a:pt x="1524553" y="903514"/>
                  </a:lnTo>
                  <a:lnTo>
                    <a:pt x="1529985" y="904195"/>
                  </a:lnTo>
                  <a:lnTo>
                    <a:pt x="1535418" y="905557"/>
                  </a:lnTo>
                  <a:lnTo>
                    <a:pt x="1540624" y="907600"/>
                  </a:lnTo>
                  <a:lnTo>
                    <a:pt x="1545377" y="909870"/>
                  </a:lnTo>
                  <a:lnTo>
                    <a:pt x="1550130" y="912821"/>
                  </a:lnTo>
                  <a:lnTo>
                    <a:pt x="1554430" y="915999"/>
                  </a:lnTo>
                  <a:lnTo>
                    <a:pt x="1558278" y="919404"/>
                  </a:lnTo>
                  <a:lnTo>
                    <a:pt x="1561900" y="923717"/>
                  </a:lnTo>
                  <a:lnTo>
                    <a:pt x="1565295" y="927803"/>
                  </a:lnTo>
                  <a:lnTo>
                    <a:pt x="1567784" y="932343"/>
                  </a:lnTo>
                  <a:lnTo>
                    <a:pt x="1570274" y="937337"/>
                  </a:lnTo>
                  <a:lnTo>
                    <a:pt x="1572085" y="942558"/>
                  </a:lnTo>
                  <a:lnTo>
                    <a:pt x="1573443" y="948006"/>
                  </a:lnTo>
                  <a:lnTo>
                    <a:pt x="1574575" y="953681"/>
                  </a:lnTo>
                  <a:lnTo>
                    <a:pt x="1574801" y="959355"/>
                  </a:lnTo>
                  <a:lnTo>
                    <a:pt x="1574801" y="1818542"/>
                  </a:lnTo>
                  <a:lnTo>
                    <a:pt x="1574575" y="1824444"/>
                  </a:lnTo>
                  <a:lnTo>
                    <a:pt x="1573443" y="1829892"/>
                  </a:lnTo>
                  <a:lnTo>
                    <a:pt x="1572085" y="1835340"/>
                  </a:lnTo>
                  <a:lnTo>
                    <a:pt x="1570274" y="1840560"/>
                  </a:lnTo>
                  <a:lnTo>
                    <a:pt x="1567784" y="1845327"/>
                  </a:lnTo>
                  <a:lnTo>
                    <a:pt x="1565295" y="1850094"/>
                  </a:lnTo>
                  <a:lnTo>
                    <a:pt x="1561900" y="1854407"/>
                  </a:lnTo>
                  <a:lnTo>
                    <a:pt x="1558278" y="1858266"/>
                  </a:lnTo>
                  <a:lnTo>
                    <a:pt x="1554430" y="1861898"/>
                  </a:lnTo>
                  <a:lnTo>
                    <a:pt x="1550130" y="1865303"/>
                  </a:lnTo>
                  <a:lnTo>
                    <a:pt x="1545377" y="1867800"/>
                  </a:lnTo>
                  <a:lnTo>
                    <a:pt x="1540624" y="1870524"/>
                  </a:lnTo>
                  <a:lnTo>
                    <a:pt x="1535418" y="1872113"/>
                  </a:lnTo>
                  <a:lnTo>
                    <a:pt x="1529985" y="1873475"/>
                  </a:lnTo>
                  <a:lnTo>
                    <a:pt x="1524553" y="1874610"/>
                  </a:lnTo>
                  <a:lnTo>
                    <a:pt x="1518668" y="1874837"/>
                  </a:lnTo>
                  <a:lnTo>
                    <a:pt x="1168971" y="1874837"/>
                  </a:lnTo>
                  <a:lnTo>
                    <a:pt x="1163312" y="1874610"/>
                  </a:lnTo>
                  <a:lnTo>
                    <a:pt x="1157654" y="1873475"/>
                  </a:lnTo>
                  <a:lnTo>
                    <a:pt x="1152221" y="1872113"/>
                  </a:lnTo>
                  <a:lnTo>
                    <a:pt x="1147242" y="1870524"/>
                  </a:lnTo>
                  <a:lnTo>
                    <a:pt x="1142262" y="1867800"/>
                  </a:lnTo>
                  <a:lnTo>
                    <a:pt x="1137736" y="1865303"/>
                  </a:lnTo>
                  <a:lnTo>
                    <a:pt x="1133435" y="1861898"/>
                  </a:lnTo>
                  <a:lnTo>
                    <a:pt x="1129361" y="1858266"/>
                  </a:lnTo>
                  <a:lnTo>
                    <a:pt x="1125740" y="1854407"/>
                  </a:lnTo>
                  <a:lnTo>
                    <a:pt x="1122797" y="1850094"/>
                  </a:lnTo>
                  <a:lnTo>
                    <a:pt x="1119855" y="1845327"/>
                  </a:lnTo>
                  <a:lnTo>
                    <a:pt x="1117365" y="1840560"/>
                  </a:lnTo>
                  <a:lnTo>
                    <a:pt x="1115554" y="1835340"/>
                  </a:lnTo>
                  <a:lnTo>
                    <a:pt x="1114196" y="1829892"/>
                  </a:lnTo>
                  <a:lnTo>
                    <a:pt x="1113291" y="1824444"/>
                  </a:lnTo>
                  <a:lnTo>
                    <a:pt x="1112838" y="1818542"/>
                  </a:lnTo>
                  <a:lnTo>
                    <a:pt x="1112838" y="959355"/>
                  </a:lnTo>
                  <a:lnTo>
                    <a:pt x="1113291" y="953681"/>
                  </a:lnTo>
                  <a:lnTo>
                    <a:pt x="1114196" y="948006"/>
                  </a:lnTo>
                  <a:lnTo>
                    <a:pt x="1115554" y="942558"/>
                  </a:lnTo>
                  <a:lnTo>
                    <a:pt x="1117365" y="937337"/>
                  </a:lnTo>
                  <a:lnTo>
                    <a:pt x="1119855" y="932343"/>
                  </a:lnTo>
                  <a:lnTo>
                    <a:pt x="1122797" y="927803"/>
                  </a:lnTo>
                  <a:lnTo>
                    <a:pt x="1125740" y="923717"/>
                  </a:lnTo>
                  <a:lnTo>
                    <a:pt x="1129361" y="919404"/>
                  </a:lnTo>
                  <a:lnTo>
                    <a:pt x="1133435" y="915999"/>
                  </a:lnTo>
                  <a:lnTo>
                    <a:pt x="1137736" y="912821"/>
                  </a:lnTo>
                  <a:lnTo>
                    <a:pt x="1142262" y="909870"/>
                  </a:lnTo>
                  <a:lnTo>
                    <a:pt x="1147242" y="907600"/>
                  </a:lnTo>
                  <a:lnTo>
                    <a:pt x="1152221" y="905557"/>
                  </a:lnTo>
                  <a:lnTo>
                    <a:pt x="1157654" y="904195"/>
                  </a:lnTo>
                  <a:lnTo>
                    <a:pt x="1163312" y="903514"/>
                  </a:lnTo>
                  <a:lnTo>
                    <a:pt x="1168971" y="903287"/>
                  </a:lnTo>
                  <a:close/>
                  <a:moveTo>
                    <a:pt x="1841899" y="450850"/>
                  </a:moveTo>
                  <a:lnTo>
                    <a:pt x="2191940" y="450850"/>
                  </a:lnTo>
                  <a:lnTo>
                    <a:pt x="2197604" y="451077"/>
                  </a:lnTo>
                  <a:lnTo>
                    <a:pt x="2203268" y="451985"/>
                  </a:lnTo>
                  <a:lnTo>
                    <a:pt x="2208706" y="453573"/>
                  </a:lnTo>
                  <a:lnTo>
                    <a:pt x="2213917" y="455388"/>
                  </a:lnTo>
                  <a:lnTo>
                    <a:pt x="2218674" y="457657"/>
                  </a:lnTo>
                  <a:lnTo>
                    <a:pt x="2223206" y="460380"/>
                  </a:lnTo>
                  <a:lnTo>
                    <a:pt x="2227510" y="463556"/>
                  </a:lnTo>
                  <a:lnTo>
                    <a:pt x="2231589" y="467186"/>
                  </a:lnTo>
                  <a:lnTo>
                    <a:pt x="2235214" y="471271"/>
                  </a:lnTo>
                  <a:lnTo>
                    <a:pt x="2238385" y="475582"/>
                  </a:lnTo>
                  <a:lnTo>
                    <a:pt x="2241104" y="480119"/>
                  </a:lnTo>
                  <a:lnTo>
                    <a:pt x="2243596" y="484884"/>
                  </a:lnTo>
                  <a:lnTo>
                    <a:pt x="2245636" y="490103"/>
                  </a:lnTo>
                  <a:lnTo>
                    <a:pt x="2246768" y="495548"/>
                  </a:lnTo>
                  <a:lnTo>
                    <a:pt x="2247675" y="501221"/>
                  </a:lnTo>
                  <a:lnTo>
                    <a:pt x="2247901" y="506893"/>
                  </a:lnTo>
                  <a:lnTo>
                    <a:pt x="2247901" y="1818568"/>
                  </a:lnTo>
                  <a:lnTo>
                    <a:pt x="2247675" y="1824468"/>
                  </a:lnTo>
                  <a:lnTo>
                    <a:pt x="2246768" y="1829913"/>
                  </a:lnTo>
                  <a:lnTo>
                    <a:pt x="2245636" y="1835358"/>
                  </a:lnTo>
                  <a:lnTo>
                    <a:pt x="2243596" y="1840577"/>
                  </a:lnTo>
                  <a:lnTo>
                    <a:pt x="2241104" y="1845342"/>
                  </a:lnTo>
                  <a:lnTo>
                    <a:pt x="2238385" y="1850107"/>
                  </a:lnTo>
                  <a:lnTo>
                    <a:pt x="2235214" y="1854418"/>
                  </a:lnTo>
                  <a:lnTo>
                    <a:pt x="2231589" y="1858275"/>
                  </a:lnTo>
                  <a:lnTo>
                    <a:pt x="2227510" y="1861905"/>
                  </a:lnTo>
                  <a:lnTo>
                    <a:pt x="2223206" y="1865309"/>
                  </a:lnTo>
                  <a:lnTo>
                    <a:pt x="2218674" y="1867804"/>
                  </a:lnTo>
                  <a:lnTo>
                    <a:pt x="2213917" y="1870527"/>
                  </a:lnTo>
                  <a:lnTo>
                    <a:pt x="2208706" y="1872115"/>
                  </a:lnTo>
                  <a:lnTo>
                    <a:pt x="2203268" y="1873477"/>
                  </a:lnTo>
                  <a:lnTo>
                    <a:pt x="2197604" y="1874611"/>
                  </a:lnTo>
                  <a:lnTo>
                    <a:pt x="2191940" y="1874838"/>
                  </a:lnTo>
                  <a:lnTo>
                    <a:pt x="1841899" y="1874838"/>
                  </a:lnTo>
                  <a:lnTo>
                    <a:pt x="1836235" y="1874611"/>
                  </a:lnTo>
                  <a:lnTo>
                    <a:pt x="1830798" y="1873477"/>
                  </a:lnTo>
                  <a:lnTo>
                    <a:pt x="1825360" y="1872115"/>
                  </a:lnTo>
                  <a:lnTo>
                    <a:pt x="1820149" y="1870527"/>
                  </a:lnTo>
                  <a:lnTo>
                    <a:pt x="1815165" y="1867804"/>
                  </a:lnTo>
                  <a:lnTo>
                    <a:pt x="1810633" y="1865309"/>
                  </a:lnTo>
                  <a:lnTo>
                    <a:pt x="1806329" y="1861905"/>
                  </a:lnTo>
                  <a:lnTo>
                    <a:pt x="1802477" y="1858275"/>
                  </a:lnTo>
                  <a:lnTo>
                    <a:pt x="1798852" y="1854418"/>
                  </a:lnTo>
                  <a:lnTo>
                    <a:pt x="1795454" y="1850107"/>
                  </a:lnTo>
                  <a:lnTo>
                    <a:pt x="1792508" y="1845342"/>
                  </a:lnTo>
                  <a:lnTo>
                    <a:pt x="1790243" y="1840577"/>
                  </a:lnTo>
                  <a:lnTo>
                    <a:pt x="1788430" y="1835358"/>
                  </a:lnTo>
                  <a:lnTo>
                    <a:pt x="1786844" y="1829913"/>
                  </a:lnTo>
                  <a:lnTo>
                    <a:pt x="1786165" y="1824468"/>
                  </a:lnTo>
                  <a:lnTo>
                    <a:pt x="1785938" y="1818568"/>
                  </a:lnTo>
                  <a:lnTo>
                    <a:pt x="1785938" y="506893"/>
                  </a:lnTo>
                  <a:lnTo>
                    <a:pt x="1786165" y="501221"/>
                  </a:lnTo>
                  <a:lnTo>
                    <a:pt x="1786844" y="495548"/>
                  </a:lnTo>
                  <a:lnTo>
                    <a:pt x="1788430" y="490103"/>
                  </a:lnTo>
                  <a:lnTo>
                    <a:pt x="1790243" y="484884"/>
                  </a:lnTo>
                  <a:lnTo>
                    <a:pt x="1792508" y="480119"/>
                  </a:lnTo>
                  <a:lnTo>
                    <a:pt x="1795454" y="475582"/>
                  </a:lnTo>
                  <a:lnTo>
                    <a:pt x="1798852" y="471271"/>
                  </a:lnTo>
                  <a:lnTo>
                    <a:pt x="1802477" y="467186"/>
                  </a:lnTo>
                  <a:lnTo>
                    <a:pt x="1806329" y="463556"/>
                  </a:lnTo>
                  <a:lnTo>
                    <a:pt x="1810633" y="460380"/>
                  </a:lnTo>
                  <a:lnTo>
                    <a:pt x="1815165" y="457657"/>
                  </a:lnTo>
                  <a:lnTo>
                    <a:pt x="1820149" y="455388"/>
                  </a:lnTo>
                  <a:lnTo>
                    <a:pt x="1825360" y="453573"/>
                  </a:lnTo>
                  <a:lnTo>
                    <a:pt x="1830798" y="451985"/>
                  </a:lnTo>
                  <a:lnTo>
                    <a:pt x="1836235" y="451077"/>
                  </a:lnTo>
                  <a:lnTo>
                    <a:pt x="1841899" y="450850"/>
                  </a:lnTo>
                  <a:close/>
                  <a:moveTo>
                    <a:pt x="1458752" y="38100"/>
                  </a:moveTo>
                  <a:lnTo>
                    <a:pt x="1461698" y="38100"/>
                  </a:lnTo>
                  <a:lnTo>
                    <a:pt x="1464870" y="38100"/>
                  </a:lnTo>
                  <a:lnTo>
                    <a:pt x="1468043" y="38327"/>
                  </a:lnTo>
                  <a:lnTo>
                    <a:pt x="1470989" y="38554"/>
                  </a:lnTo>
                  <a:lnTo>
                    <a:pt x="1473935" y="39235"/>
                  </a:lnTo>
                  <a:lnTo>
                    <a:pt x="1477107" y="40143"/>
                  </a:lnTo>
                  <a:lnTo>
                    <a:pt x="1479827" y="40825"/>
                  </a:lnTo>
                  <a:lnTo>
                    <a:pt x="1482773" y="42187"/>
                  </a:lnTo>
                  <a:lnTo>
                    <a:pt x="1485718" y="43322"/>
                  </a:lnTo>
                  <a:lnTo>
                    <a:pt x="1488438" y="44684"/>
                  </a:lnTo>
                  <a:lnTo>
                    <a:pt x="1491157" y="46500"/>
                  </a:lnTo>
                  <a:lnTo>
                    <a:pt x="1493876" y="48317"/>
                  </a:lnTo>
                  <a:lnTo>
                    <a:pt x="1496143" y="50133"/>
                  </a:lnTo>
                  <a:lnTo>
                    <a:pt x="1498409" y="52176"/>
                  </a:lnTo>
                  <a:lnTo>
                    <a:pt x="1500675" y="54447"/>
                  </a:lnTo>
                  <a:lnTo>
                    <a:pt x="1502714" y="56490"/>
                  </a:lnTo>
                  <a:lnTo>
                    <a:pt x="1504754" y="59214"/>
                  </a:lnTo>
                  <a:lnTo>
                    <a:pt x="1506567" y="61485"/>
                  </a:lnTo>
                  <a:lnTo>
                    <a:pt x="1508153" y="64436"/>
                  </a:lnTo>
                  <a:lnTo>
                    <a:pt x="1509739" y="66934"/>
                  </a:lnTo>
                  <a:lnTo>
                    <a:pt x="1511099" y="69658"/>
                  </a:lnTo>
                  <a:lnTo>
                    <a:pt x="1512005" y="72609"/>
                  </a:lnTo>
                  <a:lnTo>
                    <a:pt x="1513138" y="75334"/>
                  </a:lnTo>
                  <a:lnTo>
                    <a:pt x="1514045" y="78512"/>
                  </a:lnTo>
                  <a:lnTo>
                    <a:pt x="1514725" y="81691"/>
                  </a:lnTo>
                  <a:lnTo>
                    <a:pt x="1515178" y="84642"/>
                  </a:lnTo>
                  <a:lnTo>
                    <a:pt x="1515405" y="87821"/>
                  </a:lnTo>
                  <a:lnTo>
                    <a:pt x="1543051" y="488083"/>
                  </a:lnTo>
                  <a:lnTo>
                    <a:pt x="1543051" y="493305"/>
                  </a:lnTo>
                  <a:lnTo>
                    <a:pt x="1542371" y="498754"/>
                  </a:lnTo>
                  <a:lnTo>
                    <a:pt x="1541691" y="503976"/>
                  </a:lnTo>
                  <a:lnTo>
                    <a:pt x="1540105" y="509198"/>
                  </a:lnTo>
                  <a:lnTo>
                    <a:pt x="1538066" y="513965"/>
                  </a:lnTo>
                  <a:lnTo>
                    <a:pt x="1535800" y="518506"/>
                  </a:lnTo>
                  <a:lnTo>
                    <a:pt x="1532854" y="522820"/>
                  </a:lnTo>
                  <a:lnTo>
                    <a:pt x="1529908" y="526906"/>
                  </a:lnTo>
                  <a:lnTo>
                    <a:pt x="1526282" y="530539"/>
                  </a:lnTo>
                  <a:lnTo>
                    <a:pt x="1522429" y="533944"/>
                  </a:lnTo>
                  <a:lnTo>
                    <a:pt x="1518350" y="537123"/>
                  </a:lnTo>
                  <a:lnTo>
                    <a:pt x="1513592" y="539620"/>
                  </a:lnTo>
                  <a:lnTo>
                    <a:pt x="1509059" y="541663"/>
                  </a:lnTo>
                  <a:lnTo>
                    <a:pt x="1503847" y="543253"/>
                  </a:lnTo>
                  <a:lnTo>
                    <a:pt x="1498635" y="544615"/>
                  </a:lnTo>
                  <a:lnTo>
                    <a:pt x="1493197" y="545069"/>
                  </a:lnTo>
                  <a:lnTo>
                    <a:pt x="1488211" y="545296"/>
                  </a:lnTo>
                  <a:lnTo>
                    <a:pt x="1482999" y="544842"/>
                  </a:lnTo>
                  <a:lnTo>
                    <a:pt x="1478014" y="543934"/>
                  </a:lnTo>
                  <a:lnTo>
                    <a:pt x="1473481" y="542799"/>
                  </a:lnTo>
                  <a:lnTo>
                    <a:pt x="1469629" y="541437"/>
                  </a:lnTo>
                  <a:lnTo>
                    <a:pt x="1466003" y="539847"/>
                  </a:lnTo>
                  <a:lnTo>
                    <a:pt x="1462604" y="537804"/>
                  </a:lnTo>
                  <a:lnTo>
                    <a:pt x="1459205" y="535761"/>
                  </a:lnTo>
                  <a:lnTo>
                    <a:pt x="1456032" y="533490"/>
                  </a:lnTo>
                  <a:lnTo>
                    <a:pt x="1453086" y="530766"/>
                  </a:lnTo>
                  <a:lnTo>
                    <a:pt x="1450367" y="528041"/>
                  </a:lnTo>
                  <a:lnTo>
                    <a:pt x="1447874" y="525090"/>
                  </a:lnTo>
                  <a:lnTo>
                    <a:pt x="1445382" y="522139"/>
                  </a:lnTo>
                  <a:lnTo>
                    <a:pt x="1443342" y="518733"/>
                  </a:lnTo>
                  <a:lnTo>
                    <a:pt x="1441529" y="515100"/>
                  </a:lnTo>
                  <a:lnTo>
                    <a:pt x="1439943" y="511468"/>
                  </a:lnTo>
                  <a:lnTo>
                    <a:pt x="1438583" y="507608"/>
                  </a:lnTo>
                  <a:lnTo>
                    <a:pt x="1437677" y="503749"/>
                  </a:lnTo>
                  <a:lnTo>
                    <a:pt x="1436770" y="499662"/>
                  </a:lnTo>
                  <a:lnTo>
                    <a:pt x="1436317" y="495348"/>
                  </a:lnTo>
                  <a:lnTo>
                    <a:pt x="1419775" y="256735"/>
                  </a:lnTo>
                  <a:lnTo>
                    <a:pt x="1404592" y="280119"/>
                  </a:lnTo>
                  <a:lnTo>
                    <a:pt x="1396434" y="292606"/>
                  </a:lnTo>
                  <a:lnTo>
                    <a:pt x="1387596" y="304866"/>
                  </a:lnTo>
                  <a:lnTo>
                    <a:pt x="1378531" y="317580"/>
                  </a:lnTo>
                  <a:lnTo>
                    <a:pt x="1369014" y="330748"/>
                  </a:lnTo>
                  <a:lnTo>
                    <a:pt x="1359270" y="343916"/>
                  </a:lnTo>
                  <a:lnTo>
                    <a:pt x="1348845" y="357311"/>
                  </a:lnTo>
                  <a:lnTo>
                    <a:pt x="1338421" y="370933"/>
                  </a:lnTo>
                  <a:lnTo>
                    <a:pt x="1327317" y="384782"/>
                  </a:lnTo>
                  <a:lnTo>
                    <a:pt x="1315760" y="398632"/>
                  </a:lnTo>
                  <a:lnTo>
                    <a:pt x="1303750" y="412935"/>
                  </a:lnTo>
                  <a:lnTo>
                    <a:pt x="1291513" y="426784"/>
                  </a:lnTo>
                  <a:lnTo>
                    <a:pt x="1278823" y="441314"/>
                  </a:lnTo>
                  <a:lnTo>
                    <a:pt x="1265679" y="455390"/>
                  </a:lnTo>
                  <a:lnTo>
                    <a:pt x="1252082" y="469920"/>
                  </a:lnTo>
                  <a:lnTo>
                    <a:pt x="1233500" y="488991"/>
                  </a:lnTo>
                  <a:lnTo>
                    <a:pt x="1214465" y="507608"/>
                  </a:lnTo>
                  <a:lnTo>
                    <a:pt x="1195430" y="525998"/>
                  </a:lnTo>
                  <a:lnTo>
                    <a:pt x="1175715" y="543707"/>
                  </a:lnTo>
                  <a:lnTo>
                    <a:pt x="1156226" y="560961"/>
                  </a:lnTo>
                  <a:lnTo>
                    <a:pt x="1136058" y="577762"/>
                  </a:lnTo>
                  <a:lnTo>
                    <a:pt x="1115663" y="594336"/>
                  </a:lnTo>
                  <a:lnTo>
                    <a:pt x="1095041" y="610455"/>
                  </a:lnTo>
                  <a:lnTo>
                    <a:pt x="1074193" y="625893"/>
                  </a:lnTo>
                  <a:lnTo>
                    <a:pt x="1053118" y="641105"/>
                  </a:lnTo>
                  <a:lnTo>
                    <a:pt x="1031590" y="655408"/>
                  </a:lnTo>
                  <a:lnTo>
                    <a:pt x="1010062" y="669711"/>
                  </a:lnTo>
                  <a:lnTo>
                    <a:pt x="988081" y="683333"/>
                  </a:lnTo>
                  <a:lnTo>
                    <a:pt x="966099" y="696501"/>
                  </a:lnTo>
                  <a:lnTo>
                    <a:pt x="943891" y="709442"/>
                  </a:lnTo>
                  <a:lnTo>
                    <a:pt x="921004" y="721702"/>
                  </a:lnTo>
                  <a:lnTo>
                    <a:pt x="906954" y="729194"/>
                  </a:lnTo>
                  <a:lnTo>
                    <a:pt x="892451" y="736232"/>
                  </a:lnTo>
                  <a:lnTo>
                    <a:pt x="878174" y="743497"/>
                  </a:lnTo>
                  <a:lnTo>
                    <a:pt x="863671" y="750309"/>
                  </a:lnTo>
                  <a:lnTo>
                    <a:pt x="848941" y="756893"/>
                  </a:lnTo>
                  <a:lnTo>
                    <a:pt x="834212" y="763477"/>
                  </a:lnTo>
                  <a:lnTo>
                    <a:pt x="819482" y="769834"/>
                  </a:lnTo>
                  <a:lnTo>
                    <a:pt x="804526" y="775736"/>
                  </a:lnTo>
                  <a:lnTo>
                    <a:pt x="789569" y="781866"/>
                  </a:lnTo>
                  <a:lnTo>
                    <a:pt x="774613" y="787542"/>
                  </a:lnTo>
                  <a:lnTo>
                    <a:pt x="759430" y="793218"/>
                  </a:lnTo>
                  <a:lnTo>
                    <a:pt x="744247" y="798440"/>
                  </a:lnTo>
                  <a:lnTo>
                    <a:pt x="729064" y="803435"/>
                  </a:lnTo>
                  <a:lnTo>
                    <a:pt x="713655" y="808657"/>
                  </a:lnTo>
                  <a:lnTo>
                    <a:pt x="698472" y="813197"/>
                  </a:lnTo>
                  <a:lnTo>
                    <a:pt x="682609" y="817965"/>
                  </a:lnTo>
                  <a:lnTo>
                    <a:pt x="667199" y="822279"/>
                  </a:lnTo>
                  <a:lnTo>
                    <a:pt x="651563" y="826365"/>
                  </a:lnTo>
                  <a:lnTo>
                    <a:pt x="635701" y="830452"/>
                  </a:lnTo>
                  <a:lnTo>
                    <a:pt x="620064" y="834084"/>
                  </a:lnTo>
                  <a:lnTo>
                    <a:pt x="604202" y="837717"/>
                  </a:lnTo>
                  <a:lnTo>
                    <a:pt x="588112" y="841350"/>
                  </a:lnTo>
                  <a:lnTo>
                    <a:pt x="572249" y="844528"/>
                  </a:lnTo>
                  <a:lnTo>
                    <a:pt x="555933" y="847479"/>
                  </a:lnTo>
                  <a:lnTo>
                    <a:pt x="539618" y="850431"/>
                  </a:lnTo>
                  <a:lnTo>
                    <a:pt x="523528" y="852928"/>
                  </a:lnTo>
                  <a:lnTo>
                    <a:pt x="507212" y="855653"/>
                  </a:lnTo>
                  <a:lnTo>
                    <a:pt x="490896" y="857923"/>
                  </a:lnTo>
                  <a:lnTo>
                    <a:pt x="474353" y="859966"/>
                  </a:lnTo>
                  <a:lnTo>
                    <a:pt x="458037" y="861783"/>
                  </a:lnTo>
                  <a:lnTo>
                    <a:pt x="441268" y="863372"/>
                  </a:lnTo>
                  <a:lnTo>
                    <a:pt x="424726" y="864961"/>
                  </a:lnTo>
                  <a:lnTo>
                    <a:pt x="419287" y="865188"/>
                  </a:lnTo>
                  <a:lnTo>
                    <a:pt x="414075" y="864734"/>
                  </a:lnTo>
                  <a:lnTo>
                    <a:pt x="409089" y="863826"/>
                  </a:lnTo>
                  <a:lnTo>
                    <a:pt x="404104" y="862464"/>
                  </a:lnTo>
                  <a:lnTo>
                    <a:pt x="400252" y="861329"/>
                  </a:lnTo>
                  <a:lnTo>
                    <a:pt x="396626" y="859739"/>
                  </a:lnTo>
                  <a:lnTo>
                    <a:pt x="393227" y="857923"/>
                  </a:lnTo>
                  <a:lnTo>
                    <a:pt x="389827" y="855880"/>
                  </a:lnTo>
                  <a:lnTo>
                    <a:pt x="386882" y="853609"/>
                  </a:lnTo>
                  <a:lnTo>
                    <a:pt x="383936" y="850885"/>
                  </a:lnTo>
                  <a:lnTo>
                    <a:pt x="381216" y="848161"/>
                  </a:lnTo>
                  <a:lnTo>
                    <a:pt x="378497" y="845209"/>
                  </a:lnTo>
                  <a:lnTo>
                    <a:pt x="376231" y="842258"/>
                  </a:lnTo>
                  <a:lnTo>
                    <a:pt x="374191" y="838852"/>
                  </a:lnTo>
                  <a:lnTo>
                    <a:pt x="372378" y="835447"/>
                  </a:lnTo>
                  <a:lnTo>
                    <a:pt x="370566" y="831814"/>
                  </a:lnTo>
                  <a:lnTo>
                    <a:pt x="369206" y="827955"/>
                  </a:lnTo>
                  <a:lnTo>
                    <a:pt x="368299" y="824095"/>
                  </a:lnTo>
                  <a:lnTo>
                    <a:pt x="367620" y="820008"/>
                  </a:lnTo>
                  <a:lnTo>
                    <a:pt x="366940" y="815922"/>
                  </a:lnTo>
                  <a:lnTo>
                    <a:pt x="366713" y="810473"/>
                  </a:lnTo>
                  <a:lnTo>
                    <a:pt x="367167" y="805024"/>
                  </a:lnTo>
                  <a:lnTo>
                    <a:pt x="368073" y="799802"/>
                  </a:lnTo>
                  <a:lnTo>
                    <a:pt x="369206" y="795034"/>
                  </a:lnTo>
                  <a:lnTo>
                    <a:pt x="371472" y="790040"/>
                  </a:lnTo>
                  <a:lnTo>
                    <a:pt x="373738" y="785272"/>
                  </a:lnTo>
                  <a:lnTo>
                    <a:pt x="376231" y="780958"/>
                  </a:lnTo>
                  <a:lnTo>
                    <a:pt x="379403" y="776872"/>
                  </a:lnTo>
                  <a:lnTo>
                    <a:pt x="383029" y="773239"/>
                  </a:lnTo>
                  <a:lnTo>
                    <a:pt x="386882" y="769607"/>
                  </a:lnTo>
                  <a:lnTo>
                    <a:pt x="390961" y="766882"/>
                  </a:lnTo>
                  <a:lnTo>
                    <a:pt x="395266" y="763931"/>
                  </a:lnTo>
                  <a:lnTo>
                    <a:pt x="400252" y="761887"/>
                  </a:lnTo>
                  <a:lnTo>
                    <a:pt x="405237" y="760071"/>
                  </a:lnTo>
                  <a:lnTo>
                    <a:pt x="410222" y="758709"/>
                  </a:lnTo>
                  <a:lnTo>
                    <a:pt x="415661" y="758255"/>
                  </a:lnTo>
                  <a:lnTo>
                    <a:pt x="431071" y="756666"/>
                  </a:lnTo>
                  <a:lnTo>
                    <a:pt x="446027" y="755076"/>
                  </a:lnTo>
                  <a:lnTo>
                    <a:pt x="461210" y="753714"/>
                  </a:lnTo>
                  <a:lnTo>
                    <a:pt x="476166" y="751898"/>
                  </a:lnTo>
                  <a:lnTo>
                    <a:pt x="491123" y="749854"/>
                  </a:lnTo>
                  <a:lnTo>
                    <a:pt x="506079" y="747357"/>
                  </a:lnTo>
                  <a:lnTo>
                    <a:pt x="521035" y="745087"/>
                  </a:lnTo>
                  <a:lnTo>
                    <a:pt x="535765" y="742589"/>
                  </a:lnTo>
                  <a:lnTo>
                    <a:pt x="550495" y="739638"/>
                  </a:lnTo>
                  <a:lnTo>
                    <a:pt x="565224" y="736913"/>
                  </a:lnTo>
                  <a:lnTo>
                    <a:pt x="579728" y="733735"/>
                  </a:lnTo>
                  <a:lnTo>
                    <a:pt x="594231" y="730329"/>
                  </a:lnTo>
                  <a:lnTo>
                    <a:pt x="608734" y="726697"/>
                  </a:lnTo>
                  <a:lnTo>
                    <a:pt x="623010" y="723064"/>
                  </a:lnTo>
                  <a:lnTo>
                    <a:pt x="637287" y="719432"/>
                  </a:lnTo>
                  <a:lnTo>
                    <a:pt x="651563" y="715345"/>
                  </a:lnTo>
                  <a:lnTo>
                    <a:pt x="665613" y="711259"/>
                  </a:lnTo>
                  <a:lnTo>
                    <a:pt x="679890" y="706945"/>
                  </a:lnTo>
                  <a:lnTo>
                    <a:pt x="693713" y="702404"/>
                  </a:lnTo>
                  <a:lnTo>
                    <a:pt x="707763" y="697864"/>
                  </a:lnTo>
                  <a:lnTo>
                    <a:pt x="721586" y="692869"/>
                  </a:lnTo>
                  <a:lnTo>
                    <a:pt x="735183" y="687874"/>
                  </a:lnTo>
                  <a:lnTo>
                    <a:pt x="749233" y="682652"/>
                  </a:lnTo>
                  <a:lnTo>
                    <a:pt x="762603" y="677430"/>
                  </a:lnTo>
                  <a:lnTo>
                    <a:pt x="776199" y="671755"/>
                  </a:lnTo>
                  <a:lnTo>
                    <a:pt x="789569" y="666079"/>
                  </a:lnTo>
                  <a:lnTo>
                    <a:pt x="803166" y="660176"/>
                  </a:lnTo>
                  <a:lnTo>
                    <a:pt x="816536" y="654273"/>
                  </a:lnTo>
                  <a:lnTo>
                    <a:pt x="829679" y="648143"/>
                  </a:lnTo>
                  <a:lnTo>
                    <a:pt x="842823" y="641559"/>
                  </a:lnTo>
                  <a:lnTo>
                    <a:pt x="855966" y="634975"/>
                  </a:lnTo>
                  <a:lnTo>
                    <a:pt x="868883" y="628164"/>
                  </a:lnTo>
                  <a:lnTo>
                    <a:pt x="889505" y="617039"/>
                  </a:lnTo>
                  <a:lnTo>
                    <a:pt x="910126" y="605460"/>
                  </a:lnTo>
                  <a:lnTo>
                    <a:pt x="930068" y="593655"/>
                  </a:lnTo>
                  <a:lnTo>
                    <a:pt x="950237" y="580941"/>
                  </a:lnTo>
                  <a:lnTo>
                    <a:pt x="970178" y="568000"/>
                  </a:lnTo>
                  <a:lnTo>
                    <a:pt x="989667" y="554832"/>
                  </a:lnTo>
                  <a:lnTo>
                    <a:pt x="1008929" y="540982"/>
                  </a:lnTo>
                  <a:lnTo>
                    <a:pt x="1027964" y="526906"/>
                  </a:lnTo>
                  <a:lnTo>
                    <a:pt x="1046773" y="512149"/>
                  </a:lnTo>
                  <a:lnTo>
                    <a:pt x="1065355" y="497165"/>
                  </a:lnTo>
                  <a:lnTo>
                    <a:pt x="1083937" y="481726"/>
                  </a:lnTo>
                  <a:lnTo>
                    <a:pt x="1102066" y="466061"/>
                  </a:lnTo>
                  <a:lnTo>
                    <a:pt x="1119742" y="449714"/>
                  </a:lnTo>
                  <a:lnTo>
                    <a:pt x="1137644" y="433141"/>
                  </a:lnTo>
                  <a:lnTo>
                    <a:pt x="1154866" y="416113"/>
                  </a:lnTo>
                  <a:lnTo>
                    <a:pt x="1171862" y="398859"/>
                  </a:lnTo>
                  <a:lnTo>
                    <a:pt x="1184779" y="385236"/>
                  </a:lnTo>
                  <a:lnTo>
                    <a:pt x="1197469" y="371841"/>
                  </a:lnTo>
                  <a:lnTo>
                    <a:pt x="1209480" y="358219"/>
                  </a:lnTo>
                  <a:lnTo>
                    <a:pt x="1221037" y="344597"/>
                  </a:lnTo>
                  <a:lnTo>
                    <a:pt x="1232367" y="331429"/>
                  </a:lnTo>
                  <a:lnTo>
                    <a:pt x="1243245" y="318261"/>
                  </a:lnTo>
                  <a:lnTo>
                    <a:pt x="1253895" y="305093"/>
                  </a:lnTo>
                  <a:lnTo>
                    <a:pt x="1263866" y="292606"/>
                  </a:lnTo>
                  <a:lnTo>
                    <a:pt x="1273384" y="279665"/>
                  </a:lnTo>
                  <a:lnTo>
                    <a:pt x="1282675" y="267178"/>
                  </a:lnTo>
                  <a:lnTo>
                    <a:pt x="1291739" y="255145"/>
                  </a:lnTo>
                  <a:lnTo>
                    <a:pt x="1300124" y="242886"/>
                  </a:lnTo>
                  <a:lnTo>
                    <a:pt x="1308282" y="231307"/>
                  </a:lnTo>
                  <a:lnTo>
                    <a:pt x="1316213" y="219728"/>
                  </a:lnTo>
                  <a:lnTo>
                    <a:pt x="1330263" y="197706"/>
                  </a:lnTo>
                  <a:lnTo>
                    <a:pt x="1107958" y="281027"/>
                  </a:lnTo>
                  <a:lnTo>
                    <a:pt x="1102746" y="282390"/>
                  </a:lnTo>
                  <a:lnTo>
                    <a:pt x="1097534" y="283525"/>
                  </a:lnTo>
                  <a:lnTo>
                    <a:pt x="1092322" y="283979"/>
                  </a:lnTo>
                  <a:lnTo>
                    <a:pt x="1087110" y="283979"/>
                  </a:lnTo>
                  <a:lnTo>
                    <a:pt x="1081898" y="283752"/>
                  </a:lnTo>
                  <a:lnTo>
                    <a:pt x="1076686" y="282844"/>
                  </a:lnTo>
                  <a:lnTo>
                    <a:pt x="1071927" y="281255"/>
                  </a:lnTo>
                  <a:lnTo>
                    <a:pt x="1067168" y="279438"/>
                  </a:lnTo>
                  <a:lnTo>
                    <a:pt x="1062636" y="277168"/>
                  </a:lnTo>
                  <a:lnTo>
                    <a:pt x="1058103" y="274216"/>
                  </a:lnTo>
                  <a:lnTo>
                    <a:pt x="1054251" y="270811"/>
                  </a:lnTo>
                  <a:lnTo>
                    <a:pt x="1050399" y="267178"/>
                  </a:lnTo>
                  <a:lnTo>
                    <a:pt x="1047226" y="263319"/>
                  </a:lnTo>
                  <a:lnTo>
                    <a:pt x="1044054" y="259005"/>
                  </a:lnTo>
                  <a:lnTo>
                    <a:pt x="1041561" y="254237"/>
                  </a:lnTo>
                  <a:lnTo>
                    <a:pt x="1039295" y="249470"/>
                  </a:lnTo>
                  <a:lnTo>
                    <a:pt x="1037482" y="244021"/>
                  </a:lnTo>
                  <a:lnTo>
                    <a:pt x="1036575" y="238799"/>
                  </a:lnTo>
                  <a:lnTo>
                    <a:pt x="1036122" y="233350"/>
                  </a:lnTo>
                  <a:lnTo>
                    <a:pt x="1036122" y="228355"/>
                  </a:lnTo>
                  <a:lnTo>
                    <a:pt x="1036349" y="223134"/>
                  </a:lnTo>
                  <a:lnTo>
                    <a:pt x="1037255" y="218139"/>
                  </a:lnTo>
                  <a:lnTo>
                    <a:pt x="1038841" y="213144"/>
                  </a:lnTo>
                  <a:lnTo>
                    <a:pt x="1040654" y="208376"/>
                  </a:lnTo>
                  <a:lnTo>
                    <a:pt x="1042920" y="203836"/>
                  </a:lnTo>
                  <a:lnTo>
                    <a:pt x="1045866" y="199295"/>
                  </a:lnTo>
                  <a:lnTo>
                    <a:pt x="1049266" y="195435"/>
                  </a:lnTo>
                  <a:lnTo>
                    <a:pt x="1052891" y="191576"/>
                  </a:lnTo>
                  <a:lnTo>
                    <a:pt x="1056744" y="188170"/>
                  </a:lnTo>
                  <a:lnTo>
                    <a:pt x="1061049" y="185219"/>
                  </a:lnTo>
                  <a:lnTo>
                    <a:pt x="1065582" y="182494"/>
                  </a:lnTo>
                  <a:lnTo>
                    <a:pt x="1070567" y="180451"/>
                  </a:lnTo>
                  <a:lnTo>
                    <a:pt x="1443569" y="41279"/>
                  </a:lnTo>
                  <a:lnTo>
                    <a:pt x="1446288" y="40370"/>
                  </a:lnTo>
                  <a:lnTo>
                    <a:pt x="1449461" y="39462"/>
                  </a:lnTo>
                  <a:lnTo>
                    <a:pt x="1452633" y="38781"/>
                  </a:lnTo>
                  <a:lnTo>
                    <a:pt x="1455579" y="38327"/>
                  </a:lnTo>
                  <a:lnTo>
                    <a:pt x="1458752" y="38100"/>
                  </a:lnTo>
                  <a:close/>
                  <a:moveTo>
                    <a:pt x="102528" y="0"/>
                  </a:moveTo>
                  <a:lnTo>
                    <a:pt x="107971" y="454"/>
                  </a:lnTo>
                  <a:lnTo>
                    <a:pt x="113189" y="681"/>
                  </a:lnTo>
                  <a:lnTo>
                    <a:pt x="118406" y="1361"/>
                  </a:lnTo>
                  <a:lnTo>
                    <a:pt x="123169" y="2268"/>
                  </a:lnTo>
                  <a:lnTo>
                    <a:pt x="128386" y="3403"/>
                  </a:lnTo>
                  <a:lnTo>
                    <a:pt x="133376" y="4764"/>
                  </a:lnTo>
                  <a:lnTo>
                    <a:pt x="137913" y="6578"/>
                  </a:lnTo>
                  <a:lnTo>
                    <a:pt x="142450" y="8393"/>
                  </a:lnTo>
                  <a:lnTo>
                    <a:pt x="147213" y="10434"/>
                  </a:lnTo>
                  <a:lnTo>
                    <a:pt x="151523" y="12476"/>
                  </a:lnTo>
                  <a:lnTo>
                    <a:pt x="156059" y="14971"/>
                  </a:lnTo>
                  <a:lnTo>
                    <a:pt x="160143" y="17693"/>
                  </a:lnTo>
                  <a:lnTo>
                    <a:pt x="164225" y="20642"/>
                  </a:lnTo>
                  <a:lnTo>
                    <a:pt x="168082" y="23590"/>
                  </a:lnTo>
                  <a:lnTo>
                    <a:pt x="171711" y="26993"/>
                  </a:lnTo>
                  <a:lnTo>
                    <a:pt x="175340" y="30169"/>
                  </a:lnTo>
                  <a:lnTo>
                    <a:pt x="178743" y="33798"/>
                  </a:lnTo>
                  <a:lnTo>
                    <a:pt x="181918" y="37427"/>
                  </a:lnTo>
                  <a:lnTo>
                    <a:pt x="185094" y="41510"/>
                  </a:lnTo>
                  <a:lnTo>
                    <a:pt x="188043" y="45593"/>
                  </a:lnTo>
                  <a:lnTo>
                    <a:pt x="190538" y="49676"/>
                  </a:lnTo>
                  <a:lnTo>
                    <a:pt x="193033" y="53986"/>
                  </a:lnTo>
                  <a:lnTo>
                    <a:pt x="195074" y="58296"/>
                  </a:lnTo>
                  <a:lnTo>
                    <a:pt x="197343" y="63059"/>
                  </a:lnTo>
                  <a:lnTo>
                    <a:pt x="199157" y="67596"/>
                  </a:lnTo>
                  <a:lnTo>
                    <a:pt x="200745" y="72359"/>
                  </a:lnTo>
                  <a:lnTo>
                    <a:pt x="202106" y="77122"/>
                  </a:lnTo>
                  <a:lnTo>
                    <a:pt x="203467" y="82340"/>
                  </a:lnTo>
                  <a:lnTo>
                    <a:pt x="204148" y="87330"/>
                  </a:lnTo>
                  <a:lnTo>
                    <a:pt x="205055" y="92320"/>
                  </a:lnTo>
                  <a:lnTo>
                    <a:pt x="205282" y="97537"/>
                  </a:lnTo>
                  <a:lnTo>
                    <a:pt x="205509" y="102981"/>
                  </a:lnTo>
                  <a:lnTo>
                    <a:pt x="205509" y="2092965"/>
                  </a:lnTo>
                  <a:lnTo>
                    <a:pt x="2195719" y="2092965"/>
                  </a:lnTo>
                  <a:lnTo>
                    <a:pt x="2201163" y="2093192"/>
                  </a:lnTo>
                  <a:lnTo>
                    <a:pt x="2206380" y="2093419"/>
                  </a:lnTo>
                  <a:lnTo>
                    <a:pt x="2211597" y="2094326"/>
                  </a:lnTo>
                  <a:lnTo>
                    <a:pt x="2216587" y="2095233"/>
                  </a:lnTo>
                  <a:lnTo>
                    <a:pt x="2221578" y="2096367"/>
                  </a:lnTo>
                  <a:lnTo>
                    <a:pt x="2226568" y="2097501"/>
                  </a:lnTo>
                  <a:lnTo>
                    <a:pt x="2231105" y="2099316"/>
                  </a:lnTo>
                  <a:lnTo>
                    <a:pt x="2235868" y="2101131"/>
                  </a:lnTo>
                  <a:lnTo>
                    <a:pt x="2240405" y="2103172"/>
                  </a:lnTo>
                  <a:lnTo>
                    <a:pt x="2244714" y="2105667"/>
                  </a:lnTo>
                  <a:lnTo>
                    <a:pt x="2249251" y="2107936"/>
                  </a:lnTo>
                  <a:lnTo>
                    <a:pt x="2253334" y="2110658"/>
                  </a:lnTo>
                  <a:lnTo>
                    <a:pt x="2257417" y="2113606"/>
                  </a:lnTo>
                  <a:lnTo>
                    <a:pt x="2261273" y="2116328"/>
                  </a:lnTo>
                  <a:lnTo>
                    <a:pt x="2264902" y="2119731"/>
                  </a:lnTo>
                  <a:lnTo>
                    <a:pt x="2268532" y="2123133"/>
                  </a:lnTo>
                  <a:lnTo>
                    <a:pt x="2271934" y="2126763"/>
                  </a:lnTo>
                  <a:lnTo>
                    <a:pt x="2275337" y="2130619"/>
                  </a:lnTo>
                  <a:lnTo>
                    <a:pt x="2278285" y="2134475"/>
                  </a:lnTo>
                  <a:lnTo>
                    <a:pt x="2281234" y="2138331"/>
                  </a:lnTo>
                  <a:lnTo>
                    <a:pt x="2283729" y="2142414"/>
                  </a:lnTo>
                  <a:lnTo>
                    <a:pt x="2286224" y="2146724"/>
                  </a:lnTo>
                  <a:lnTo>
                    <a:pt x="2288720" y="2151260"/>
                  </a:lnTo>
                  <a:lnTo>
                    <a:pt x="2290761" y="2155797"/>
                  </a:lnTo>
                  <a:lnTo>
                    <a:pt x="2292576" y="2160560"/>
                  </a:lnTo>
                  <a:lnTo>
                    <a:pt x="2294164" y="2165324"/>
                  </a:lnTo>
                  <a:lnTo>
                    <a:pt x="2295298" y="2170087"/>
                  </a:lnTo>
                  <a:lnTo>
                    <a:pt x="2296659" y="2175304"/>
                  </a:lnTo>
                  <a:lnTo>
                    <a:pt x="2297339" y="2180068"/>
                  </a:lnTo>
                  <a:lnTo>
                    <a:pt x="2298246" y="2185285"/>
                  </a:lnTo>
                  <a:lnTo>
                    <a:pt x="2298473" y="2190729"/>
                  </a:lnTo>
                  <a:lnTo>
                    <a:pt x="2298700" y="2195946"/>
                  </a:lnTo>
                  <a:lnTo>
                    <a:pt x="2298473" y="2201163"/>
                  </a:lnTo>
                  <a:lnTo>
                    <a:pt x="2298246" y="2206380"/>
                  </a:lnTo>
                  <a:lnTo>
                    <a:pt x="2297339" y="2211597"/>
                  </a:lnTo>
                  <a:lnTo>
                    <a:pt x="2296659" y="2216361"/>
                  </a:lnTo>
                  <a:lnTo>
                    <a:pt x="2295298" y="2221578"/>
                  </a:lnTo>
                  <a:lnTo>
                    <a:pt x="2294164" y="2226568"/>
                  </a:lnTo>
                  <a:lnTo>
                    <a:pt x="2292576" y="2231105"/>
                  </a:lnTo>
                  <a:lnTo>
                    <a:pt x="2290761" y="2235868"/>
                  </a:lnTo>
                  <a:lnTo>
                    <a:pt x="2288720" y="2240405"/>
                  </a:lnTo>
                  <a:lnTo>
                    <a:pt x="2286224" y="2244941"/>
                  </a:lnTo>
                  <a:lnTo>
                    <a:pt x="2283729" y="2249251"/>
                  </a:lnTo>
                  <a:lnTo>
                    <a:pt x="2281234" y="2253334"/>
                  </a:lnTo>
                  <a:lnTo>
                    <a:pt x="2278285" y="2257417"/>
                  </a:lnTo>
                  <a:lnTo>
                    <a:pt x="2275337" y="2261273"/>
                  </a:lnTo>
                  <a:lnTo>
                    <a:pt x="2271934" y="2264902"/>
                  </a:lnTo>
                  <a:lnTo>
                    <a:pt x="2268532" y="2268532"/>
                  </a:lnTo>
                  <a:lnTo>
                    <a:pt x="2264902" y="2271934"/>
                  </a:lnTo>
                  <a:lnTo>
                    <a:pt x="2261273" y="2275337"/>
                  </a:lnTo>
                  <a:lnTo>
                    <a:pt x="2257417" y="2278059"/>
                  </a:lnTo>
                  <a:lnTo>
                    <a:pt x="2253334" y="2281234"/>
                  </a:lnTo>
                  <a:lnTo>
                    <a:pt x="2249251" y="2283729"/>
                  </a:lnTo>
                  <a:lnTo>
                    <a:pt x="2244714" y="2286451"/>
                  </a:lnTo>
                  <a:lnTo>
                    <a:pt x="2240405" y="2288493"/>
                  </a:lnTo>
                  <a:lnTo>
                    <a:pt x="2235868" y="2290534"/>
                  </a:lnTo>
                  <a:lnTo>
                    <a:pt x="2231105" y="2292349"/>
                  </a:lnTo>
                  <a:lnTo>
                    <a:pt x="2226568" y="2294164"/>
                  </a:lnTo>
                  <a:lnTo>
                    <a:pt x="2221578" y="2295298"/>
                  </a:lnTo>
                  <a:lnTo>
                    <a:pt x="2216587" y="2296659"/>
                  </a:lnTo>
                  <a:lnTo>
                    <a:pt x="2211597" y="2297566"/>
                  </a:lnTo>
                  <a:lnTo>
                    <a:pt x="2206380" y="2298246"/>
                  </a:lnTo>
                  <a:lnTo>
                    <a:pt x="2201163" y="2298473"/>
                  </a:lnTo>
                  <a:lnTo>
                    <a:pt x="2195719" y="2298700"/>
                  </a:lnTo>
                  <a:lnTo>
                    <a:pt x="102528" y="2298700"/>
                  </a:lnTo>
                  <a:lnTo>
                    <a:pt x="97310" y="2298473"/>
                  </a:lnTo>
                  <a:lnTo>
                    <a:pt x="92093" y="2298246"/>
                  </a:lnTo>
                  <a:lnTo>
                    <a:pt x="86876" y="2297566"/>
                  </a:lnTo>
                  <a:lnTo>
                    <a:pt x="81886" y="2296659"/>
                  </a:lnTo>
                  <a:lnTo>
                    <a:pt x="77122" y="2295298"/>
                  </a:lnTo>
                  <a:lnTo>
                    <a:pt x="72132" y="2294164"/>
                  </a:lnTo>
                  <a:lnTo>
                    <a:pt x="67142" y="2292349"/>
                  </a:lnTo>
                  <a:lnTo>
                    <a:pt x="62605" y="2290534"/>
                  </a:lnTo>
                  <a:lnTo>
                    <a:pt x="57842" y="2288493"/>
                  </a:lnTo>
                  <a:lnTo>
                    <a:pt x="53532" y="2286451"/>
                  </a:lnTo>
                  <a:lnTo>
                    <a:pt x="49449" y="2283729"/>
                  </a:lnTo>
                  <a:lnTo>
                    <a:pt x="45139" y="2281234"/>
                  </a:lnTo>
                  <a:lnTo>
                    <a:pt x="41283" y="2278059"/>
                  </a:lnTo>
                  <a:lnTo>
                    <a:pt x="37200" y="2275337"/>
                  </a:lnTo>
                  <a:lnTo>
                    <a:pt x="33344" y="2271934"/>
                  </a:lnTo>
                  <a:lnTo>
                    <a:pt x="29715" y="2268532"/>
                  </a:lnTo>
                  <a:lnTo>
                    <a:pt x="26539" y="2264902"/>
                  </a:lnTo>
                  <a:lnTo>
                    <a:pt x="23364" y="2261273"/>
                  </a:lnTo>
                  <a:lnTo>
                    <a:pt x="20188" y="2257417"/>
                  </a:lnTo>
                  <a:lnTo>
                    <a:pt x="17466" y="2253334"/>
                  </a:lnTo>
                  <a:lnTo>
                    <a:pt x="14517" y="2249251"/>
                  </a:lnTo>
                  <a:lnTo>
                    <a:pt x="12249" y="2244941"/>
                  </a:lnTo>
                  <a:lnTo>
                    <a:pt x="9981" y="2240405"/>
                  </a:lnTo>
                  <a:lnTo>
                    <a:pt x="7939" y="2235868"/>
                  </a:lnTo>
                  <a:lnTo>
                    <a:pt x="6125" y="2231105"/>
                  </a:lnTo>
                  <a:lnTo>
                    <a:pt x="4537" y="2226568"/>
                  </a:lnTo>
                  <a:lnTo>
                    <a:pt x="2949" y="2221578"/>
                  </a:lnTo>
                  <a:lnTo>
                    <a:pt x="2042" y="2216361"/>
                  </a:lnTo>
                  <a:lnTo>
                    <a:pt x="907" y="2211597"/>
                  </a:lnTo>
                  <a:lnTo>
                    <a:pt x="454" y="2206380"/>
                  </a:lnTo>
                  <a:lnTo>
                    <a:pt x="0" y="2201163"/>
                  </a:lnTo>
                  <a:lnTo>
                    <a:pt x="0" y="2195946"/>
                  </a:lnTo>
                  <a:lnTo>
                    <a:pt x="0" y="102981"/>
                  </a:lnTo>
                  <a:lnTo>
                    <a:pt x="0" y="97537"/>
                  </a:lnTo>
                  <a:lnTo>
                    <a:pt x="454" y="92320"/>
                  </a:lnTo>
                  <a:lnTo>
                    <a:pt x="907" y="87330"/>
                  </a:lnTo>
                  <a:lnTo>
                    <a:pt x="2042" y="82340"/>
                  </a:lnTo>
                  <a:lnTo>
                    <a:pt x="2949" y="77122"/>
                  </a:lnTo>
                  <a:lnTo>
                    <a:pt x="4537" y="72359"/>
                  </a:lnTo>
                  <a:lnTo>
                    <a:pt x="6125" y="67596"/>
                  </a:lnTo>
                  <a:lnTo>
                    <a:pt x="7939" y="63059"/>
                  </a:lnTo>
                  <a:lnTo>
                    <a:pt x="9981" y="58296"/>
                  </a:lnTo>
                  <a:lnTo>
                    <a:pt x="12249" y="53986"/>
                  </a:lnTo>
                  <a:lnTo>
                    <a:pt x="14517" y="49676"/>
                  </a:lnTo>
                  <a:lnTo>
                    <a:pt x="17466" y="45593"/>
                  </a:lnTo>
                  <a:lnTo>
                    <a:pt x="20188" y="41510"/>
                  </a:lnTo>
                  <a:lnTo>
                    <a:pt x="23364" y="37427"/>
                  </a:lnTo>
                  <a:lnTo>
                    <a:pt x="26539" y="33798"/>
                  </a:lnTo>
                  <a:lnTo>
                    <a:pt x="29715" y="30169"/>
                  </a:lnTo>
                  <a:lnTo>
                    <a:pt x="33344" y="26993"/>
                  </a:lnTo>
                  <a:lnTo>
                    <a:pt x="37200" y="23590"/>
                  </a:lnTo>
                  <a:lnTo>
                    <a:pt x="41283" y="20642"/>
                  </a:lnTo>
                  <a:lnTo>
                    <a:pt x="45139" y="17693"/>
                  </a:lnTo>
                  <a:lnTo>
                    <a:pt x="49449" y="14971"/>
                  </a:lnTo>
                  <a:lnTo>
                    <a:pt x="53532" y="12476"/>
                  </a:lnTo>
                  <a:lnTo>
                    <a:pt x="57842" y="10434"/>
                  </a:lnTo>
                  <a:lnTo>
                    <a:pt x="62605" y="8393"/>
                  </a:lnTo>
                  <a:lnTo>
                    <a:pt x="67142" y="6578"/>
                  </a:lnTo>
                  <a:lnTo>
                    <a:pt x="72132" y="4764"/>
                  </a:lnTo>
                  <a:lnTo>
                    <a:pt x="77122" y="3403"/>
                  </a:lnTo>
                  <a:lnTo>
                    <a:pt x="81886" y="2268"/>
                  </a:lnTo>
                  <a:lnTo>
                    <a:pt x="86876" y="1361"/>
                  </a:lnTo>
                  <a:lnTo>
                    <a:pt x="92093" y="681"/>
                  </a:lnTo>
                  <a:lnTo>
                    <a:pt x="97310" y="454"/>
                  </a:lnTo>
                  <a:lnTo>
                    <a:pt x="10252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9903725" y="2894853"/>
            <a:ext cx="855260" cy="768037"/>
            <a:chOff x="9903725" y="2894853"/>
            <a:chExt cx="855260" cy="768037"/>
          </a:xfrm>
        </p:grpSpPr>
        <p:sp>
          <p:nvSpPr>
            <p:cNvPr id="20" name="任意多边形 19"/>
            <p:cNvSpPr/>
            <p:nvPr/>
          </p:nvSpPr>
          <p:spPr>
            <a:xfrm>
              <a:off x="9903725" y="2894853"/>
              <a:ext cx="855260" cy="768037"/>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chemeClr val="accent5">
                <a:lumMod val="75000"/>
              </a:schemeClr>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accent5">
                    <a:lumMod val="75000"/>
                  </a:schemeClr>
                </a:solidFill>
                <a:latin typeface="微软雅黑" panose="020B0503020204020204" pitchFamily="34" charset="-122"/>
                <a:ea typeface="微软雅黑" panose="020B0503020204020204" pitchFamily="34" charset="-122"/>
                <a:cs typeface="Segoe UI Light" panose="020B0502040204020203" pitchFamily="34" charset="0"/>
                <a:sym typeface="+mn-lt"/>
              </a:endParaRPr>
            </a:p>
          </p:txBody>
        </p:sp>
        <p:sp>
          <p:nvSpPr>
            <p:cNvPr id="21" name="KSO_Shape"/>
            <p:cNvSpPr/>
            <p:nvPr/>
          </p:nvSpPr>
          <p:spPr bwMode="auto">
            <a:xfrm>
              <a:off x="10152228" y="3113967"/>
              <a:ext cx="342900" cy="342329"/>
            </a:xfrm>
            <a:custGeom>
              <a:avLst/>
              <a:gdLst>
                <a:gd name="T0" fmla="*/ 105046 w 3067050"/>
                <a:gd name="T1" fmla="*/ 2947135 h 3062288"/>
                <a:gd name="T2" fmla="*/ 166614 w 3067050"/>
                <a:gd name="T3" fmla="*/ 2976002 h 3062288"/>
                <a:gd name="T4" fmla="*/ 2047606 w 3067050"/>
                <a:gd name="T5" fmla="*/ 2952527 h 3062288"/>
                <a:gd name="T6" fmla="*/ 2070773 w 3067050"/>
                <a:gd name="T7" fmla="*/ 2126150 h 3062288"/>
                <a:gd name="T8" fmla="*/ 110124 w 3067050"/>
                <a:gd name="T9" fmla="*/ 1694086 h 3062288"/>
                <a:gd name="T10" fmla="*/ 86639 w 3067050"/>
                <a:gd name="T11" fmla="*/ 1805750 h 3062288"/>
                <a:gd name="T12" fmla="*/ 2052366 w 3067050"/>
                <a:gd name="T13" fmla="*/ 1699479 h 3062288"/>
                <a:gd name="T14" fmla="*/ 1990798 w 3067050"/>
                <a:gd name="T15" fmla="*/ 1670611 h 3062288"/>
                <a:gd name="T16" fmla="*/ 2032055 w 3067050"/>
                <a:gd name="T17" fmla="*/ 1589401 h 3062288"/>
                <a:gd name="T18" fmla="*/ 2102509 w 3067050"/>
                <a:gd name="T19" fmla="*/ 1627468 h 3062288"/>
                <a:gd name="T20" fmla="*/ 2147257 w 3067050"/>
                <a:gd name="T21" fmla="*/ 1693134 h 3062288"/>
                <a:gd name="T22" fmla="*/ 2156143 w 3067050"/>
                <a:gd name="T23" fmla="*/ 2913191 h 3062288"/>
                <a:gd name="T24" fmla="*/ 2128532 w 3067050"/>
                <a:gd name="T25" fmla="*/ 2989326 h 3062288"/>
                <a:gd name="T26" fmla="*/ 2070138 w 3067050"/>
                <a:gd name="T27" fmla="*/ 3042620 h 3062288"/>
                <a:gd name="T28" fmla="*/ 1990798 w 3067050"/>
                <a:gd name="T29" fmla="*/ 3062288 h 3062288"/>
                <a:gd name="T30" fmla="*/ 94573 w 3067050"/>
                <a:gd name="T31" fmla="*/ 3046110 h 3062288"/>
                <a:gd name="T32" fmla="*/ 33323 w 3067050"/>
                <a:gd name="T33" fmla="*/ 2995670 h 3062288"/>
                <a:gd name="T34" fmla="*/ 2221 w 3067050"/>
                <a:gd name="T35" fmla="*/ 2921439 h 3062288"/>
                <a:gd name="T36" fmla="*/ 7616 w 3067050"/>
                <a:gd name="T37" fmla="*/ 1700748 h 3062288"/>
                <a:gd name="T38" fmla="*/ 48873 w 3067050"/>
                <a:gd name="T39" fmla="*/ 1632861 h 3062288"/>
                <a:gd name="T40" fmla="*/ 117106 w 3067050"/>
                <a:gd name="T41" fmla="*/ 1591621 h 3062288"/>
                <a:gd name="T42" fmla="*/ 1491238 w 3067050"/>
                <a:gd name="T43" fmla="*/ 1165543 h 3062288"/>
                <a:gd name="T44" fmla="*/ 1451532 w 3067050"/>
                <a:gd name="T45" fmla="*/ 1205230 h 3062288"/>
                <a:gd name="T46" fmla="*/ 1590024 w 3067050"/>
                <a:gd name="T47" fmla="*/ 1261745 h 3062288"/>
                <a:gd name="T48" fmla="*/ 1628458 w 3067050"/>
                <a:gd name="T49" fmla="*/ 1214755 h 3062288"/>
                <a:gd name="T50" fmla="*/ 1107846 w 3067050"/>
                <a:gd name="T51" fmla="*/ 1226820 h 3062288"/>
                <a:gd name="T52" fmla="*/ 1154857 w 3067050"/>
                <a:gd name="T53" fmla="*/ 1265555 h 3062288"/>
                <a:gd name="T54" fmla="*/ 1270160 w 3067050"/>
                <a:gd name="T55" fmla="*/ 1200785 h 3062288"/>
                <a:gd name="T56" fmla="*/ 1239031 w 3067050"/>
                <a:gd name="T57" fmla="*/ 1153795 h 3062288"/>
                <a:gd name="T58" fmla="*/ 1102446 w 3067050"/>
                <a:gd name="T59" fmla="*/ 1115060 h 3062288"/>
                <a:gd name="T60" fmla="*/ 1102446 w 3067050"/>
                <a:gd name="T61" fmla="*/ 993775 h 3062288"/>
                <a:gd name="T62" fmla="*/ 1273019 w 3067050"/>
                <a:gd name="T63" fmla="*/ 827723 h 3062288"/>
                <a:gd name="T64" fmla="*/ 1258407 w 3067050"/>
                <a:gd name="T65" fmla="*/ 1147763 h 3062288"/>
                <a:gd name="T66" fmla="*/ 1276195 w 3067050"/>
                <a:gd name="T67" fmla="*/ 1181735 h 3062288"/>
                <a:gd name="T68" fmla="*/ 1445497 w 3067050"/>
                <a:gd name="T69" fmla="*/ 1186498 h 3062288"/>
                <a:gd name="T70" fmla="*/ 1472179 w 3067050"/>
                <a:gd name="T71" fmla="*/ 1159828 h 3062288"/>
                <a:gd name="T72" fmla="*/ 1467097 w 3067050"/>
                <a:gd name="T73" fmla="*/ 836295 h 3062288"/>
                <a:gd name="T74" fmla="*/ 1433109 w 3067050"/>
                <a:gd name="T75" fmla="*/ 818515 h 3062288"/>
                <a:gd name="T76" fmla="*/ 1462332 w 3067050"/>
                <a:gd name="T77" fmla="*/ 806133 h 3062288"/>
                <a:gd name="T78" fmla="*/ 1493461 w 3067050"/>
                <a:gd name="T79" fmla="*/ 853123 h 3062288"/>
                <a:gd name="T80" fmla="*/ 1618929 w 3067050"/>
                <a:gd name="T81" fmla="*/ 768668 h 3062288"/>
                <a:gd name="T82" fmla="*/ 1564295 w 3067050"/>
                <a:gd name="T83" fmla="*/ 739775 h 3062288"/>
                <a:gd name="T84" fmla="*/ 1121822 w 3067050"/>
                <a:gd name="T85" fmla="*/ 758825 h 3062288"/>
                <a:gd name="T86" fmla="*/ 1238714 w 3067050"/>
                <a:gd name="T87" fmla="*/ 872173 h 3062288"/>
                <a:gd name="T88" fmla="*/ 1260631 w 3067050"/>
                <a:gd name="T89" fmla="*/ 812800 h 3062288"/>
                <a:gd name="T90" fmla="*/ 1168198 w 3067050"/>
                <a:gd name="T91" fmla="*/ 739775 h 3062288"/>
                <a:gd name="T92" fmla="*/ 2965088 w 3067050"/>
                <a:gd name="T93" fmla="*/ 13018 h 3062288"/>
                <a:gd name="T94" fmla="*/ 3028933 w 3067050"/>
                <a:gd name="T95" fmla="*/ 60643 h 3062288"/>
                <a:gd name="T96" fmla="*/ 3063874 w 3067050"/>
                <a:gd name="T97" fmla="*/ 133033 h 3062288"/>
                <a:gd name="T98" fmla="*/ 3061650 w 3067050"/>
                <a:gd name="T99" fmla="*/ 1354773 h 3062288"/>
                <a:gd name="T100" fmla="*/ 3023533 w 3067050"/>
                <a:gd name="T101" fmla="*/ 1424940 h 3062288"/>
                <a:gd name="T102" fmla="*/ 2957782 w 3067050"/>
                <a:gd name="T103" fmla="*/ 1469708 h 3062288"/>
                <a:gd name="T104" fmla="*/ 1057976 w 3067050"/>
                <a:gd name="T105" fmla="*/ 1478915 h 3062288"/>
                <a:gd name="T106" fmla="*/ 981743 w 3067050"/>
                <a:gd name="T107" fmla="*/ 1450975 h 3062288"/>
                <a:gd name="T108" fmla="*/ 928379 w 3067050"/>
                <a:gd name="T109" fmla="*/ 1392555 h 3062288"/>
                <a:gd name="T110" fmla="*/ 908050 w 3067050"/>
                <a:gd name="T111" fmla="*/ 1313498 h 3062288"/>
                <a:gd name="T112" fmla="*/ 924568 w 3067050"/>
                <a:gd name="T113" fmla="*/ 94298 h 3062288"/>
                <a:gd name="T114" fmla="*/ 975072 w 3067050"/>
                <a:gd name="T115" fmla="*/ 33020 h 3062288"/>
                <a:gd name="T116" fmla="*/ 1049400 w 3067050"/>
                <a:gd name="T117" fmla="*/ 1905 h 306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67050" h="3062288">
                  <a:moveTo>
                    <a:pt x="86639" y="2126150"/>
                  </a:moveTo>
                  <a:lnTo>
                    <a:pt x="86639" y="2896378"/>
                  </a:lnTo>
                  <a:lnTo>
                    <a:pt x="86956" y="2900502"/>
                  </a:lnTo>
                  <a:lnTo>
                    <a:pt x="86956" y="2904309"/>
                  </a:lnTo>
                  <a:lnTo>
                    <a:pt x="88226" y="2912240"/>
                  </a:lnTo>
                  <a:lnTo>
                    <a:pt x="90447" y="2919853"/>
                  </a:lnTo>
                  <a:lnTo>
                    <a:pt x="92669" y="2927149"/>
                  </a:lnTo>
                  <a:lnTo>
                    <a:pt x="96160" y="2934128"/>
                  </a:lnTo>
                  <a:lnTo>
                    <a:pt x="100603" y="2940790"/>
                  </a:lnTo>
                  <a:lnTo>
                    <a:pt x="105046" y="2947135"/>
                  </a:lnTo>
                  <a:lnTo>
                    <a:pt x="110124" y="2952527"/>
                  </a:lnTo>
                  <a:lnTo>
                    <a:pt x="115836" y="2957920"/>
                  </a:lnTo>
                  <a:lnTo>
                    <a:pt x="122183" y="2962362"/>
                  </a:lnTo>
                  <a:lnTo>
                    <a:pt x="128530" y="2966485"/>
                  </a:lnTo>
                  <a:lnTo>
                    <a:pt x="135512" y="2969658"/>
                  </a:lnTo>
                  <a:lnTo>
                    <a:pt x="143129" y="2972513"/>
                  </a:lnTo>
                  <a:lnTo>
                    <a:pt x="150746" y="2974733"/>
                  </a:lnTo>
                  <a:lnTo>
                    <a:pt x="158680" y="2975685"/>
                  </a:lnTo>
                  <a:lnTo>
                    <a:pt x="162488" y="2976002"/>
                  </a:lnTo>
                  <a:lnTo>
                    <a:pt x="166614" y="2976002"/>
                  </a:lnTo>
                  <a:lnTo>
                    <a:pt x="1990798" y="2976002"/>
                  </a:lnTo>
                  <a:lnTo>
                    <a:pt x="1994924" y="2976002"/>
                  </a:lnTo>
                  <a:lnTo>
                    <a:pt x="1999050" y="2975685"/>
                  </a:lnTo>
                  <a:lnTo>
                    <a:pt x="2006666" y="2974733"/>
                  </a:lnTo>
                  <a:lnTo>
                    <a:pt x="2014283" y="2972513"/>
                  </a:lnTo>
                  <a:lnTo>
                    <a:pt x="2021900" y="2969658"/>
                  </a:lnTo>
                  <a:lnTo>
                    <a:pt x="2028881" y="2966485"/>
                  </a:lnTo>
                  <a:lnTo>
                    <a:pt x="2035546" y="2962362"/>
                  </a:lnTo>
                  <a:lnTo>
                    <a:pt x="2041576" y="2957920"/>
                  </a:lnTo>
                  <a:lnTo>
                    <a:pt x="2047606" y="2952527"/>
                  </a:lnTo>
                  <a:lnTo>
                    <a:pt x="2052366" y="2947135"/>
                  </a:lnTo>
                  <a:lnTo>
                    <a:pt x="2057126" y="2940790"/>
                  </a:lnTo>
                  <a:lnTo>
                    <a:pt x="2060935" y="2934128"/>
                  </a:lnTo>
                  <a:lnTo>
                    <a:pt x="2064426" y="2927149"/>
                  </a:lnTo>
                  <a:lnTo>
                    <a:pt x="2067282" y="2919853"/>
                  </a:lnTo>
                  <a:lnTo>
                    <a:pt x="2069186" y="2912240"/>
                  </a:lnTo>
                  <a:lnTo>
                    <a:pt x="2070456" y="2904309"/>
                  </a:lnTo>
                  <a:lnTo>
                    <a:pt x="2070773" y="2900502"/>
                  </a:lnTo>
                  <a:lnTo>
                    <a:pt x="2070773" y="2896378"/>
                  </a:lnTo>
                  <a:lnTo>
                    <a:pt x="2070773" y="2126150"/>
                  </a:lnTo>
                  <a:lnTo>
                    <a:pt x="86639" y="2126150"/>
                  </a:lnTo>
                  <a:close/>
                  <a:moveTo>
                    <a:pt x="162488" y="1670611"/>
                  </a:moveTo>
                  <a:lnTo>
                    <a:pt x="158680" y="1670928"/>
                  </a:lnTo>
                  <a:lnTo>
                    <a:pt x="150746" y="1671880"/>
                  </a:lnTo>
                  <a:lnTo>
                    <a:pt x="143129" y="1674100"/>
                  </a:lnTo>
                  <a:lnTo>
                    <a:pt x="135512" y="1676956"/>
                  </a:lnTo>
                  <a:lnTo>
                    <a:pt x="128530" y="1680128"/>
                  </a:lnTo>
                  <a:lnTo>
                    <a:pt x="122183" y="1684252"/>
                  </a:lnTo>
                  <a:lnTo>
                    <a:pt x="115836" y="1688693"/>
                  </a:lnTo>
                  <a:lnTo>
                    <a:pt x="110124" y="1694086"/>
                  </a:lnTo>
                  <a:lnTo>
                    <a:pt x="105046" y="1699479"/>
                  </a:lnTo>
                  <a:lnTo>
                    <a:pt x="100603" y="1705823"/>
                  </a:lnTo>
                  <a:lnTo>
                    <a:pt x="96160" y="1712485"/>
                  </a:lnTo>
                  <a:lnTo>
                    <a:pt x="92669" y="1719464"/>
                  </a:lnTo>
                  <a:lnTo>
                    <a:pt x="90447" y="1726760"/>
                  </a:lnTo>
                  <a:lnTo>
                    <a:pt x="88226" y="1734374"/>
                  </a:lnTo>
                  <a:lnTo>
                    <a:pt x="86956" y="1742304"/>
                  </a:lnTo>
                  <a:lnTo>
                    <a:pt x="86956" y="1746428"/>
                  </a:lnTo>
                  <a:lnTo>
                    <a:pt x="86639" y="1750235"/>
                  </a:lnTo>
                  <a:lnTo>
                    <a:pt x="86639" y="1805750"/>
                  </a:lnTo>
                  <a:lnTo>
                    <a:pt x="2070773" y="1805750"/>
                  </a:lnTo>
                  <a:lnTo>
                    <a:pt x="2070773" y="1750235"/>
                  </a:lnTo>
                  <a:lnTo>
                    <a:pt x="2070773" y="1746428"/>
                  </a:lnTo>
                  <a:lnTo>
                    <a:pt x="2070456" y="1742304"/>
                  </a:lnTo>
                  <a:lnTo>
                    <a:pt x="2069186" y="1734374"/>
                  </a:lnTo>
                  <a:lnTo>
                    <a:pt x="2067282" y="1726760"/>
                  </a:lnTo>
                  <a:lnTo>
                    <a:pt x="2064426" y="1719464"/>
                  </a:lnTo>
                  <a:lnTo>
                    <a:pt x="2060935" y="1712485"/>
                  </a:lnTo>
                  <a:lnTo>
                    <a:pt x="2057126" y="1705823"/>
                  </a:lnTo>
                  <a:lnTo>
                    <a:pt x="2052366" y="1699479"/>
                  </a:lnTo>
                  <a:lnTo>
                    <a:pt x="2047606" y="1694086"/>
                  </a:lnTo>
                  <a:lnTo>
                    <a:pt x="2041576" y="1688693"/>
                  </a:lnTo>
                  <a:lnTo>
                    <a:pt x="2035546" y="1684252"/>
                  </a:lnTo>
                  <a:lnTo>
                    <a:pt x="2028881" y="1680128"/>
                  </a:lnTo>
                  <a:lnTo>
                    <a:pt x="2021900" y="1676956"/>
                  </a:lnTo>
                  <a:lnTo>
                    <a:pt x="2014283" y="1674100"/>
                  </a:lnTo>
                  <a:lnTo>
                    <a:pt x="2006666" y="1671880"/>
                  </a:lnTo>
                  <a:lnTo>
                    <a:pt x="1999050" y="1670928"/>
                  </a:lnTo>
                  <a:lnTo>
                    <a:pt x="1994924" y="1670611"/>
                  </a:lnTo>
                  <a:lnTo>
                    <a:pt x="1990798" y="1670611"/>
                  </a:lnTo>
                  <a:lnTo>
                    <a:pt x="166614" y="1670611"/>
                  </a:lnTo>
                  <a:lnTo>
                    <a:pt x="162488" y="1670611"/>
                  </a:lnTo>
                  <a:close/>
                  <a:moveTo>
                    <a:pt x="158045" y="1584325"/>
                  </a:moveTo>
                  <a:lnTo>
                    <a:pt x="166614" y="1584325"/>
                  </a:lnTo>
                  <a:lnTo>
                    <a:pt x="1990798" y="1584325"/>
                  </a:lnTo>
                  <a:lnTo>
                    <a:pt x="1999367" y="1584325"/>
                  </a:lnTo>
                  <a:lnTo>
                    <a:pt x="2007618" y="1584960"/>
                  </a:lnTo>
                  <a:lnTo>
                    <a:pt x="2016187" y="1585911"/>
                  </a:lnTo>
                  <a:lnTo>
                    <a:pt x="2024121" y="1587180"/>
                  </a:lnTo>
                  <a:lnTo>
                    <a:pt x="2032055" y="1589401"/>
                  </a:lnTo>
                  <a:lnTo>
                    <a:pt x="2040306" y="1591621"/>
                  </a:lnTo>
                  <a:lnTo>
                    <a:pt x="2047923" y="1594159"/>
                  </a:lnTo>
                  <a:lnTo>
                    <a:pt x="2055540" y="1597014"/>
                  </a:lnTo>
                  <a:lnTo>
                    <a:pt x="2062839" y="1600504"/>
                  </a:lnTo>
                  <a:lnTo>
                    <a:pt x="2070138" y="1603993"/>
                  </a:lnTo>
                  <a:lnTo>
                    <a:pt x="2077120" y="1608117"/>
                  </a:lnTo>
                  <a:lnTo>
                    <a:pt x="2083785" y="1612558"/>
                  </a:lnTo>
                  <a:lnTo>
                    <a:pt x="2090449" y="1617317"/>
                  </a:lnTo>
                  <a:lnTo>
                    <a:pt x="2096479" y="1622075"/>
                  </a:lnTo>
                  <a:lnTo>
                    <a:pt x="2102509" y="1627468"/>
                  </a:lnTo>
                  <a:lnTo>
                    <a:pt x="2108539" y="1632861"/>
                  </a:lnTo>
                  <a:lnTo>
                    <a:pt x="2113934" y="1638571"/>
                  </a:lnTo>
                  <a:lnTo>
                    <a:pt x="2119329" y="1644916"/>
                  </a:lnTo>
                  <a:lnTo>
                    <a:pt x="2124089" y="1650943"/>
                  </a:lnTo>
                  <a:lnTo>
                    <a:pt x="2128532" y="1657605"/>
                  </a:lnTo>
                  <a:lnTo>
                    <a:pt x="2133293" y="1664266"/>
                  </a:lnTo>
                  <a:lnTo>
                    <a:pt x="2137101" y="1671245"/>
                  </a:lnTo>
                  <a:lnTo>
                    <a:pt x="2140909" y="1678224"/>
                  </a:lnTo>
                  <a:lnTo>
                    <a:pt x="2144083" y="1685838"/>
                  </a:lnTo>
                  <a:lnTo>
                    <a:pt x="2147257" y="1693134"/>
                  </a:lnTo>
                  <a:lnTo>
                    <a:pt x="2149478" y="1700748"/>
                  </a:lnTo>
                  <a:lnTo>
                    <a:pt x="2152017" y="1708995"/>
                  </a:lnTo>
                  <a:lnTo>
                    <a:pt x="2153921" y="1716926"/>
                  </a:lnTo>
                  <a:lnTo>
                    <a:pt x="2155191" y="1725174"/>
                  </a:lnTo>
                  <a:lnTo>
                    <a:pt x="2156143" y="1733739"/>
                  </a:lnTo>
                  <a:lnTo>
                    <a:pt x="2156777" y="1741987"/>
                  </a:lnTo>
                  <a:lnTo>
                    <a:pt x="2157412" y="1750235"/>
                  </a:lnTo>
                  <a:lnTo>
                    <a:pt x="2157412" y="2896378"/>
                  </a:lnTo>
                  <a:lnTo>
                    <a:pt x="2156777" y="2904626"/>
                  </a:lnTo>
                  <a:lnTo>
                    <a:pt x="2156143" y="2913191"/>
                  </a:lnTo>
                  <a:lnTo>
                    <a:pt x="2155191" y="2921439"/>
                  </a:lnTo>
                  <a:lnTo>
                    <a:pt x="2153921" y="2929687"/>
                  </a:lnTo>
                  <a:lnTo>
                    <a:pt x="2152017" y="2937618"/>
                  </a:lnTo>
                  <a:lnTo>
                    <a:pt x="2149478" y="2945548"/>
                  </a:lnTo>
                  <a:lnTo>
                    <a:pt x="2147257" y="2953479"/>
                  </a:lnTo>
                  <a:lnTo>
                    <a:pt x="2144083" y="2961093"/>
                  </a:lnTo>
                  <a:lnTo>
                    <a:pt x="2140909" y="2968389"/>
                  </a:lnTo>
                  <a:lnTo>
                    <a:pt x="2137101" y="2975368"/>
                  </a:lnTo>
                  <a:lnTo>
                    <a:pt x="2133293" y="2982347"/>
                  </a:lnTo>
                  <a:lnTo>
                    <a:pt x="2128532" y="2989326"/>
                  </a:lnTo>
                  <a:lnTo>
                    <a:pt x="2124089" y="2995670"/>
                  </a:lnTo>
                  <a:lnTo>
                    <a:pt x="2119329" y="3001698"/>
                  </a:lnTo>
                  <a:lnTo>
                    <a:pt x="2113934" y="3008042"/>
                  </a:lnTo>
                  <a:lnTo>
                    <a:pt x="2108539" y="3013752"/>
                  </a:lnTo>
                  <a:lnTo>
                    <a:pt x="2102509" y="3019145"/>
                  </a:lnTo>
                  <a:lnTo>
                    <a:pt x="2096479" y="3024538"/>
                  </a:lnTo>
                  <a:lnTo>
                    <a:pt x="2090449" y="3029297"/>
                  </a:lnTo>
                  <a:lnTo>
                    <a:pt x="2083785" y="3034055"/>
                  </a:lnTo>
                  <a:lnTo>
                    <a:pt x="2077120" y="3038496"/>
                  </a:lnTo>
                  <a:lnTo>
                    <a:pt x="2070138" y="3042620"/>
                  </a:lnTo>
                  <a:lnTo>
                    <a:pt x="2062839" y="3046110"/>
                  </a:lnTo>
                  <a:lnTo>
                    <a:pt x="2055540" y="3049599"/>
                  </a:lnTo>
                  <a:lnTo>
                    <a:pt x="2047923" y="3052454"/>
                  </a:lnTo>
                  <a:lnTo>
                    <a:pt x="2040306" y="3054992"/>
                  </a:lnTo>
                  <a:lnTo>
                    <a:pt x="2032055" y="3057213"/>
                  </a:lnTo>
                  <a:lnTo>
                    <a:pt x="2024121" y="3059116"/>
                  </a:lnTo>
                  <a:lnTo>
                    <a:pt x="2016187" y="3060702"/>
                  </a:lnTo>
                  <a:lnTo>
                    <a:pt x="2007618" y="3061654"/>
                  </a:lnTo>
                  <a:lnTo>
                    <a:pt x="1999367" y="3062288"/>
                  </a:lnTo>
                  <a:lnTo>
                    <a:pt x="1990798" y="3062288"/>
                  </a:lnTo>
                  <a:lnTo>
                    <a:pt x="166614" y="3062288"/>
                  </a:lnTo>
                  <a:lnTo>
                    <a:pt x="158045" y="3062288"/>
                  </a:lnTo>
                  <a:lnTo>
                    <a:pt x="149476" y="3061654"/>
                  </a:lnTo>
                  <a:lnTo>
                    <a:pt x="141225" y="3060702"/>
                  </a:lnTo>
                  <a:lnTo>
                    <a:pt x="133291" y="3059116"/>
                  </a:lnTo>
                  <a:lnTo>
                    <a:pt x="125357" y="3057213"/>
                  </a:lnTo>
                  <a:lnTo>
                    <a:pt x="117106" y="3054992"/>
                  </a:lnTo>
                  <a:lnTo>
                    <a:pt x="109489" y="3052454"/>
                  </a:lnTo>
                  <a:lnTo>
                    <a:pt x="101872" y="3049599"/>
                  </a:lnTo>
                  <a:lnTo>
                    <a:pt x="94573" y="3046110"/>
                  </a:lnTo>
                  <a:lnTo>
                    <a:pt x="87274" y="3042620"/>
                  </a:lnTo>
                  <a:lnTo>
                    <a:pt x="80292" y="3038496"/>
                  </a:lnTo>
                  <a:lnTo>
                    <a:pt x="73627" y="3034055"/>
                  </a:lnTo>
                  <a:lnTo>
                    <a:pt x="66963" y="3029297"/>
                  </a:lnTo>
                  <a:lnTo>
                    <a:pt x="60615" y="3024538"/>
                  </a:lnTo>
                  <a:lnTo>
                    <a:pt x="54903" y="3019145"/>
                  </a:lnTo>
                  <a:lnTo>
                    <a:pt x="48873" y="3013752"/>
                  </a:lnTo>
                  <a:lnTo>
                    <a:pt x="43795" y="3008042"/>
                  </a:lnTo>
                  <a:lnTo>
                    <a:pt x="38400" y="3001698"/>
                  </a:lnTo>
                  <a:lnTo>
                    <a:pt x="33323" y="2995670"/>
                  </a:lnTo>
                  <a:lnTo>
                    <a:pt x="28562" y="2989326"/>
                  </a:lnTo>
                  <a:lnTo>
                    <a:pt x="24436" y="2982347"/>
                  </a:lnTo>
                  <a:lnTo>
                    <a:pt x="20311" y="2975368"/>
                  </a:lnTo>
                  <a:lnTo>
                    <a:pt x="16820" y="2968389"/>
                  </a:lnTo>
                  <a:lnTo>
                    <a:pt x="13329" y="2961093"/>
                  </a:lnTo>
                  <a:lnTo>
                    <a:pt x="10155" y="2953479"/>
                  </a:lnTo>
                  <a:lnTo>
                    <a:pt x="7616" y="2945548"/>
                  </a:lnTo>
                  <a:lnTo>
                    <a:pt x="5395" y="2937618"/>
                  </a:lnTo>
                  <a:lnTo>
                    <a:pt x="3491" y="2929687"/>
                  </a:lnTo>
                  <a:lnTo>
                    <a:pt x="2221" y="2921439"/>
                  </a:lnTo>
                  <a:lnTo>
                    <a:pt x="1269" y="2913191"/>
                  </a:lnTo>
                  <a:lnTo>
                    <a:pt x="317" y="2904626"/>
                  </a:lnTo>
                  <a:lnTo>
                    <a:pt x="0" y="2896378"/>
                  </a:lnTo>
                  <a:lnTo>
                    <a:pt x="0" y="1750235"/>
                  </a:lnTo>
                  <a:lnTo>
                    <a:pt x="317" y="1741987"/>
                  </a:lnTo>
                  <a:lnTo>
                    <a:pt x="1269" y="1733739"/>
                  </a:lnTo>
                  <a:lnTo>
                    <a:pt x="2221" y="1725174"/>
                  </a:lnTo>
                  <a:lnTo>
                    <a:pt x="3491" y="1716926"/>
                  </a:lnTo>
                  <a:lnTo>
                    <a:pt x="5395" y="1708995"/>
                  </a:lnTo>
                  <a:lnTo>
                    <a:pt x="7616" y="1700748"/>
                  </a:lnTo>
                  <a:lnTo>
                    <a:pt x="10155" y="1693134"/>
                  </a:lnTo>
                  <a:lnTo>
                    <a:pt x="13329" y="1685838"/>
                  </a:lnTo>
                  <a:lnTo>
                    <a:pt x="16820" y="1678224"/>
                  </a:lnTo>
                  <a:lnTo>
                    <a:pt x="20311" y="1671245"/>
                  </a:lnTo>
                  <a:lnTo>
                    <a:pt x="24436" y="1664266"/>
                  </a:lnTo>
                  <a:lnTo>
                    <a:pt x="28562" y="1657605"/>
                  </a:lnTo>
                  <a:lnTo>
                    <a:pt x="33323" y="1650943"/>
                  </a:lnTo>
                  <a:lnTo>
                    <a:pt x="38400" y="1644916"/>
                  </a:lnTo>
                  <a:lnTo>
                    <a:pt x="43795" y="1638571"/>
                  </a:lnTo>
                  <a:lnTo>
                    <a:pt x="48873" y="1632861"/>
                  </a:lnTo>
                  <a:lnTo>
                    <a:pt x="54903" y="1627468"/>
                  </a:lnTo>
                  <a:lnTo>
                    <a:pt x="60615" y="1622075"/>
                  </a:lnTo>
                  <a:lnTo>
                    <a:pt x="66963" y="1617317"/>
                  </a:lnTo>
                  <a:lnTo>
                    <a:pt x="73627" y="1612558"/>
                  </a:lnTo>
                  <a:lnTo>
                    <a:pt x="80292" y="1608117"/>
                  </a:lnTo>
                  <a:lnTo>
                    <a:pt x="87274" y="1603993"/>
                  </a:lnTo>
                  <a:lnTo>
                    <a:pt x="94573" y="1600504"/>
                  </a:lnTo>
                  <a:lnTo>
                    <a:pt x="101872" y="1597014"/>
                  </a:lnTo>
                  <a:lnTo>
                    <a:pt x="109489" y="1594159"/>
                  </a:lnTo>
                  <a:lnTo>
                    <a:pt x="117106" y="1591621"/>
                  </a:lnTo>
                  <a:lnTo>
                    <a:pt x="125357" y="1589401"/>
                  </a:lnTo>
                  <a:lnTo>
                    <a:pt x="133291" y="1587180"/>
                  </a:lnTo>
                  <a:lnTo>
                    <a:pt x="141225" y="1585911"/>
                  </a:lnTo>
                  <a:lnTo>
                    <a:pt x="149476" y="1584960"/>
                  </a:lnTo>
                  <a:lnTo>
                    <a:pt x="158045" y="1584325"/>
                  </a:lnTo>
                  <a:close/>
                  <a:moveTo>
                    <a:pt x="1493461" y="1134428"/>
                  </a:moveTo>
                  <a:lnTo>
                    <a:pt x="1493461" y="1147763"/>
                  </a:lnTo>
                  <a:lnTo>
                    <a:pt x="1493461" y="1153795"/>
                  </a:lnTo>
                  <a:lnTo>
                    <a:pt x="1492508" y="1159828"/>
                  </a:lnTo>
                  <a:lnTo>
                    <a:pt x="1491238" y="1165543"/>
                  </a:lnTo>
                  <a:lnTo>
                    <a:pt x="1489014" y="1171258"/>
                  </a:lnTo>
                  <a:lnTo>
                    <a:pt x="1486155" y="1176338"/>
                  </a:lnTo>
                  <a:lnTo>
                    <a:pt x="1483614" y="1181735"/>
                  </a:lnTo>
                  <a:lnTo>
                    <a:pt x="1480120" y="1186180"/>
                  </a:lnTo>
                  <a:lnTo>
                    <a:pt x="1475991" y="1190308"/>
                  </a:lnTo>
                  <a:lnTo>
                    <a:pt x="1471544" y="1194118"/>
                  </a:lnTo>
                  <a:lnTo>
                    <a:pt x="1467097" y="1197610"/>
                  </a:lnTo>
                  <a:lnTo>
                    <a:pt x="1462332" y="1200785"/>
                  </a:lnTo>
                  <a:lnTo>
                    <a:pt x="1456932" y="1203325"/>
                  </a:lnTo>
                  <a:lnTo>
                    <a:pt x="1451532" y="1205230"/>
                  </a:lnTo>
                  <a:lnTo>
                    <a:pt x="1445497" y="1206818"/>
                  </a:lnTo>
                  <a:lnTo>
                    <a:pt x="1439462" y="1207770"/>
                  </a:lnTo>
                  <a:lnTo>
                    <a:pt x="1433109" y="1208088"/>
                  </a:lnTo>
                  <a:lnTo>
                    <a:pt x="1375934" y="1208088"/>
                  </a:lnTo>
                  <a:lnTo>
                    <a:pt x="1375934" y="1267143"/>
                  </a:lnTo>
                  <a:lnTo>
                    <a:pt x="1564295" y="1267143"/>
                  </a:lnTo>
                  <a:lnTo>
                    <a:pt x="1570965" y="1266508"/>
                  </a:lnTo>
                  <a:lnTo>
                    <a:pt x="1577636" y="1265555"/>
                  </a:lnTo>
                  <a:lnTo>
                    <a:pt x="1583988" y="1264285"/>
                  </a:lnTo>
                  <a:lnTo>
                    <a:pt x="1590024" y="1261745"/>
                  </a:lnTo>
                  <a:lnTo>
                    <a:pt x="1595741" y="1258888"/>
                  </a:lnTo>
                  <a:lnTo>
                    <a:pt x="1601141" y="1255713"/>
                  </a:lnTo>
                  <a:lnTo>
                    <a:pt x="1605906" y="1251903"/>
                  </a:lnTo>
                  <a:lnTo>
                    <a:pt x="1610670" y="1247775"/>
                  </a:lnTo>
                  <a:lnTo>
                    <a:pt x="1615117" y="1243330"/>
                  </a:lnTo>
                  <a:lnTo>
                    <a:pt x="1618929" y="1237933"/>
                  </a:lnTo>
                  <a:lnTo>
                    <a:pt x="1622105" y="1232853"/>
                  </a:lnTo>
                  <a:lnTo>
                    <a:pt x="1624646" y="1226820"/>
                  </a:lnTo>
                  <a:lnTo>
                    <a:pt x="1626870" y="1221105"/>
                  </a:lnTo>
                  <a:lnTo>
                    <a:pt x="1628458" y="1214755"/>
                  </a:lnTo>
                  <a:lnTo>
                    <a:pt x="1629729" y="1208088"/>
                  </a:lnTo>
                  <a:lnTo>
                    <a:pt x="1630046" y="1201420"/>
                  </a:lnTo>
                  <a:lnTo>
                    <a:pt x="1630046" y="1134428"/>
                  </a:lnTo>
                  <a:lnTo>
                    <a:pt x="1493461" y="1134428"/>
                  </a:lnTo>
                  <a:close/>
                  <a:moveTo>
                    <a:pt x="1102446" y="1134428"/>
                  </a:moveTo>
                  <a:lnTo>
                    <a:pt x="1102446" y="1201420"/>
                  </a:lnTo>
                  <a:lnTo>
                    <a:pt x="1102764" y="1208088"/>
                  </a:lnTo>
                  <a:lnTo>
                    <a:pt x="1104034" y="1214755"/>
                  </a:lnTo>
                  <a:lnTo>
                    <a:pt x="1105305" y="1221105"/>
                  </a:lnTo>
                  <a:lnTo>
                    <a:pt x="1107846" y="1226820"/>
                  </a:lnTo>
                  <a:lnTo>
                    <a:pt x="1110387" y="1232853"/>
                  </a:lnTo>
                  <a:lnTo>
                    <a:pt x="1113563" y="1237933"/>
                  </a:lnTo>
                  <a:lnTo>
                    <a:pt x="1117375" y="1243330"/>
                  </a:lnTo>
                  <a:lnTo>
                    <a:pt x="1121822" y="1247775"/>
                  </a:lnTo>
                  <a:lnTo>
                    <a:pt x="1126269" y="1251903"/>
                  </a:lnTo>
                  <a:lnTo>
                    <a:pt x="1131351" y="1255713"/>
                  </a:lnTo>
                  <a:lnTo>
                    <a:pt x="1136751" y="1258888"/>
                  </a:lnTo>
                  <a:lnTo>
                    <a:pt x="1142786" y="1261745"/>
                  </a:lnTo>
                  <a:lnTo>
                    <a:pt x="1148504" y="1264285"/>
                  </a:lnTo>
                  <a:lnTo>
                    <a:pt x="1154857" y="1265555"/>
                  </a:lnTo>
                  <a:lnTo>
                    <a:pt x="1161527" y="1266508"/>
                  </a:lnTo>
                  <a:lnTo>
                    <a:pt x="1168198" y="1267143"/>
                  </a:lnTo>
                  <a:lnTo>
                    <a:pt x="1356558" y="1267143"/>
                  </a:lnTo>
                  <a:lnTo>
                    <a:pt x="1356558" y="1208088"/>
                  </a:lnTo>
                  <a:lnTo>
                    <a:pt x="1299383" y="1208088"/>
                  </a:lnTo>
                  <a:lnTo>
                    <a:pt x="1293030" y="1207770"/>
                  </a:lnTo>
                  <a:lnTo>
                    <a:pt x="1286995" y="1206818"/>
                  </a:lnTo>
                  <a:lnTo>
                    <a:pt x="1281277" y="1205230"/>
                  </a:lnTo>
                  <a:lnTo>
                    <a:pt x="1275560" y="1203325"/>
                  </a:lnTo>
                  <a:lnTo>
                    <a:pt x="1270160" y="1200785"/>
                  </a:lnTo>
                  <a:lnTo>
                    <a:pt x="1265395" y="1197610"/>
                  </a:lnTo>
                  <a:lnTo>
                    <a:pt x="1260631" y="1194118"/>
                  </a:lnTo>
                  <a:lnTo>
                    <a:pt x="1256501" y="1190308"/>
                  </a:lnTo>
                  <a:lnTo>
                    <a:pt x="1252372" y="1186180"/>
                  </a:lnTo>
                  <a:lnTo>
                    <a:pt x="1248878" y="1181735"/>
                  </a:lnTo>
                  <a:lnTo>
                    <a:pt x="1246019" y="1176338"/>
                  </a:lnTo>
                  <a:lnTo>
                    <a:pt x="1243478" y="1171258"/>
                  </a:lnTo>
                  <a:lnTo>
                    <a:pt x="1241255" y="1165543"/>
                  </a:lnTo>
                  <a:lnTo>
                    <a:pt x="1239984" y="1159828"/>
                  </a:lnTo>
                  <a:lnTo>
                    <a:pt x="1239031" y="1153795"/>
                  </a:lnTo>
                  <a:lnTo>
                    <a:pt x="1238714" y="1147763"/>
                  </a:lnTo>
                  <a:lnTo>
                    <a:pt x="1238714" y="1134428"/>
                  </a:lnTo>
                  <a:lnTo>
                    <a:pt x="1102446" y="1134428"/>
                  </a:lnTo>
                  <a:close/>
                  <a:moveTo>
                    <a:pt x="1493461" y="1013143"/>
                  </a:moveTo>
                  <a:lnTo>
                    <a:pt x="1493461" y="1115060"/>
                  </a:lnTo>
                  <a:lnTo>
                    <a:pt x="1630046" y="1115060"/>
                  </a:lnTo>
                  <a:lnTo>
                    <a:pt x="1630046" y="1013143"/>
                  </a:lnTo>
                  <a:lnTo>
                    <a:pt x="1493461" y="1013143"/>
                  </a:lnTo>
                  <a:close/>
                  <a:moveTo>
                    <a:pt x="1102446" y="1013143"/>
                  </a:moveTo>
                  <a:lnTo>
                    <a:pt x="1102446" y="1115060"/>
                  </a:lnTo>
                  <a:lnTo>
                    <a:pt x="1238714" y="1115060"/>
                  </a:lnTo>
                  <a:lnTo>
                    <a:pt x="1238714" y="1013143"/>
                  </a:lnTo>
                  <a:lnTo>
                    <a:pt x="1102446" y="1013143"/>
                  </a:lnTo>
                  <a:close/>
                  <a:moveTo>
                    <a:pt x="1493461" y="892175"/>
                  </a:moveTo>
                  <a:lnTo>
                    <a:pt x="1493461" y="993775"/>
                  </a:lnTo>
                  <a:lnTo>
                    <a:pt x="1630046" y="993775"/>
                  </a:lnTo>
                  <a:lnTo>
                    <a:pt x="1630046" y="892175"/>
                  </a:lnTo>
                  <a:lnTo>
                    <a:pt x="1493461" y="892175"/>
                  </a:lnTo>
                  <a:close/>
                  <a:moveTo>
                    <a:pt x="1102446" y="892175"/>
                  </a:moveTo>
                  <a:lnTo>
                    <a:pt x="1102446" y="993775"/>
                  </a:lnTo>
                  <a:lnTo>
                    <a:pt x="1238714" y="993775"/>
                  </a:lnTo>
                  <a:lnTo>
                    <a:pt x="1238714" y="892175"/>
                  </a:lnTo>
                  <a:lnTo>
                    <a:pt x="1102446" y="892175"/>
                  </a:lnTo>
                  <a:close/>
                  <a:moveTo>
                    <a:pt x="1294936" y="818515"/>
                  </a:moveTo>
                  <a:lnTo>
                    <a:pt x="1290807" y="819150"/>
                  </a:lnTo>
                  <a:lnTo>
                    <a:pt x="1286995" y="820420"/>
                  </a:lnTo>
                  <a:lnTo>
                    <a:pt x="1283183" y="821690"/>
                  </a:lnTo>
                  <a:lnTo>
                    <a:pt x="1279689" y="823595"/>
                  </a:lnTo>
                  <a:lnTo>
                    <a:pt x="1276195" y="825500"/>
                  </a:lnTo>
                  <a:lnTo>
                    <a:pt x="1273019" y="827723"/>
                  </a:lnTo>
                  <a:lnTo>
                    <a:pt x="1270160" y="830580"/>
                  </a:lnTo>
                  <a:lnTo>
                    <a:pt x="1267619" y="833120"/>
                  </a:lnTo>
                  <a:lnTo>
                    <a:pt x="1265395" y="836295"/>
                  </a:lnTo>
                  <a:lnTo>
                    <a:pt x="1263490" y="839788"/>
                  </a:lnTo>
                  <a:lnTo>
                    <a:pt x="1261584" y="843280"/>
                  </a:lnTo>
                  <a:lnTo>
                    <a:pt x="1260313" y="847090"/>
                  </a:lnTo>
                  <a:lnTo>
                    <a:pt x="1259043" y="850900"/>
                  </a:lnTo>
                  <a:lnTo>
                    <a:pt x="1258407" y="855345"/>
                  </a:lnTo>
                  <a:lnTo>
                    <a:pt x="1258407" y="859473"/>
                  </a:lnTo>
                  <a:lnTo>
                    <a:pt x="1258407" y="1147763"/>
                  </a:lnTo>
                  <a:lnTo>
                    <a:pt x="1258407" y="1151890"/>
                  </a:lnTo>
                  <a:lnTo>
                    <a:pt x="1259043" y="1155700"/>
                  </a:lnTo>
                  <a:lnTo>
                    <a:pt x="1260313" y="1159828"/>
                  </a:lnTo>
                  <a:lnTo>
                    <a:pt x="1261584" y="1163320"/>
                  </a:lnTo>
                  <a:lnTo>
                    <a:pt x="1263490" y="1166813"/>
                  </a:lnTo>
                  <a:lnTo>
                    <a:pt x="1265395" y="1170305"/>
                  </a:lnTo>
                  <a:lnTo>
                    <a:pt x="1267619" y="1173480"/>
                  </a:lnTo>
                  <a:lnTo>
                    <a:pt x="1270160" y="1176338"/>
                  </a:lnTo>
                  <a:lnTo>
                    <a:pt x="1273019" y="1179195"/>
                  </a:lnTo>
                  <a:lnTo>
                    <a:pt x="1276195" y="1181735"/>
                  </a:lnTo>
                  <a:lnTo>
                    <a:pt x="1279689" y="1183640"/>
                  </a:lnTo>
                  <a:lnTo>
                    <a:pt x="1283183" y="1184910"/>
                  </a:lnTo>
                  <a:lnTo>
                    <a:pt x="1286995" y="1186498"/>
                  </a:lnTo>
                  <a:lnTo>
                    <a:pt x="1290807" y="1187450"/>
                  </a:lnTo>
                  <a:lnTo>
                    <a:pt x="1294936" y="1188085"/>
                  </a:lnTo>
                  <a:lnTo>
                    <a:pt x="1299383" y="1188403"/>
                  </a:lnTo>
                  <a:lnTo>
                    <a:pt x="1433109" y="1188403"/>
                  </a:lnTo>
                  <a:lnTo>
                    <a:pt x="1437556" y="1188085"/>
                  </a:lnTo>
                  <a:lnTo>
                    <a:pt x="1441686" y="1187450"/>
                  </a:lnTo>
                  <a:lnTo>
                    <a:pt x="1445497" y="1186498"/>
                  </a:lnTo>
                  <a:lnTo>
                    <a:pt x="1449309" y="1184910"/>
                  </a:lnTo>
                  <a:lnTo>
                    <a:pt x="1452803" y="1183640"/>
                  </a:lnTo>
                  <a:lnTo>
                    <a:pt x="1456297" y="1181735"/>
                  </a:lnTo>
                  <a:lnTo>
                    <a:pt x="1459473" y="1179195"/>
                  </a:lnTo>
                  <a:lnTo>
                    <a:pt x="1462332" y="1176338"/>
                  </a:lnTo>
                  <a:lnTo>
                    <a:pt x="1464556" y="1173480"/>
                  </a:lnTo>
                  <a:lnTo>
                    <a:pt x="1467097" y="1170305"/>
                  </a:lnTo>
                  <a:lnTo>
                    <a:pt x="1469320" y="1166813"/>
                  </a:lnTo>
                  <a:lnTo>
                    <a:pt x="1470909" y="1163320"/>
                  </a:lnTo>
                  <a:lnTo>
                    <a:pt x="1472179" y="1159828"/>
                  </a:lnTo>
                  <a:lnTo>
                    <a:pt x="1473450" y="1155700"/>
                  </a:lnTo>
                  <a:lnTo>
                    <a:pt x="1473767" y="1151890"/>
                  </a:lnTo>
                  <a:lnTo>
                    <a:pt x="1474085" y="1147763"/>
                  </a:lnTo>
                  <a:lnTo>
                    <a:pt x="1474085" y="859473"/>
                  </a:lnTo>
                  <a:lnTo>
                    <a:pt x="1473767" y="855345"/>
                  </a:lnTo>
                  <a:lnTo>
                    <a:pt x="1473450" y="850900"/>
                  </a:lnTo>
                  <a:lnTo>
                    <a:pt x="1472179" y="847090"/>
                  </a:lnTo>
                  <a:lnTo>
                    <a:pt x="1470909" y="843280"/>
                  </a:lnTo>
                  <a:lnTo>
                    <a:pt x="1469320" y="839788"/>
                  </a:lnTo>
                  <a:lnTo>
                    <a:pt x="1467097" y="836295"/>
                  </a:lnTo>
                  <a:lnTo>
                    <a:pt x="1464556" y="833120"/>
                  </a:lnTo>
                  <a:lnTo>
                    <a:pt x="1462332" y="830580"/>
                  </a:lnTo>
                  <a:lnTo>
                    <a:pt x="1459473" y="827723"/>
                  </a:lnTo>
                  <a:lnTo>
                    <a:pt x="1456297" y="825500"/>
                  </a:lnTo>
                  <a:lnTo>
                    <a:pt x="1452803" y="823595"/>
                  </a:lnTo>
                  <a:lnTo>
                    <a:pt x="1449309" y="821690"/>
                  </a:lnTo>
                  <a:lnTo>
                    <a:pt x="1445497" y="820420"/>
                  </a:lnTo>
                  <a:lnTo>
                    <a:pt x="1441686" y="819150"/>
                  </a:lnTo>
                  <a:lnTo>
                    <a:pt x="1437556" y="818515"/>
                  </a:lnTo>
                  <a:lnTo>
                    <a:pt x="1433109" y="818515"/>
                  </a:lnTo>
                  <a:lnTo>
                    <a:pt x="1299383" y="818515"/>
                  </a:lnTo>
                  <a:lnTo>
                    <a:pt x="1294936" y="818515"/>
                  </a:lnTo>
                  <a:close/>
                  <a:moveTo>
                    <a:pt x="1375934" y="739775"/>
                  </a:moveTo>
                  <a:lnTo>
                    <a:pt x="1375934" y="798830"/>
                  </a:lnTo>
                  <a:lnTo>
                    <a:pt x="1433109" y="798830"/>
                  </a:lnTo>
                  <a:lnTo>
                    <a:pt x="1439462" y="799148"/>
                  </a:lnTo>
                  <a:lnTo>
                    <a:pt x="1445497" y="800100"/>
                  </a:lnTo>
                  <a:lnTo>
                    <a:pt x="1451532" y="801370"/>
                  </a:lnTo>
                  <a:lnTo>
                    <a:pt x="1456932" y="803593"/>
                  </a:lnTo>
                  <a:lnTo>
                    <a:pt x="1462332" y="806133"/>
                  </a:lnTo>
                  <a:lnTo>
                    <a:pt x="1467097" y="809308"/>
                  </a:lnTo>
                  <a:lnTo>
                    <a:pt x="1471544" y="812800"/>
                  </a:lnTo>
                  <a:lnTo>
                    <a:pt x="1475991" y="816610"/>
                  </a:lnTo>
                  <a:lnTo>
                    <a:pt x="1480120" y="820738"/>
                  </a:lnTo>
                  <a:lnTo>
                    <a:pt x="1483614" y="825500"/>
                  </a:lnTo>
                  <a:lnTo>
                    <a:pt x="1486155" y="830580"/>
                  </a:lnTo>
                  <a:lnTo>
                    <a:pt x="1489014" y="835660"/>
                  </a:lnTo>
                  <a:lnTo>
                    <a:pt x="1491238" y="841375"/>
                  </a:lnTo>
                  <a:lnTo>
                    <a:pt x="1492508" y="847090"/>
                  </a:lnTo>
                  <a:lnTo>
                    <a:pt x="1493461" y="853123"/>
                  </a:lnTo>
                  <a:lnTo>
                    <a:pt x="1493461" y="859473"/>
                  </a:lnTo>
                  <a:lnTo>
                    <a:pt x="1493461" y="872173"/>
                  </a:lnTo>
                  <a:lnTo>
                    <a:pt x="1630046" y="872173"/>
                  </a:lnTo>
                  <a:lnTo>
                    <a:pt x="1630046" y="805498"/>
                  </a:lnTo>
                  <a:lnTo>
                    <a:pt x="1629729" y="798830"/>
                  </a:lnTo>
                  <a:lnTo>
                    <a:pt x="1628458" y="792163"/>
                  </a:lnTo>
                  <a:lnTo>
                    <a:pt x="1626870" y="785813"/>
                  </a:lnTo>
                  <a:lnTo>
                    <a:pt x="1624646" y="779780"/>
                  </a:lnTo>
                  <a:lnTo>
                    <a:pt x="1622105" y="774065"/>
                  </a:lnTo>
                  <a:lnTo>
                    <a:pt x="1618929" y="768668"/>
                  </a:lnTo>
                  <a:lnTo>
                    <a:pt x="1615117" y="763905"/>
                  </a:lnTo>
                  <a:lnTo>
                    <a:pt x="1610670" y="758825"/>
                  </a:lnTo>
                  <a:lnTo>
                    <a:pt x="1605906" y="754698"/>
                  </a:lnTo>
                  <a:lnTo>
                    <a:pt x="1601141" y="750888"/>
                  </a:lnTo>
                  <a:lnTo>
                    <a:pt x="1595741" y="747713"/>
                  </a:lnTo>
                  <a:lnTo>
                    <a:pt x="1590024" y="745173"/>
                  </a:lnTo>
                  <a:lnTo>
                    <a:pt x="1583988" y="742950"/>
                  </a:lnTo>
                  <a:lnTo>
                    <a:pt x="1577636" y="741045"/>
                  </a:lnTo>
                  <a:lnTo>
                    <a:pt x="1570965" y="740093"/>
                  </a:lnTo>
                  <a:lnTo>
                    <a:pt x="1564295" y="739775"/>
                  </a:lnTo>
                  <a:lnTo>
                    <a:pt x="1375934" y="739775"/>
                  </a:lnTo>
                  <a:close/>
                  <a:moveTo>
                    <a:pt x="1168198" y="739775"/>
                  </a:moveTo>
                  <a:lnTo>
                    <a:pt x="1161527" y="740093"/>
                  </a:lnTo>
                  <a:lnTo>
                    <a:pt x="1154857" y="741045"/>
                  </a:lnTo>
                  <a:lnTo>
                    <a:pt x="1148504" y="742950"/>
                  </a:lnTo>
                  <a:lnTo>
                    <a:pt x="1142786" y="745173"/>
                  </a:lnTo>
                  <a:lnTo>
                    <a:pt x="1136751" y="747713"/>
                  </a:lnTo>
                  <a:lnTo>
                    <a:pt x="1131351" y="750888"/>
                  </a:lnTo>
                  <a:lnTo>
                    <a:pt x="1126269" y="754698"/>
                  </a:lnTo>
                  <a:lnTo>
                    <a:pt x="1121822" y="758825"/>
                  </a:lnTo>
                  <a:lnTo>
                    <a:pt x="1117375" y="763905"/>
                  </a:lnTo>
                  <a:lnTo>
                    <a:pt x="1113563" y="768668"/>
                  </a:lnTo>
                  <a:lnTo>
                    <a:pt x="1110387" y="774065"/>
                  </a:lnTo>
                  <a:lnTo>
                    <a:pt x="1107846" y="779780"/>
                  </a:lnTo>
                  <a:lnTo>
                    <a:pt x="1105305" y="785813"/>
                  </a:lnTo>
                  <a:lnTo>
                    <a:pt x="1104034" y="792163"/>
                  </a:lnTo>
                  <a:lnTo>
                    <a:pt x="1102764" y="798830"/>
                  </a:lnTo>
                  <a:lnTo>
                    <a:pt x="1102446" y="805498"/>
                  </a:lnTo>
                  <a:lnTo>
                    <a:pt x="1102446" y="872173"/>
                  </a:lnTo>
                  <a:lnTo>
                    <a:pt x="1238714" y="872173"/>
                  </a:lnTo>
                  <a:lnTo>
                    <a:pt x="1238714" y="859473"/>
                  </a:lnTo>
                  <a:lnTo>
                    <a:pt x="1239031" y="853123"/>
                  </a:lnTo>
                  <a:lnTo>
                    <a:pt x="1239984" y="847090"/>
                  </a:lnTo>
                  <a:lnTo>
                    <a:pt x="1241255" y="841375"/>
                  </a:lnTo>
                  <a:lnTo>
                    <a:pt x="1243478" y="835660"/>
                  </a:lnTo>
                  <a:lnTo>
                    <a:pt x="1246019" y="830580"/>
                  </a:lnTo>
                  <a:lnTo>
                    <a:pt x="1248878" y="825500"/>
                  </a:lnTo>
                  <a:lnTo>
                    <a:pt x="1252372" y="820738"/>
                  </a:lnTo>
                  <a:lnTo>
                    <a:pt x="1256501" y="816610"/>
                  </a:lnTo>
                  <a:lnTo>
                    <a:pt x="1260631" y="812800"/>
                  </a:lnTo>
                  <a:lnTo>
                    <a:pt x="1265395" y="809308"/>
                  </a:lnTo>
                  <a:lnTo>
                    <a:pt x="1270160" y="806133"/>
                  </a:lnTo>
                  <a:lnTo>
                    <a:pt x="1275560" y="803593"/>
                  </a:lnTo>
                  <a:lnTo>
                    <a:pt x="1281277" y="801370"/>
                  </a:lnTo>
                  <a:lnTo>
                    <a:pt x="1286995" y="800100"/>
                  </a:lnTo>
                  <a:lnTo>
                    <a:pt x="1293030" y="799148"/>
                  </a:lnTo>
                  <a:lnTo>
                    <a:pt x="1299383" y="798830"/>
                  </a:lnTo>
                  <a:lnTo>
                    <a:pt x="1356558" y="798830"/>
                  </a:lnTo>
                  <a:lnTo>
                    <a:pt x="1356558" y="739775"/>
                  </a:lnTo>
                  <a:lnTo>
                    <a:pt x="1168198" y="739775"/>
                  </a:lnTo>
                  <a:close/>
                  <a:moveTo>
                    <a:pt x="1074494" y="0"/>
                  </a:moveTo>
                  <a:lnTo>
                    <a:pt x="2900607" y="0"/>
                  </a:lnTo>
                  <a:lnTo>
                    <a:pt x="2908865" y="318"/>
                  </a:lnTo>
                  <a:lnTo>
                    <a:pt x="2917442" y="953"/>
                  </a:lnTo>
                  <a:lnTo>
                    <a:pt x="2925700" y="1905"/>
                  </a:lnTo>
                  <a:lnTo>
                    <a:pt x="2933959" y="3493"/>
                  </a:lnTo>
                  <a:lnTo>
                    <a:pt x="2941900" y="5080"/>
                  </a:lnTo>
                  <a:lnTo>
                    <a:pt x="2950159" y="7620"/>
                  </a:lnTo>
                  <a:lnTo>
                    <a:pt x="2957782" y="9843"/>
                  </a:lnTo>
                  <a:lnTo>
                    <a:pt x="2965088" y="13018"/>
                  </a:lnTo>
                  <a:lnTo>
                    <a:pt x="2972711" y="16510"/>
                  </a:lnTo>
                  <a:lnTo>
                    <a:pt x="2979699" y="20003"/>
                  </a:lnTo>
                  <a:lnTo>
                    <a:pt x="2986687" y="24130"/>
                  </a:lnTo>
                  <a:lnTo>
                    <a:pt x="2993675" y="28575"/>
                  </a:lnTo>
                  <a:lnTo>
                    <a:pt x="3000028" y="33020"/>
                  </a:lnTo>
                  <a:lnTo>
                    <a:pt x="3006381" y="38100"/>
                  </a:lnTo>
                  <a:lnTo>
                    <a:pt x="3012416" y="43498"/>
                  </a:lnTo>
                  <a:lnTo>
                    <a:pt x="3018134" y="48578"/>
                  </a:lnTo>
                  <a:lnTo>
                    <a:pt x="3023533" y="54610"/>
                  </a:lnTo>
                  <a:lnTo>
                    <a:pt x="3028933" y="60643"/>
                  </a:lnTo>
                  <a:lnTo>
                    <a:pt x="3033698" y="66675"/>
                  </a:lnTo>
                  <a:lnTo>
                    <a:pt x="3038780" y="73343"/>
                  </a:lnTo>
                  <a:lnTo>
                    <a:pt x="3042909" y="80328"/>
                  </a:lnTo>
                  <a:lnTo>
                    <a:pt x="3047039" y="87313"/>
                  </a:lnTo>
                  <a:lnTo>
                    <a:pt x="3050533" y="94298"/>
                  </a:lnTo>
                  <a:lnTo>
                    <a:pt x="3054027" y="101600"/>
                  </a:lnTo>
                  <a:lnTo>
                    <a:pt x="3056886" y="109220"/>
                  </a:lnTo>
                  <a:lnTo>
                    <a:pt x="3059744" y="117158"/>
                  </a:lnTo>
                  <a:lnTo>
                    <a:pt x="3061650" y="125095"/>
                  </a:lnTo>
                  <a:lnTo>
                    <a:pt x="3063874" y="133033"/>
                  </a:lnTo>
                  <a:lnTo>
                    <a:pt x="3065144" y="140970"/>
                  </a:lnTo>
                  <a:lnTo>
                    <a:pt x="3066097" y="149543"/>
                  </a:lnTo>
                  <a:lnTo>
                    <a:pt x="3067050" y="157798"/>
                  </a:lnTo>
                  <a:lnTo>
                    <a:pt x="3067050" y="166688"/>
                  </a:lnTo>
                  <a:lnTo>
                    <a:pt x="3067050" y="1313498"/>
                  </a:lnTo>
                  <a:lnTo>
                    <a:pt x="3067050" y="1321753"/>
                  </a:lnTo>
                  <a:lnTo>
                    <a:pt x="3066097" y="1330008"/>
                  </a:lnTo>
                  <a:lnTo>
                    <a:pt x="3065144" y="1338580"/>
                  </a:lnTo>
                  <a:lnTo>
                    <a:pt x="3063874" y="1346835"/>
                  </a:lnTo>
                  <a:lnTo>
                    <a:pt x="3061650" y="1354773"/>
                  </a:lnTo>
                  <a:lnTo>
                    <a:pt x="3059744" y="1362393"/>
                  </a:lnTo>
                  <a:lnTo>
                    <a:pt x="3056886" y="1370330"/>
                  </a:lnTo>
                  <a:lnTo>
                    <a:pt x="3054027" y="1377950"/>
                  </a:lnTo>
                  <a:lnTo>
                    <a:pt x="3050533" y="1385253"/>
                  </a:lnTo>
                  <a:lnTo>
                    <a:pt x="3047039" y="1392555"/>
                  </a:lnTo>
                  <a:lnTo>
                    <a:pt x="3042909" y="1399540"/>
                  </a:lnTo>
                  <a:lnTo>
                    <a:pt x="3038780" y="1406208"/>
                  </a:lnTo>
                  <a:lnTo>
                    <a:pt x="3033698" y="1412875"/>
                  </a:lnTo>
                  <a:lnTo>
                    <a:pt x="3028933" y="1418908"/>
                  </a:lnTo>
                  <a:lnTo>
                    <a:pt x="3023533" y="1424940"/>
                  </a:lnTo>
                  <a:lnTo>
                    <a:pt x="3018134" y="1430973"/>
                  </a:lnTo>
                  <a:lnTo>
                    <a:pt x="3012416" y="1436370"/>
                  </a:lnTo>
                  <a:lnTo>
                    <a:pt x="3006381" y="1441768"/>
                  </a:lnTo>
                  <a:lnTo>
                    <a:pt x="3000028" y="1446530"/>
                  </a:lnTo>
                  <a:lnTo>
                    <a:pt x="2993675" y="1450975"/>
                  </a:lnTo>
                  <a:lnTo>
                    <a:pt x="2986687" y="1455738"/>
                  </a:lnTo>
                  <a:lnTo>
                    <a:pt x="2979699" y="1459548"/>
                  </a:lnTo>
                  <a:lnTo>
                    <a:pt x="2972711" y="1463358"/>
                  </a:lnTo>
                  <a:lnTo>
                    <a:pt x="2965088" y="1466533"/>
                  </a:lnTo>
                  <a:lnTo>
                    <a:pt x="2957782" y="1469708"/>
                  </a:lnTo>
                  <a:lnTo>
                    <a:pt x="2950159" y="1471930"/>
                  </a:lnTo>
                  <a:lnTo>
                    <a:pt x="2941900" y="1474470"/>
                  </a:lnTo>
                  <a:lnTo>
                    <a:pt x="2933959" y="1476375"/>
                  </a:lnTo>
                  <a:lnTo>
                    <a:pt x="2925700" y="1477645"/>
                  </a:lnTo>
                  <a:lnTo>
                    <a:pt x="2917442" y="1478915"/>
                  </a:lnTo>
                  <a:lnTo>
                    <a:pt x="2908865" y="1479233"/>
                  </a:lnTo>
                  <a:lnTo>
                    <a:pt x="2900607" y="1479550"/>
                  </a:lnTo>
                  <a:lnTo>
                    <a:pt x="1074494" y="1479550"/>
                  </a:lnTo>
                  <a:lnTo>
                    <a:pt x="1066235" y="1479233"/>
                  </a:lnTo>
                  <a:lnTo>
                    <a:pt x="1057976" y="1478915"/>
                  </a:lnTo>
                  <a:lnTo>
                    <a:pt x="1049400" y="1477645"/>
                  </a:lnTo>
                  <a:lnTo>
                    <a:pt x="1041141" y="1476375"/>
                  </a:lnTo>
                  <a:lnTo>
                    <a:pt x="1033200" y="1474470"/>
                  </a:lnTo>
                  <a:lnTo>
                    <a:pt x="1025259" y="1471930"/>
                  </a:lnTo>
                  <a:lnTo>
                    <a:pt x="1017318" y="1469708"/>
                  </a:lnTo>
                  <a:lnTo>
                    <a:pt x="1010013" y="1466533"/>
                  </a:lnTo>
                  <a:lnTo>
                    <a:pt x="1002707" y="1463358"/>
                  </a:lnTo>
                  <a:lnTo>
                    <a:pt x="995401" y="1459548"/>
                  </a:lnTo>
                  <a:lnTo>
                    <a:pt x="988413" y="1455738"/>
                  </a:lnTo>
                  <a:lnTo>
                    <a:pt x="981743" y="1450975"/>
                  </a:lnTo>
                  <a:lnTo>
                    <a:pt x="975072" y="1446530"/>
                  </a:lnTo>
                  <a:lnTo>
                    <a:pt x="969037" y="1441768"/>
                  </a:lnTo>
                  <a:lnTo>
                    <a:pt x="962684" y="1436370"/>
                  </a:lnTo>
                  <a:lnTo>
                    <a:pt x="956967" y="1430973"/>
                  </a:lnTo>
                  <a:lnTo>
                    <a:pt x="951567" y="1424940"/>
                  </a:lnTo>
                  <a:lnTo>
                    <a:pt x="946167" y="1418908"/>
                  </a:lnTo>
                  <a:lnTo>
                    <a:pt x="941402" y="1412875"/>
                  </a:lnTo>
                  <a:lnTo>
                    <a:pt x="936956" y="1406208"/>
                  </a:lnTo>
                  <a:lnTo>
                    <a:pt x="932191" y="1399540"/>
                  </a:lnTo>
                  <a:lnTo>
                    <a:pt x="928379" y="1392555"/>
                  </a:lnTo>
                  <a:lnTo>
                    <a:pt x="924568" y="1385253"/>
                  </a:lnTo>
                  <a:lnTo>
                    <a:pt x="921073" y="1377950"/>
                  </a:lnTo>
                  <a:lnTo>
                    <a:pt x="918215" y="1370330"/>
                  </a:lnTo>
                  <a:lnTo>
                    <a:pt x="915674" y="1362393"/>
                  </a:lnTo>
                  <a:lnTo>
                    <a:pt x="913450" y="1354773"/>
                  </a:lnTo>
                  <a:lnTo>
                    <a:pt x="911544" y="1346835"/>
                  </a:lnTo>
                  <a:lnTo>
                    <a:pt x="909956" y="1338580"/>
                  </a:lnTo>
                  <a:lnTo>
                    <a:pt x="909003" y="1330008"/>
                  </a:lnTo>
                  <a:lnTo>
                    <a:pt x="908050" y="1321753"/>
                  </a:lnTo>
                  <a:lnTo>
                    <a:pt x="908050" y="1313498"/>
                  </a:lnTo>
                  <a:lnTo>
                    <a:pt x="908050" y="166688"/>
                  </a:lnTo>
                  <a:lnTo>
                    <a:pt x="908050" y="157798"/>
                  </a:lnTo>
                  <a:lnTo>
                    <a:pt x="909003" y="149543"/>
                  </a:lnTo>
                  <a:lnTo>
                    <a:pt x="909956" y="140970"/>
                  </a:lnTo>
                  <a:lnTo>
                    <a:pt x="911544" y="133033"/>
                  </a:lnTo>
                  <a:lnTo>
                    <a:pt x="913450" y="125095"/>
                  </a:lnTo>
                  <a:lnTo>
                    <a:pt x="915674" y="117158"/>
                  </a:lnTo>
                  <a:lnTo>
                    <a:pt x="918215" y="109220"/>
                  </a:lnTo>
                  <a:lnTo>
                    <a:pt x="921073" y="101600"/>
                  </a:lnTo>
                  <a:lnTo>
                    <a:pt x="924568" y="94298"/>
                  </a:lnTo>
                  <a:lnTo>
                    <a:pt x="928379" y="87313"/>
                  </a:lnTo>
                  <a:lnTo>
                    <a:pt x="932191" y="80328"/>
                  </a:lnTo>
                  <a:lnTo>
                    <a:pt x="936956" y="73343"/>
                  </a:lnTo>
                  <a:lnTo>
                    <a:pt x="941402" y="66675"/>
                  </a:lnTo>
                  <a:lnTo>
                    <a:pt x="946167" y="60643"/>
                  </a:lnTo>
                  <a:lnTo>
                    <a:pt x="951567" y="54610"/>
                  </a:lnTo>
                  <a:lnTo>
                    <a:pt x="956967" y="48578"/>
                  </a:lnTo>
                  <a:lnTo>
                    <a:pt x="962684" y="43498"/>
                  </a:lnTo>
                  <a:lnTo>
                    <a:pt x="969037" y="38100"/>
                  </a:lnTo>
                  <a:lnTo>
                    <a:pt x="975072" y="33020"/>
                  </a:lnTo>
                  <a:lnTo>
                    <a:pt x="981743" y="28575"/>
                  </a:lnTo>
                  <a:lnTo>
                    <a:pt x="988413" y="24130"/>
                  </a:lnTo>
                  <a:lnTo>
                    <a:pt x="995401" y="20003"/>
                  </a:lnTo>
                  <a:lnTo>
                    <a:pt x="1002707" y="16510"/>
                  </a:lnTo>
                  <a:lnTo>
                    <a:pt x="1010013" y="13018"/>
                  </a:lnTo>
                  <a:lnTo>
                    <a:pt x="1017318" y="9843"/>
                  </a:lnTo>
                  <a:lnTo>
                    <a:pt x="1025259" y="7620"/>
                  </a:lnTo>
                  <a:lnTo>
                    <a:pt x="1033200" y="5080"/>
                  </a:lnTo>
                  <a:lnTo>
                    <a:pt x="1041141" y="3493"/>
                  </a:lnTo>
                  <a:lnTo>
                    <a:pt x="1049400" y="1905"/>
                  </a:lnTo>
                  <a:lnTo>
                    <a:pt x="1057976" y="953"/>
                  </a:lnTo>
                  <a:lnTo>
                    <a:pt x="1066235" y="318"/>
                  </a:lnTo>
                  <a:lnTo>
                    <a:pt x="1074494"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accent5">
                    <a:lumMod val="75000"/>
                  </a:schemeClr>
                </a:solidFill>
                <a:latin typeface="微软雅黑" panose="020B0503020204020204" pitchFamily="34" charset="-122"/>
                <a:ea typeface="微软雅黑" panose="020B0503020204020204" pitchFamily="34" charset="-122"/>
              </a:endParaRPr>
            </a:p>
          </p:txBody>
        </p:sp>
      </p:grpSp>
      <p:sp>
        <p:nvSpPr>
          <p:cNvPr id="22" name="矩形 21"/>
          <p:cNvSpPr/>
          <p:nvPr/>
        </p:nvSpPr>
        <p:spPr>
          <a:xfrm>
            <a:off x="6321185" y="5667985"/>
            <a:ext cx="4890765" cy="646331"/>
          </a:xfrm>
          <a:prstGeom prst="rect">
            <a:avLst/>
          </a:prstGeom>
        </p:spPr>
        <p:txBody>
          <a:bodyPr wrap="square">
            <a:spAutoFit/>
          </a:bodyPr>
          <a:lstStyle/>
          <a:p>
            <a:pPr marL="171450" indent="-171450">
              <a:buFont typeface="Wingdings" panose="05000000000000000000" pitchFamily="2" charset="2"/>
              <a:buChar char="l"/>
            </a:pPr>
            <a:r>
              <a:rPr lang="zh-CN" altLang="en-US" sz="1200" b="0" i="0" dirty="0" smtClean="0">
                <a:solidFill>
                  <a:schemeClr val="accent5">
                    <a:lumMod val="75000"/>
                  </a:schemeClr>
                </a:solidFill>
                <a:effectLst/>
                <a:latin typeface="微软雅黑" panose="020B0503020204020204" pitchFamily="34" charset="-122"/>
                <a:ea typeface="微软雅黑" panose="020B0503020204020204" pitchFamily="34" charset="-122"/>
              </a:rPr>
              <a:t>工作总结，以年终总结、半年总结和季度总结最为常见和多用。就其内容而言，工作总结就是把一个时间段的工作进行一次全面系统的总检查、</a:t>
            </a:r>
            <a:endParaRPr lang="zh-CN" altLang="en-US" sz="1200"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1466793" y="1643700"/>
            <a:ext cx="1944063" cy="1323439"/>
          </a:xfrm>
          <a:prstGeom prst="rect">
            <a:avLst/>
          </a:prstGeom>
          <a:noFill/>
        </p:spPr>
        <p:txBody>
          <a:bodyPr wrap="square" rtlCol="0">
            <a:spAutoFit/>
          </a:bodyPr>
          <a:lstStyle/>
          <a:p>
            <a:pPr algn="ctr"/>
            <a:r>
              <a:rPr lang="zh-CN" altLang="en-US" sz="4000" b="1" dirty="0" smtClean="0">
                <a:solidFill>
                  <a:schemeClr val="accent5">
                    <a:lumMod val="75000"/>
                  </a:schemeClr>
                </a:solidFill>
                <a:latin typeface="微软雅黑" panose="020B0503020204020204" pitchFamily="34" charset="-122"/>
                <a:ea typeface="微软雅黑" panose="020B0503020204020204" pitchFamily="34" charset="-122"/>
              </a:rPr>
              <a:t>目标</a:t>
            </a:r>
            <a:endParaRPr lang="en-US" altLang="zh-CN" sz="4000" b="1" dirty="0" smtClean="0">
              <a:solidFill>
                <a:schemeClr val="accent5">
                  <a:lumMod val="75000"/>
                </a:schemeClr>
              </a:solidFill>
              <a:latin typeface="微软雅黑" panose="020B0503020204020204" pitchFamily="34" charset="-122"/>
              <a:ea typeface="微软雅黑" panose="020B0503020204020204" pitchFamily="34" charset="-122"/>
            </a:endParaRPr>
          </a:p>
          <a:p>
            <a:pPr algn="ctr"/>
            <a:r>
              <a:rPr lang="zh-CN" altLang="en-US" sz="4000" b="1" dirty="0" smtClean="0">
                <a:solidFill>
                  <a:schemeClr val="accent5">
                    <a:lumMod val="75000"/>
                  </a:schemeClr>
                </a:solidFill>
                <a:latin typeface="微软雅黑" panose="020B0503020204020204" pitchFamily="34" charset="-122"/>
                <a:ea typeface="微软雅黑" panose="020B0503020204020204" pitchFamily="34" charset="-122"/>
              </a:rPr>
              <a:t>完成率</a:t>
            </a:r>
            <a:endParaRPr lang="zh-CN" altLang="en-US" sz="4000" b="1"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4772561" y="423059"/>
            <a:ext cx="2646878" cy="584775"/>
          </a:xfrm>
          <a:prstGeom prst="rect">
            <a:avLst/>
          </a:prstGeom>
          <a:noFill/>
        </p:spPr>
        <p:txBody>
          <a:bodyPr wrap="none" rtlCol="0">
            <a:spAutoFit/>
          </a:bodyPr>
          <a:lstStyle/>
          <a:p>
            <a:pPr algn="ctr"/>
            <a:r>
              <a:rPr lang="zh-CN" altLang="en-US" sz="3200" b="1" dirty="0" smtClean="0">
                <a:solidFill>
                  <a:schemeClr val="accent5">
                    <a:lumMod val="75000"/>
                  </a:schemeClr>
                </a:solidFill>
                <a:latin typeface="微软雅黑" panose="020B0503020204020204" pitchFamily="34" charset="-122"/>
                <a:ea typeface="微软雅黑" panose="020B0503020204020204" pitchFamily="34" charset="-122"/>
              </a:rPr>
              <a:t>项目完成情况</a:t>
            </a:r>
            <a:endParaRPr lang="zh-CN" altLang="en-US" sz="3200" b="1"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12609095" y="6858000"/>
            <a:ext cx="234360" cy="372410"/>
          </a:xfrm>
          <a:prstGeom prst="rect">
            <a:avLst/>
          </a:prstGeom>
          <a:noFill/>
        </p:spPr>
        <p:txBody>
          <a:bodyPr wrap="none" rtlCol="0">
            <a:spAutoFit/>
          </a:bodyPr>
          <a:lstStyle/>
          <a:p>
            <a:pPr>
              <a:lnSpc>
                <a:spcPct val="130000"/>
              </a:lnSpc>
            </a:pPr>
            <a:r>
              <a:rPr lang="en-US" altLang="zh-CN" sz="1400" dirty="0" smtClean="0">
                <a:latin typeface="Arial" panose="020B0604020202020204" pitchFamily="34" charset="0"/>
                <a:ea typeface="微软雅黑" panose="020B0503020204020204" pitchFamily="34" charset="-122"/>
              </a:rPr>
              <a:t>.</a:t>
            </a:r>
            <a:endParaRPr lang="zh-CN" altLang="en-US" sz="1400" dirty="0" smtClean="0">
              <a:latin typeface="Arial" panose="020B060402020202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300" advClick="0" advTm="0">
        <p14:pa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heel(1)">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heel(1)">
                                      <p:cBhvr>
                                        <p:cTn id="44" dur="500"/>
                                        <p:tgtEl>
                                          <p:spTgt spid="16"/>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heel(1)">
                                      <p:cBhvr>
                                        <p:cTn id="52" dur="500"/>
                                        <p:tgtEl>
                                          <p:spTgt spid="19"/>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left)">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wipe(left)">
                                      <p:cBhvr>
                                        <p:cTn id="60" dur="500"/>
                                        <p:tgtEl>
                                          <p:spTgt spid="7"/>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left)">
                                      <p:cBhvr>
                                        <p:cTn id="65" dur="500"/>
                                        <p:tgtEl>
                                          <p:spTgt spid="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wipe(left)">
                                      <p:cBhvr>
                                        <p:cTn id="70" dur="500"/>
                                        <p:tgtEl>
                                          <p:spTgt spid="2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0" nodeType="clickEffect">
                                  <p:stCondLst>
                                    <p:cond delay="1500"/>
                                  </p:stCondLst>
                                  <p:childTnLst>
                                    <p:animEffect transition="out" filter="fade">
                                      <p:cBhvr>
                                        <p:cTn id="74" dur="500"/>
                                        <p:tgtEl>
                                          <p:spTgt spid="25"/>
                                        </p:tgtEl>
                                      </p:cBhvr>
                                    </p:animEffect>
                                    <p:set>
                                      <p:cBhvr>
                                        <p:cTn id="75"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0" grpId="0"/>
      <p:bldP spid="11" grpId="0"/>
      <p:bldP spid="12" grpId="0"/>
      <p:bldP spid="22" grpId="0"/>
      <p:bldP spid="23" grpId="0"/>
      <p:bldP spid="2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182930" y="519311"/>
            <a:ext cx="1826141" cy="584775"/>
          </a:xfrm>
          <a:prstGeom prst="rect">
            <a:avLst/>
          </a:prstGeom>
          <a:noFill/>
        </p:spPr>
        <p:txBody>
          <a:bodyPr wrap="none" rtlCol="0">
            <a:spAutoFit/>
          </a:bodyPr>
          <a:lstStyle/>
          <a:p>
            <a:pPr algn="ctr"/>
            <a:r>
              <a:rPr lang="zh-CN" altLang="en-US" sz="3200" b="1" dirty="0" smtClean="0">
                <a:solidFill>
                  <a:schemeClr val="accent5">
                    <a:lumMod val="75000"/>
                  </a:schemeClr>
                </a:solidFill>
                <a:latin typeface="微软雅黑" panose="020B0503020204020204" pitchFamily="34" charset="-122"/>
                <a:ea typeface="微软雅黑" panose="020B0503020204020204" pitchFamily="34" charset="-122"/>
              </a:rPr>
              <a:t>人员管理</a:t>
            </a:r>
            <a:endParaRPr lang="zh-CN" altLang="en-US" sz="3200" b="1"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0" y="2505501"/>
            <a:ext cx="5472753" cy="22518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矩形 3"/>
          <p:cNvSpPr/>
          <p:nvPr/>
        </p:nvSpPr>
        <p:spPr>
          <a:xfrm>
            <a:off x="4926850" y="2019870"/>
            <a:ext cx="1105469" cy="996287"/>
          </a:xfrm>
          <a:prstGeom prst="rect">
            <a:avLst/>
          </a:prstGeom>
          <a:solidFill>
            <a:schemeClr val="accent5">
              <a:lumMod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endParaRPr>
          </a:p>
        </p:txBody>
      </p:sp>
      <p:sp>
        <p:nvSpPr>
          <p:cNvPr id="5" name="矩形 4"/>
          <p:cNvSpPr/>
          <p:nvPr/>
        </p:nvSpPr>
        <p:spPr>
          <a:xfrm>
            <a:off x="4926850" y="4246728"/>
            <a:ext cx="1105469" cy="996287"/>
          </a:xfrm>
          <a:prstGeom prst="rect">
            <a:avLst/>
          </a:prstGeom>
          <a:solidFill>
            <a:schemeClr val="accent5">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endParaRPr>
          </a:p>
        </p:txBody>
      </p:sp>
      <p:sp>
        <p:nvSpPr>
          <p:cNvPr id="6" name="文本框 5"/>
          <p:cNvSpPr txBox="1"/>
          <p:nvPr/>
        </p:nvSpPr>
        <p:spPr>
          <a:xfrm>
            <a:off x="6201785" y="3245795"/>
            <a:ext cx="3262432" cy="707886"/>
          </a:xfrm>
          <a:prstGeom prst="rect">
            <a:avLst/>
          </a:prstGeom>
          <a:noFill/>
        </p:spPr>
        <p:txBody>
          <a:bodyPr wrap="none" rtlCol="0">
            <a:spAutoFit/>
          </a:bodyPr>
          <a:lstStyle/>
          <a:p>
            <a:r>
              <a:rPr lang="zh-CN" altLang="en-US" sz="4000" b="1" dirty="0" smtClean="0">
                <a:solidFill>
                  <a:schemeClr val="accent5">
                    <a:lumMod val="75000"/>
                  </a:schemeClr>
                </a:solidFill>
                <a:latin typeface="微软雅黑" panose="020B0503020204020204" pitchFamily="34" charset="-122"/>
                <a:ea typeface="微软雅黑" panose="020B0503020204020204" pitchFamily="34" charset="-122"/>
              </a:rPr>
              <a:t>人力资源管理</a:t>
            </a:r>
            <a:endParaRPr lang="zh-CN" altLang="en-US" sz="4000" b="1"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6141588" y="1856316"/>
            <a:ext cx="4845279" cy="577787"/>
          </a:xfrm>
          <a:prstGeom prst="rect">
            <a:avLst/>
          </a:prstGeom>
        </p:spPr>
        <p:txBody>
          <a:bodyPr wrap="square">
            <a:spAutoFit/>
          </a:bodyPr>
          <a:lstStyle/>
          <a:p>
            <a:pPr marL="107950">
              <a:lnSpc>
                <a:spcPts val="2000"/>
              </a:lnSpc>
            </a:pP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根据公司总体营运目标规划制订年度市场开发及渠道建设目标与计划，分析预测竞争对手市场及渠道状况适时提出改善对策。</a:t>
            </a:r>
          </a:p>
        </p:txBody>
      </p:sp>
      <p:sp>
        <p:nvSpPr>
          <p:cNvPr id="8" name="矩形 7"/>
          <p:cNvSpPr/>
          <p:nvPr/>
        </p:nvSpPr>
        <p:spPr>
          <a:xfrm>
            <a:off x="6141589" y="4574498"/>
            <a:ext cx="4530960" cy="605294"/>
          </a:xfrm>
          <a:prstGeom prst="rect">
            <a:avLst/>
          </a:prstGeom>
        </p:spPr>
        <p:txBody>
          <a:bodyPr wrap="square">
            <a:spAutoFit/>
          </a:bodyPr>
          <a:lstStyle/>
          <a:p>
            <a:pPr marL="107950">
              <a:lnSpc>
                <a:spcPts val="2000"/>
              </a:lnSpc>
            </a:pP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根据公司总体营运目标规划制订年度市场开发及渠道建设目标与计划，分析预测竞争对手市场及渠道状况适时提出改善对策。</a:t>
            </a:r>
          </a:p>
        </p:txBody>
      </p:sp>
      <p:sp>
        <p:nvSpPr>
          <p:cNvPr id="9" name="文本框 8"/>
          <p:cNvSpPr txBox="1"/>
          <p:nvPr/>
        </p:nvSpPr>
        <p:spPr>
          <a:xfrm>
            <a:off x="6252193" y="1498032"/>
            <a:ext cx="1107996" cy="417358"/>
          </a:xfrm>
          <a:prstGeom prst="rect">
            <a:avLst/>
          </a:prstGeom>
          <a:noFill/>
        </p:spPr>
        <p:txBody>
          <a:bodyPr wrap="none" rtlCol="0">
            <a:spAutoFit/>
          </a:bodyPr>
          <a:lstStyle/>
          <a:p>
            <a:pPr>
              <a:lnSpc>
                <a:spcPct val="130000"/>
              </a:lnSpc>
            </a:pPr>
            <a:r>
              <a:rPr lang="zh-CN" altLang="en-US" b="1" dirty="0" smtClean="0">
                <a:solidFill>
                  <a:schemeClr val="accent5">
                    <a:lumMod val="75000"/>
                  </a:schemeClr>
                </a:solidFill>
                <a:latin typeface="微软雅黑" panose="020B0503020204020204" pitchFamily="34" charset="-122"/>
                <a:ea typeface="微软雅黑" panose="020B0503020204020204" pitchFamily="34" charset="-122"/>
              </a:rPr>
              <a:t>业务管理</a:t>
            </a:r>
          </a:p>
        </p:txBody>
      </p:sp>
      <p:sp>
        <p:nvSpPr>
          <p:cNvPr id="10" name="文本框 9"/>
          <p:cNvSpPr txBox="1"/>
          <p:nvPr/>
        </p:nvSpPr>
        <p:spPr>
          <a:xfrm>
            <a:off x="6252192" y="4188919"/>
            <a:ext cx="1107996" cy="452432"/>
          </a:xfrm>
          <a:prstGeom prst="rect">
            <a:avLst/>
          </a:prstGeom>
          <a:noFill/>
        </p:spPr>
        <p:txBody>
          <a:bodyPr wrap="none" rtlCol="0">
            <a:spAutoFit/>
          </a:bodyPr>
          <a:lstStyle/>
          <a:p>
            <a:pPr>
              <a:lnSpc>
                <a:spcPct val="130000"/>
              </a:lnSpc>
            </a:pPr>
            <a:r>
              <a:rPr lang="zh-CN" altLang="en-US" b="1" dirty="0" smtClean="0">
                <a:solidFill>
                  <a:schemeClr val="accent5">
                    <a:lumMod val="75000"/>
                  </a:schemeClr>
                </a:solidFill>
                <a:latin typeface="微软雅黑" panose="020B0503020204020204" pitchFamily="34" charset="-122"/>
                <a:ea typeface="微软雅黑" panose="020B0503020204020204" pitchFamily="34" charset="-122"/>
              </a:rPr>
              <a:t>成本控制</a:t>
            </a:r>
          </a:p>
        </p:txBody>
      </p:sp>
      <p:sp>
        <p:nvSpPr>
          <p:cNvPr id="12" name="KSO_Shape"/>
          <p:cNvSpPr/>
          <p:nvPr/>
        </p:nvSpPr>
        <p:spPr bwMode="auto">
          <a:xfrm>
            <a:off x="5198092" y="4517258"/>
            <a:ext cx="561264" cy="425625"/>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accent5">
                  <a:lumMod val="75000"/>
                </a:schemeClr>
              </a:solidFill>
            </a:endParaRPr>
          </a:p>
        </p:txBody>
      </p:sp>
      <p:sp>
        <p:nvSpPr>
          <p:cNvPr id="13" name="KSO_Shape"/>
          <p:cNvSpPr/>
          <p:nvPr/>
        </p:nvSpPr>
        <p:spPr bwMode="auto">
          <a:xfrm>
            <a:off x="5198091" y="2302499"/>
            <a:ext cx="615855" cy="460865"/>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bg1"/>
          </a:solidFill>
          <a:ln>
            <a:noFill/>
          </a:ln>
        </p:spPr>
        <p:txBody>
          <a:bodyPr bIns="360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chemeClr val="accent5">
                  <a:lumMod val="75000"/>
                </a:schemeClr>
              </a:solidFill>
            </a:endParaRPr>
          </a:p>
        </p:txBody>
      </p:sp>
      <p:sp>
        <p:nvSpPr>
          <p:cNvPr id="14" name="矩形 13"/>
          <p:cNvSpPr/>
          <p:nvPr/>
        </p:nvSpPr>
        <p:spPr>
          <a:xfrm>
            <a:off x="6130215" y="5259160"/>
            <a:ext cx="4596924" cy="605294"/>
          </a:xfrm>
          <a:prstGeom prst="rect">
            <a:avLst/>
          </a:prstGeom>
        </p:spPr>
        <p:txBody>
          <a:bodyPr wrap="square">
            <a:spAutoFit/>
          </a:bodyPr>
          <a:lstStyle/>
          <a:p>
            <a:pPr marL="107950">
              <a:lnSpc>
                <a:spcPts val="2000"/>
              </a:lnSpc>
            </a:pP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根据公司总体营运目标规划制订年度市场开发及渠道建设目标与计划，分析预测竞争对手市场及渠道状况适时提出改善对策。</a:t>
            </a:r>
          </a:p>
        </p:txBody>
      </p:sp>
      <p:sp>
        <p:nvSpPr>
          <p:cNvPr id="15" name="矩形 14"/>
          <p:cNvSpPr/>
          <p:nvPr/>
        </p:nvSpPr>
        <p:spPr>
          <a:xfrm>
            <a:off x="6150591" y="2459092"/>
            <a:ext cx="4808141" cy="577787"/>
          </a:xfrm>
          <a:prstGeom prst="rect">
            <a:avLst/>
          </a:prstGeom>
        </p:spPr>
        <p:txBody>
          <a:bodyPr wrap="square">
            <a:spAutoFit/>
          </a:bodyPr>
          <a:lstStyle/>
          <a:p>
            <a:pPr marL="107950">
              <a:lnSpc>
                <a:spcPts val="2000"/>
              </a:lnSpc>
            </a:pP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根据公司总体营运目标规划制订年度市场开发及渠道建设目标与计划，分析预测竞争对手市场及渠道状况适时提出改善对策。</a:t>
            </a:r>
          </a:p>
        </p:txBody>
      </p:sp>
      <p:sp>
        <p:nvSpPr>
          <p:cNvPr id="18" name="矩形 17"/>
          <p:cNvSpPr/>
          <p:nvPr/>
        </p:nvSpPr>
        <p:spPr>
          <a:xfrm>
            <a:off x="224589" y="2670629"/>
            <a:ext cx="4475747" cy="1901371"/>
          </a:xfrm>
          <a:prstGeom prst="rect">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文本框 18"/>
          <p:cNvSpPr txBox="1"/>
          <p:nvPr/>
        </p:nvSpPr>
        <p:spPr>
          <a:xfrm>
            <a:off x="12609095" y="6858000"/>
            <a:ext cx="234360" cy="372410"/>
          </a:xfrm>
          <a:prstGeom prst="rect">
            <a:avLst/>
          </a:prstGeom>
          <a:noFill/>
        </p:spPr>
        <p:txBody>
          <a:bodyPr wrap="none" rtlCol="0">
            <a:spAutoFit/>
          </a:bodyPr>
          <a:lstStyle/>
          <a:p>
            <a:pPr>
              <a:lnSpc>
                <a:spcPct val="130000"/>
              </a:lnSpc>
            </a:pPr>
            <a:r>
              <a:rPr lang="en-US" altLang="zh-CN" sz="1400" dirty="0" smtClean="0">
                <a:latin typeface="Arial" panose="020B0604020202020204" pitchFamily="34" charset="0"/>
                <a:ea typeface="微软雅黑" panose="020B0503020204020204" pitchFamily="34" charset="-122"/>
              </a:rPr>
              <a:t>.</a:t>
            </a:r>
            <a:endParaRPr lang="zh-CN" altLang="en-US" sz="1400" dirty="0" smtClean="0">
              <a:latin typeface="Arial" panose="020B060402020202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300" advClick="0" advTm="0">
        <p14:pa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500"/>
                                        <p:tgtEl>
                                          <p:spTgt spid="10"/>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0" nodeType="clickEffect">
                                  <p:stCondLst>
                                    <p:cond delay="1500"/>
                                  </p:stCondLst>
                                  <p:childTnLst>
                                    <p:animEffect transition="out" filter="fade">
                                      <p:cBhvr>
                                        <p:cTn id="53" dur="500"/>
                                        <p:tgtEl>
                                          <p:spTgt spid="19"/>
                                        </p:tgtEl>
                                      </p:cBhvr>
                                    </p:animEffect>
                                    <p:set>
                                      <p:cBhvr>
                                        <p:cTn id="54"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7" grpId="0"/>
      <p:bldP spid="8" grpId="0"/>
      <p:bldP spid="9" grpId="0"/>
      <p:bldP spid="10" grpId="0"/>
      <p:bldP spid="12" grpId="0" animBg="1"/>
      <p:bldP spid="13" grpId="0" animBg="1"/>
      <p:bldP spid="14" grpId="0"/>
      <p:bldP spid="15" grpId="0"/>
      <p:bldP spid="18" grpId="0" animBg="1"/>
      <p:bldP spid="1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182930" y="519311"/>
            <a:ext cx="1826141" cy="584775"/>
          </a:xfrm>
          <a:prstGeom prst="rect">
            <a:avLst/>
          </a:prstGeom>
          <a:noFill/>
        </p:spPr>
        <p:txBody>
          <a:bodyPr wrap="none" rtlCol="0">
            <a:spAutoFit/>
          </a:bodyPr>
          <a:lstStyle/>
          <a:p>
            <a:pPr algn="ctr"/>
            <a:r>
              <a:rPr lang="zh-CN" altLang="en-US" sz="3200" b="1" dirty="0" smtClean="0">
                <a:solidFill>
                  <a:schemeClr val="accent5">
                    <a:lumMod val="75000"/>
                  </a:schemeClr>
                </a:solidFill>
                <a:latin typeface="微软雅黑" panose="020B0503020204020204" pitchFamily="34" charset="-122"/>
                <a:ea typeface="微软雅黑" panose="020B0503020204020204" pitchFamily="34" charset="-122"/>
              </a:rPr>
              <a:t>团队建设</a:t>
            </a:r>
            <a:endParaRPr lang="zh-CN" altLang="en-US" sz="3200" b="1"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4" name="矩形 3"/>
          <p:cNvSpPr/>
          <p:nvPr/>
        </p:nvSpPr>
        <p:spPr>
          <a:xfrm>
            <a:off x="0" y="2846694"/>
            <a:ext cx="12192000" cy="74721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5" name="图片 4"/>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0" y="460511"/>
            <a:ext cx="6569612" cy="3127135"/>
          </a:xfrm>
          <a:prstGeom prst="rect">
            <a:avLst/>
          </a:prstGeom>
          <a:ln w="57150">
            <a:noFill/>
          </a:ln>
        </p:spPr>
      </p:pic>
      <p:sp>
        <p:nvSpPr>
          <p:cNvPr id="6" name="椭圆 5"/>
          <p:cNvSpPr>
            <a:spLocks noChangeAspect="1"/>
          </p:cNvSpPr>
          <p:nvPr/>
        </p:nvSpPr>
        <p:spPr>
          <a:xfrm>
            <a:off x="5741157" y="4054199"/>
            <a:ext cx="827823" cy="827823"/>
          </a:xfrm>
          <a:prstGeom prst="ellipse">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solidFill>
                  <a:schemeClr val="bg1"/>
                </a:solidFill>
                <a:latin typeface="Segoe UI Light" panose="020B0502040204020203" pitchFamily="34" charset="0"/>
                <a:cs typeface="Segoe UI Light" panose="020B0502040204020203" pitchFamily="34" charset="0"/>
              </a:rPr>
              <a:t>01</a:t>
            </a:r>
            <a:endParaRPr lang="zh-CN" altLang="en-US" sz="2800" dirty="0">
              <a:solidFill>
                <a:schemeClr val="bg1"/>
              </a:solidFill>
              <a:latin typeface="Segoe UI Light" panose="020B0502040204020203" pitchFamily="34" charset="0"/>
              <a:cs typeface="Segoe UI Light" panose="020B0502040204020203" pitchFamily="34" charset="0"/>
            </a:endParaRPr>
          </a:p>
        </p:txBody>
      </p:sp>
      <p:sp>
        <p:nvSpPr>
          <p:cNvPr id="7" name="椭圆 6"/>
          <p:cNvSpPr>
            <a:spLocks noChangeAspect="1"/>
          </p:cNvSpPr>
          <p:nvPr/>
        </p:nvSpPr>
        <p:spPr>
          <a:xfrm>
            <a:off x="5729784" y="5421247"/>
            <a:ext cx="827823" cy="827823"/>
          </a:xfrm>
          <a:prstGeom prst="ellipse">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solidFill>
                  <a:schemeClr val="bg1"/>
                </a:solidFill>
                <a:latin typeface="Segoe UI Light" panose="020B0502040204020203" pitchFamily="34" charset="0"/>
                <a:cs typeface="Segoe UI Light" panose="020B0502040204020203" pitchFamily="34" charset="0"/>
              </a:rPr>
              <a:t>02</a:t>
            </a:r>
            <a:endParaRPr lang="zh-CN" altLang="en-US" sz="2800" dirty="0">
              <a:solidFill>
                <a:schemeClr val="bg1"/>
              </a:solidFill>
              <a:latin typeface="Segoe UI Light" panose="020B0502040204020203" pitchFamily="34" charset="0"/>
              <a:cs typeface="Segoe UI Light" panose="020B0502040204020203" pitchFamily="34" charset="0"/>
            </a:endParaRPr>
          </a:p>
        </p:txBody>
      </p:sp>
      <p:sp>
        <p:nvSpPr>
          <p:cNvPr id="8" name="矩形 7"/>
          <p:cNvSpPr/>
          <p:nvPr/>
        </p:nvSpPr>
        <p:spPr>
          <a:xfrm>
            <a:off x="6737442" y="4379882"/>
            <a:ext cx="4467370" cy="646331"/>
          </a:xfrm>
          <a:prstGeom prst="rect">
            <a:avLst/>
          </a:prstGeom>
        </p:spPr>
        <p:txBody>
          <a:bodyPr wrap="square">
            <a:spAutoFit/>
          </a:bodyPr>
          <a:lstStyle/>
          <a:p>
            <a:r>
              <a:rPr lang="zh-CN" altLang="en-US" sz="1200" b="0" i="0" dirty="0" smtClean="0">
                <a:solidFill>
                  <a:schemeClr val="accent5">
                    <a:lumMod val="75000"/>
                  </a:schemeClr>
                </a:solidFill>
                <a:effectLst/>
                <a:latin typeface="微软雅黑" panose="020B0503020204020204" pitchFamily="34" charset="-122"/>
                <a:ea typeface="微软雅黑" panose="020B0503020204020204" pitchFamily="34" charset="-122"/>
              </a:rPr>
              <a:t>工作总结，以年终总结、半年总结和季度总结最为常见和多用。就其内容而言，工作总结就是把一个时间段的工作进行一次全面系统的总检查、</a:t>
            </a:r>
            <a:endParaRPr lang="zh-CN" altLang="en-US" sz="1200" dirty="0">
              <a:solidFill>
                <a:schemeClr val="accent5">
                  <a:lumMod val="75000"/>
                </a:schemeClr>
              </a:solidFill>
            </a:endParaRPr>
          </a:p>
        </p:txBody>
      </p:sp>
      <p:sp>
        <p:nvSpPr>
          <p:cNvPr id="9" name="文本框 8"/>
          <p:cNvSpPr txBox="1"/>
          <p:nvPr/>
        </p:nvSpPr>
        <p:spPr>
          <a:xfrm>
            <a:off x="6736574" y="4085240"/>
            <a:ext cx="1261884" cy="307777"/>
          </a:xfrm>
          <a:prstGeom prst="rect">
            <a:avLst/>
          </a:prstGeom>
          <a:noFill/>
        </p:spPr>
        <p:txBody>
          <a:bodyPr wrap="none" rtlCol="0">
            <a:spAutoFit/>
          </a:bodyPr>
          <a:lstStyle/>
          <a:p>
            <a:pPr algn="ctr"/>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rPr>
              <a:t>添加标题内容</a:t>
            </a:r>
            <a:endParaRPr lang="zh-CN" altLang="en-US" sz="1400"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6780660" y="5733282"/>
            <a:ext cx="4467370" cy="646331"/>
          </a:xfrm>
          <a:prstGeom prst="rect">
            <a:avLst/>
          </a:prstGeom>
        </p:spPr>
        <p:txBody>
          <a:bodyPr wrap="square">
            <a:spAutoFit/>
          </a:bodyPr>
          <a:lstStyle/>
          <a:p>
            <a:r>
              <a:rPr lang="zh-CN" altLang="en-US" sz="1200" b="0" i="0" dirty="0" smtClean="0">
                <a:solidFill>
                  <a:schemeClr val="accent5">
                    <a:lumMod val="75000"/>
                  </a:schemeClr>
                </a:solidFill>
                <a:effectLst/>
                <a:latin typeface="微软雅黑" panose="020B0503020204020204" pitchFamily="34" charset="-122"/>
                <a:ea typeface="微软雅黑" panose="020B0503020204020204" pitchFamily="34" charset="-122"/>
              </a:rPr>
              <a:t>工作总结，以年终总结、半年总结和季度总结最为常见和多用。就其内容而言，工作总结就是把一个时间段的工作进行一次全面系统的总检查、</a:t>
            </a:r>
            <a:endParaRPr lang="zh-CN" altLang="en-US" sz="1200" dirty="0">
              <a:solidFill>
                <a:schemeClr val="accent5">
                  <a:lumMod val="75000"/>
                </a:schemeClr>
              </a:solidFill>
            </a:endParaRPr>
          </a:p>
        </p:txBody>
      </p:sp>
      <p:sp>
        <p:nvSpPr>
          <p:cNvPr id="11" name="文本框 10"/>
          <p:cNvSpPr txBox="1"/>
          <p:nvPr/>
        </p:nvSpPr>
        <p:spPr>
          <a:xfrm>
            <a:off x="6779792" y="5438640"/>
            <a:ext cx="1261884" cy="307777"/>
          </a:xfrm>
          <a:prstGeom prst="rect">
            <a:avLst/>
          </a:prstGeom>
          <a:noFill/>
        </p:spPr>
        <p:txBody>
          <a:bodyPr wrap="none" rtlCol="0">
            <a:spAutoFit/>
          </a:bodyPr>
          <a:lstStyle/>
          <a:p>
            <a:pPr algn="ctr"/>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rPr>
              <a:t>添加标题内容</a:t>
            </a:r>
            <a:endParaRPr lang="zh-CN" altLang="en-US" sz="1400"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12" name="圆角矩形 11"/>
          <p:cNvSpPr/>
          <p:nvPr/>
        </p:nvSpPr>
        <p:spPr>
          <a:xfrm>
            <a:off x="7096837" y="1838176"/>
            <a:ext cx="2756848" cy="1717310"/>
          </a:xfrm>
          <a:prstGeom prst="roundRect">
            <a:avLst>
              <a:gd name="adj" fmla="val 4955"/>
            </a:avLst>
          </a:prstGeom>
          <a:blipFill dpi="0" rotWithShape="1">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KSO_Shape"/>
          <p:cNvSpPr/>
          <p:nvPr/>
        </p:nvSpPr>
        <p:spPr bwMode="auto">
          <a:xfrm>
            <a:off x="7040538" y="1767838"/>
            <a:ext cx="2895031" cy="2050366"/>
          </a:xfrm>
          <a:custGeom>
            <a:avLst/>
            <a:gdLst>
              <a:gd name="T0" fmla="*/ 113939 w 6855"/>
              <a:gd name="T1" fmla="*/ 556 h 4342"/>
              <a:gd name="T2" fmla="*/ 83370 w 6855"/>
              <a:gd name="T3" fmla="*/ 7500 h 4342"/>
              <a:gd name="T4" fmla="*/ 56136 w 6855"/>
              <a:gd name="T5" fmla="*/ 21666 h 4342"/>
              <a:gd name="T6" fmla="*/ 33070 w 6855"/>
              <a:gd name="T7" fmla="*/ 41387 h 4342"/>
              <a:gd name="T8" fmla="*/ 15284 w 6855"/>
              <a:gd name="T9" fmla="*/ 66386 h 4342"/>
              <a:gd name="T10" fmla="*/ 3891 w 6855"/>
              <a:gd name="T11" fmla="*/ 95273 h 4342"/>
              <a:gd name="T12" fmla="*/ 0 w 6855"/>
              <a:gd name="T13" fmla="*/ 126939 h 4342"/>
              <a:gd name="T14" fmla="*/ 1389 w 6855"/>
              <a:gd name="T15" fmla="*/ 971345 h 4342"/>
              <a:gd name="T16" fmla="*/ 10004 w 6855"/>
              <a:gd name="T17" fmla="*/ 1001343 h 4342"/>
              <a:gd name="T18" fmla="*/ 25289 w 6855"/>
              <a:gd name="T19" fmla="*/ 1027731 h 4342"/>
              <a:gd name="T20" fmla="*/ 46409 w 6855"/>
              <a:gd name="T21" fmla="*/ 1049674 h 4342"/>
              <a:gd name="T22" fmla="*/ 71976 w 6855"/>
              <a:gd name="T23" fmla="*/ 1066340 h 4342"/>
              <a:gd name="T24" fmla="*/ 101433 w 6855"/>
              <a:gd name="T25" fmla="*/ 1076340 h 4342"/>
              <a:gd name="T26" fmla="*/ 825361 w 6855"/>
              <a:gd name="T27" fmla="*/ 1078840 h 4342"/>
              <a:gd name="T28" fmla="*/ 687245 w 6855"/>
              <a:gd name="T29" fmla="*/ 1143281 h 4342"/>
              <a:gd name="T30" fmla="*/ 665013 w 6855"/>
              <a:gd name="T31" fmla="*/ 1150225 h 4342"/>
              <a:gd name="T32" fmla="*/ 650284 w 6855"/>
              <a:gd name="T33" fmla="*/ 1162447 h 4342"/>
              <a:gd name="T34" fmla="*/ 638057 w 6855"/>
              <a:gd name="T35" fmla="*/ 1185779 h 4342"/>
              <a:gd name="T36" fmla="*/ 635000 w 6855"/>
              <a:gd name="T37" fmla="*/ 1206056 h 4342"/>
              <a:gd name="T38" fmla="*/ 1268333 w 6855"/>
              <a:gd name="T39" fmla="*/ 1189668 h 4342"/>
              <a:gd name="T40" fmla="*/ 1259996 w 6855"/>
              <a:gd name="T41" fmla="*/ 1169113 h 4342"/>
              <a:gd name="T42" fmla="*/ 1246934 w 6855"/>
              <a:gd name="T43" fmla="*/ 1155781 h 4342"/>
              <a:gd name="T44" fmla="*/ 1220812 w 6855"/>
              <a:gd name="T45" fmla="*/ 1144392 h 4342"/>
              <a:gd name="T46" fmla="*/ 1079361 w 6855"/>
              <a:gd name="T47" fmla="*/ 1142448 h 4342"/>
              <a:gd name="T48" fmla="*/ 1790783 w 6855"/>
              <a:gd name="T49" fmla="*/ 1078284 h 4342"/>
              <a:gd name="T50" fmla="*/ 1821352 w 6855"/>
              <a:gd name="T51" fmla="*/ 1071062 h 4342"/>
              <a:gd name="T52" fmla="*/ 1848864 w 6855"/>
              <a:gd name="T53" fmla="*/ 1057174 h 4342"/>
              <a:gd name="T54" fmla="*/ 1871652 w 6855"/>
              <a:gd name="T55" fmla="*/ 1037175 h 4342"/>
              <a:gd name="T56" fmla="*/ 1889438 w 6855"/>
              <a:gd name="T57" fmla="*/ 1012176 h 4342"/>
              <a:gd name="T58" fmla="*/ 1900832 w 6855"/>
              <a:gd name="T59" fmla="*/ 983566 h 4342"/>
              <a:gd name="T60" fmla="*/ 1905000 w 6855"/>
              <a:gd name="T61" fmla="*/ 952179 h 4342"/>
              <a:gd name="T62" fmla="*/ 1903333 w 6855"/>
              <a:gd name="T63" fmla="*/ 107773 h 4342"/>
              <a:gd name="T64" fmla="*/ 1894718 w 6855"/>
              <a:gd name="T65" fmla="*/ 77774 h 4342"/>
              <a:gd name="T66" fmla="*/ 1879711 w 6855"/>
              <a:gd name="T67" fmla="*/ 51109 h 4342"/>
              <a:gd name="T68" fmla="*/ 1858313 w 6855"/>
              <a:gd name="T69" fmla="*/ 29165 h 4342"/>
              <a:gd name="T70" fmla="*/ 1832746 w 6855"/>
              <a:gd name="T71" fmla="*/ 12499 h 4342"/>
              <a:gd name="T72" fmla="*/ 1803289 w 6855"/>
              <a:gd name="T73" fmla="*/ 2500 h 4342"/>
              <a:gd name="T74" fmla="*/ 1841083 w 6855"/>
              <a:gd name="T75" fmla="*/ 952179 h 4342"/>
              <a:gd name="T76" fmla="*/ 1836359 w 6855"/>
              <a:gd name="T77" fmla="*/ 976900 h 4342"/>
              <a:gd name="T78" fmla="*/ 1818018 w 6855"/>
              <a:gd name="T79" fmla="*/ 1001065 h 4342"/>
              <a:gd name="T80" fmla="*/ 1790505 w 6855"/>
              <a:gd name="T81" fmla="*/ 1014120 h 4342"/>
              <a:gd name="T82" fmla="*/ 120330 w 6855"/>
              <a:gd name="T83" fmla="*/ 1015231 h 4342"/>
              <a:gd name="T84" fmla="*/ 91707 w 6855"/>
              <a:gd name="T85" fmla="*/ 1004676 h 4342"/>
              <a:gd name="T86" fmla="*/ 71142 w 6855"/>
              <a:gd name="T87" fmla="*/ 982177 h 4342"/>
              <a:gd name="T88" fmla="*/ 63361 w 6855"/>
              <a:gd name="T89" fmla="*/ 952179 h 4342"/>
              <a:gd name="T90" fmla="*/ 66418 w 6855"/>
              <a:gd name="T91" fmla="*/ 108051 h 4342"/>
              <a:gd name="T92" fmla="*/ 81980 w 6855"/>
              <a:gd name="T93" fmla="*/ 82218 h 4342"/>
              <a:gd name="T94" fmla="*/ 107825 w 6855"/>
              <a:gd name="T95" fmla="*/ 66108 h 4342"/>
              <a:gd name="T96" fmla="*/ 1777722 w 6855"/>
              <a:gd name="T97" fmla="*/ 63330 h 4342"/>
              <a:gd name="T98" fmla="*/ 1808291 w 6855"/>
              <a:gd name="T99" fmla="*/ 70830 h 4342"/>
              <a:gd name="T100" fmla="*/ 1830523 w 6855"/>
              <a:gd name="T101" fmla="*/ 91385 h 4342"/>
              <a:gd name="T102" fmla="*/ 1840805 w 6855"/>
              <a:gd name="T103" fmla="*/ 120272 h 434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855" h="4342">
                <a:moveTo>
                  <a:pt x="6397" y="0"/>
                </a:moveTo>
                <a:lnTo>
                  <a:pt x="456" y="0"/>
                </a:lnTo>
                <a:lnTo>
                  <a:pt x="433" y="1"/>
                </a:lnTo>
                <a:lnTo>
                  <a:pt x="410" y="2"/>
                </a:lnTo>
                <a:lnTo>
                  <a:pt x="387" y="5"/>
                </a:lnTo>
                <a:lnTo>
                  <a:pt x="365" y="9"/>
                </a:lnTo>
                <a:lnTo>
                  <a:pt x="343" y="15"/>
                </a:lnTo>
                <a:lnTo>
                  <a:pt x="322" y="20"/>
                </a:lnTo>
                <a:lnTo>
                  <a:pt x="300" y="27"/>
                </a:lnTo>
                <a:lnTo>
                  <a:pt x="279" y="35"/>
                </a:lnTo>
                <a:lnTo>
                  <a:pt x="259" y="45"/>
                </a:lnTo>
                <a:lnTo>
                  <a:pt x="240" y="55"/>
                </a:lnTo>
                <a:lnTo>
                  <a:pt x="220" y="67"/>
                </a:lnTo>
                <a:lnTo>
                  <a:pt x="202" y="78"/>
                </a:lnTo>
                <a:lnTo>
                  <a:pt x="184" y="91"/>
                </a:lnTo>
                <a:lnTo>
                  <a:pt x="167" y="105"/>
                </a:lnTo>
                <a:lnTo>
                  <a:pt x="150" y="118"/>
                </a:lnTo>
                <a:lnTo>
                  <a:pt x="134" y="134"/>
                </a:lnTo>
                <a:lnTo>
                  <a:pt x="119" y="149"/>
                </a:lnTo>
                <a:lnTo>
                  <a:pt x="105" y="167"/>
                </a:lnTo>
                <a:lnTo>
                  <a:pt x="91" y="184"/>
                </a:lnTo>
                <a:lnTo>
                  <a:pt x="78" y="201"/>
                </a:lnTo>
                <a:lnTo>
                  <a:pt x="66" y="221"/>
                </a:lnTo>
                <a:lnTo>
                  <a:pt x="55" y="239"/>
                </a:lnTo>
                <a:lnTo>
                  <a:pt x="45" y="259"/>
                </a:lnTo>
                <a:lnTo>
                  <a:pt x="36" y="280"/>
                </a:lnTo>
                <a:lnTo>
                  <a:pt x="28" y="300"/>
                </a:lnTo>
                <a:lnTo>
                  <a:pt x="21" y="321"/>
                </a:lnTo>
                <a:lnTo>
                  <a:pt x="14" y="343"/>
                </a:lnTo>
                <a:lnTo>
                  <a:pt x="9" y="365"/>
                </a:lnTo>
                <a:lnTo>
                  <a:pt x="5" y="388"/>
                </a:lnTo>
                <a:lnTo>
                  <a:pt x="2" y="410"/>
                </a:lnTo>
                <a:lnTo>
                  <a:pt x="0" y="433"/>
                </a:lnTo>
                <a:lnTo>
                  <a:pt x="0" y="457"/>
                </a:lnTo>
                <a:lnTo>
                  <a:pt x="0" y="3428"/>
                </a:lnTo>
                <a:lnTo>
                  <a:pt x="0" y="3451"/>
                </a:lnTo>
                <a:lnTo>
                  <a:pt x="2" y="3474"/>
                </a:lnTo>
                <a:lnTo>
                  <a:pt x="5" y="3497"/>
                </a:lnTo>
                <a:lnTo>
                  <a:pt x="9" y="3519"/>
                </a:lnTo>
                <a:lnTo>
                  <a:pt x="14" y="3541"/>
                </a:lnTo>
                <a:lnTo>
                  <a:pt x="21" y="3563"/>
                </a:lnTo>
                <a:lnTo>
                  <a:pt x="28" y="3584"/>
                </a:lnTo>
                <a:lnTo>
                  <a:pt x="36" y="3605"/>
                </a:lnTo>
                <a:lnTo>
                  <a:pt x="45" y="3625"/>
                </a:lnTo>
                <a:lnTo>
                  <a:pt x="55" y="3644"/>
                </a:lnTo>
                <a:lnTo>
                  <a:pt x="66" y="3664"/>
                </a:lnTo>
                <a:lnTo>
                  <a:pt x="78" y="3682"/>
                </a:lnTo>
                <a:lnTo>
                  <a:pt x="91" y="3700"/>
                </a:lnTo>
                <a:lnTo>
                  <a:pt x="105" y="3717"/>
                </a:lnTo>
                <a:lnTo>
                  <a:pt x="119" y="3734"/>
                </a:lnTo>
                <a:lnTo>
                  <a:pt x="134" y="3750"/>
                </a:lnTo>
                <a:lnTo>
                  <a:pt x="150" y="3765"/>
                </a:lnTo>
                <a:lnTo>
                  <a:pt x="167" y="3779"/>
                </a:lnTo>
                <a:lnTo>
                  <a:pt x="184" y="3793"/>
                </a:lnTo>
                <a:lnTo>
                  <a:pt x="202" y="3806"/>
                </a:lnTo>
                <a:lnTo>
                  <a:pt x="220" y="3818"/>
                </a:lnTo>
                <a:lnTo>
                  <a:pt x="240" y="3829"/>
                </a:lnTo>
                <a:lnTo>
                  <a:pt x="259" y="3839"/>
                </a:lnTo>
                <a:lnTo>
                  <a:pt x="279" y="3848"/>
                </a:lnTo>
                <a:lnTo>
                  <a:pt x="300" y="3856"/>
                </a:lnTo>
                <a:lnTo>
                  <a:pt x="322" y="3863"/>
                </a:lnTo>
                <a:lnTo>
                  <a:pt x="343" y="3870"/>
                </a:lnTo>
                <a:lnTo>
                  <a:pt x="365" y="3875"/>
                </a:lnTo>
                <a:lnTo>
                  <a:pt x="387" y="3879"/>
                </a:lnTo>
                <a:lnTo>
                  <a:pt x="410" y="3882"/>
                </a:lnTo>
                <a:lnTo>
                  <a:pt x="433" y="3884"/>
                </a:lnTo>
                <a:lnTo>
                  <a:pt x="456" y="3884"/>
                </a:lnTo>
                <a:lnTo>
                  <a:pt x="2970" y="3884"/>
                </a:lnTo>
                <a:lnTo>
                  <a:pt x="2970" y="4113"/>
                </a:lnTo>
                <a:lnTo>
                  <a:pt x="2513" y="4113"/>
                </a:lnTo>
                <a:lnTo>
                  <a:pt x="2492" y="4113"/>
                </a:lnTo>
                <a:lnTo>
                  <a:pt x="2473" y="4116"/>
                </a:lnTo>
                <a:lnTo>
                  <a:pt x="2454" y="4118"/>
                </a:lnTo>
                <a:lnTo>
                  <a:pt x="2438" y="4123"/>
                </a:lnTo>
                <a:lnTo>
                  <a:pt x="2422" y="4128"/>
                </a:lnTo>
                <a:lnTo>
                  <a:pt x="2407" y="4134"/>
                </a:lnTo>
                <a:lnTo>
                  <a:pt x="2393" y="4141"/>
                </a:lnTo>
                <a:lnTo>
                  <a:pt x="2381" y="4148"/>
                </a:lnTo>
                <a:lnTo>
                  <a:pt x="2369" y="4157"/>
                </a:lnTo>
                <a:lnTo>
                  <a:pt x="2359" y="4166"/>
                </a:lnTo>
                <a:lnTo>
                  <a:pt x="2349" y="4176"/>
                </a:lnTo>
                <a:lnTo>
                  <a:pt x="2340" y="4185"/>
                </a:lnTo>
                <a:lnTo>
                  <a:pt x="2332" y="4195"/>
                </a:lnTo>
                <a:lnTo>
                  <a:pt x="2325" y="4206"/>
                </a:lnTo>
                <a:lnTo>
                  <a:pt x="2314" y="4227"/>
                </a:lnTo>
                <a:lnTo>
                  <a:pt x="2303" y="4248"/>
                </a:lnTo>
                <a:lnTo>
                  <a:pt x="2296" y="4269"/>
                </a:lnTo>
                <a:lnTo>
                  <a:pt x="2292" y="4289"/>
                </a:lnTo>
                <a:lnTo>
                  <a:pt x="2288" y="4306"/>
                </a:lnTo>
                <a:lnTo>
                  <a:pt x="2286" y="4321"/>
                </a:lnTo>
                <a:lnTo>
                  <a:pt x="2285" y="4331"/>
                </a:lnTo>
                <a:lnTo>
                  <a:pt x="2285" y="4342"/>
                </a:lnTo>
                <a:lnTo>
                  <a:pt x="4570" y="4342"/>
                </a:lnTo>
                <a:lnTo>
                  <a:pt x="4569" y="4321"/>
                </a:lnTo>
                <a:lnTo>
                  <a:pt x="4567" y="4301"/>
                </a:lnTo>
                <a:lnTo>
                  <a:pt x="4564" y="4283"/>
                </a:lnTo>
                <a:lnTo>
                  <a:pt x="4559" y="4266"/>
                </a:lnTo>
                <a:lnTo>
                  <a:pt x="4555" y="4251"/>
                </a:lnTo>
                <a:lnTo>
                  <a:pt x="4548" y="4236"/>
                </a:lnTo>
                <a:lnTo>
                  <a:pt x="4541" y="4222"/>
                </a:lnTo>
                <a:lnTo>
                  <a:pt x="4534" y="4209"/>
                </a:lnTo>
                <a:lnTo>
                  <a:pt x="4526" y="4198"/>
                </a:lnTo>
                <a:lnTo>
                  <a:pt x="4517" y="4187"/>
                </a:lnTo>
                <a:lnTo>
                  <a:pt x="4507" y="4178"/>
                </a:lnTo>
                <a:lnTo>
                  <a:pt x="4497" y="4169"/>
                </a:lnTo>
                <a:lnTo>
                  <a:pt x="4487" y="4161"/>
                </a:lnTo>
                <a:lnTo>
                  <a:pt x="4476" y="4154"/>
                </a:lnTo>
                <a:lnTo>
                  <a:pt x="4456" y="4141"/>
                </a:lnTo>
                <a:lnTo>
                  <a:pt x="4434" y="4132"/>
                </a:lnTo>
                <a:lnTo>
                  <a:pt x="4413" y="4125"/>
                </a:lnTo>
                <a:lnTo>
                  <a:pt x="4393" y="4120"/>
                </a:lnTo>
                <a:lnTo>
                  <a:pt x="4376" y="4117"/>
                </a:lnTo>
                <a:lnTo>
                  <a:pt x="4362" y="4115"/>
                </a:lnTo>
                <a:lnTo>
                  <a:pt x="4351" y="4113"/>
                </a:lnTo>
                <a:lnTo>
                  <a:pt x="4340" y="4113"/>
                </a:lnTo>
                <a:lnTo>
                  <a:pt x="3884" y="4113"/>
                </a:lnTo>
                <a:lnTo>
                  <a:pt x="3884" y="3884"/>
                </a:lnTo>
                <a:lnTo>
                  <a:pt x="6397" y="3884"/>
                </a:lnTo>
                <a:lnTo>
                  <a:pt x="6421" y="3884"/>
                </a:lnTo>
                <a:lnTo>
                  <a:pt x="6444" y="3882"/>
                </a:lnTo>
                <a:lnTo>
                  <a:pt x="6466" y="3879"/>
                </a:lnTo>
                <a:lnTo>
                  <a:pt x="6489" y="3875"/>
                </a:lnTo>
                <a:lnTo>
                  <a:pt x="6511" y="3870"/>
                </a:lnTo>
                <a:lnTo>
                  <a:pt x="6533" y="3863"/>
                </a:lnTo>
                <a:lnTo>
                  <a:pt x="6554" y="3856"/>
                </a:lnTo>
                <a:lnTo>
                  <a:pt x="6575" y="3848"/>
                </a:lnTo>
                <a:lnTo>
                  <a:pt x="6595" y="3839"/>
                </a:lnTo>
                <a:lnTo>
                  <a:pt x="6615" y="3829"/>
                </a:lnTo>
                <a:lnTo>
                  <a:pt x="6633" y="3818"/>
                </a:lnTo>
                <a:lnTo>
                  <a:pt x="6653" y="3806"/>
                </a:lnTo>
                <a:lnTo>
                  <a:pt x="6670" y="3793"/>
                </a:lnTo>
                <a:lnTo>
                  <a:pt x="6687" y="3779"/>
                </a:lnTo>
                <a:lnTo>
                  <a:pt x="6705" y="3765"/>
                </a:lnTo>
                <a:lnTo>
                  <a:pt x="6720" y="3750"/>
                </a:lnTo>
                <a:lnTo>
                  <a:pt x="6735" y="3734"/>
                </a:lnTo>
                <a:lnTo>
                  <a:pt x="6750" y="3717"/>
                </a:lnTo>
                <a:lnTo>
                  <a:pt x="6764" y="3700"/>
                </a:lnTo>
                <a:lnTo>
                  <a:pt x="6776" y="3682"/>
                </a:lnTo>
                <a:lnTo>
                  <a:pt x="6788" y="3664"/>
                </a:lnTo>
                <a:lnTo>
                  <a:pt x="6799" y="3644"/>
                </a:lnTo>
                <a:lnTo>
                  <a:pt x="6810" y="3625"/>
                </a:lnTo>
                <a:lnTo>
                  <a:pt x="6818" y="3605"/>
                </a:lnTo>
                <a:lnTo>
                  <a:pt x="6827" y="3584"/>
                </a:lnTo>
                <a:lnTo>
                  <a:pt x="6834" y="3563"/>
                </a:lnTo>
                <a:lnTo>
                  <a:pt x="6840" y="3541"/>
                </a:lnTo>
                <a:lnTo>
                  <a:pt x="6845" y="3519"/>
                </a:lnTo>
                <a:lnTo>
                  <a:pt x="6849" y="3497"/>
                </a:lnTo>
                <a:lnTo>
                  <a:pt x="6852" y="3474"/>
                </a:lnTo>
                <a:lnTo>
                  <a:pt x="6853" y="3451"/>
                </a:lnTo>
                <a:lnTo>
                  <a:pt x="6855" y="3428"/>
                </a:lnTo>
                <a:lnTo>
                  <a:pt x="6855" y="457"/>
                </a:lnTo>
                <a:lnTo>
                  <a:pt x="6853" y="433"/>
                </a:lnTo>
                <a:lnTo>
                  <a:pt x="6852" y="410"/>
                </a:lnTo>
                <a:lnTo>
                  <a:pt x="6849" y="388"/>
                </a:lnTo>
                <a:lnTo>
                  <a:pt x="6845" y="365"/>
                </a:lnTo>
                <a:lnTo>
                  <a:pt x="6840" y="343"/>
                </a:lnTo>
                <a:lnTo>
                  <a:pt x="6834" y="321"/>
                </a:lnTo>
                <a:lnTo>
                  <a:pt x="6827" y="300"/>
                </a:lnTo>
                <a:lnTo>
                  <a:pt x="6818" y="280"/>
                </a:lnTo>
                <a:lnTo>
                  <a:pt x="6810" y="259"/>
                </a:lnTo>
                <a:lnTo>
                  <a:pt x="6799" y="239"/>
                </a:lnTo>
                <a:lnTo>
                  <a:pt x="6788" y="221"/>
                </a:lnTo>
                <a:lnTo>
                  <a:pt x="6776" y="201"/>
                </a:lnTo>
                <a:lnTo>
                  <a:pt x="6764" y="184"/>
                </a:lnTo>
                <a:lnTo>
                  <a:pt x="6750" y="167"/>
                </a:lnTo>
                <a:lnTo>
                  <a:pt x="6735" y="149"/>
                </a:lnTo>
                <a:lnTo>
                  <a:pt x="6720" y="134"/>
                </a:lnTo>
                <a:lnTo>
                  <a:pt x="6705" y="118"/>
                </a:lnTo>
                <a:lnTo>
                  <a:pt x="6687" y="105"/>
                </a:lnTo>
                <a:lnTo>
                  <a:pt x="6670" y="91"/>
                </a:lnTo>
                <a:lnTo>
                  <a:pt x="6653" y="78"/>
                </a:lnTo>
                <a:lnTo>
                  <a:pt x="6633" y="67"/>
                </a:lnTo>
                <a:lnTo>
                  <a:pt x="6615" y="55"/>
                </a:lnTo>
                <a:lnTo>
                  <a:pt x="6595" y="45"/>
                </a:lnTo>
                <a:lnTo>
                  <a:pt x="6575" y="35"/>
                </a:lnTo>
                <a:lnTo>
                  <a:pt x="6554" y="27"/>
                </a:lnTo>
                <a:lnTo>
                  <a:pt x="6533" y="20"/>
                </a:lnTo>
                <a:lnTo>
                  <a:pt x="6511" y="15"/>
                </a:lnTo>
                <a:lnTo>
                  <a:pt x="6489" y="9"/>
                </a:lnTo>
                <a:lnTo>
                  <a:pt x="6466" y="5"/>
                </a:lnTo>
                <a:lnTo>
                  <a:pt x="6444" y="2"/>
                </a:lnTo>
                <a:lnTo>
                  <a:pt x="6421" y="1"/>
                </a:lnTo>
                <a:lnTo>
                  <a:pt x="6397" y="0"/>
                </a:lnTo>
                <a:close/>
                <a:moveTo>
                  <a:pt x="6625" y="3428"/>
                </a:moveTo>
                <a:lnTo>
                  <a:pt x="6625" y="3428"/>
                </a:lnTo>
                <a:lnTo>
                  <a:pt x="6624" y="3451"/>
                </a:lnTo>
                <a:lnTo>
                  <a:pt x="6621" y="3474"/>
                </a:lnTo>
                <a:lnTo>
                  <a:pt x="6616" y="3496"/>
                </a:lnTo>
                <a:lnTo>
                  <a:pt x="6608" y="3517"/>
                </a:lnTo>
                <a:lnTo>
                  <a:pt x="6599" y="3536"/>
                </a:lnTo>
                <a:lnTo>
                  <a:pt x="6587" y="3555"/>
                </a:lnTo>
                <a:lnTo>
                  <a:pt x="6573" y="3573"/>
                </a:lnTo>
                <a:lnTo>
                  <a:pt x="6558" y="3589"/>
                </a:lnTo>
                <a:lnTo>
                  <a:pt x="6542" y="3604"/>
                </a:lnTo>
                <a:lnTo>
                  <a:pt x="6525" y="3617"/>
                </a:lnTo>
                <a:lnTo>
                  <a:pt x="6507" y="3628"/>
                </a:lnTo>
                <a:lnTo>
                  <a:pt x="6486" y="3638"/>
                </a:lnTo>
                <a:lnTo>
                  <a:pt x="6465" y="3646"/>
                </a:lnTo>
                <a:lnTo>
                  <a:pt x="6443" y="3651"/>
                </a:lnTo>
                <a:lnTo>
                  <a:pt x="6420" y="3655"/>
                </a:lnTo>
                <a:lnTo>
                  <a:pt x="6397" y="3656"/>
                </a:lnTo>
                <a:lnTo>
                  <a:pt x="456" y="3656"/>
                </a:lnTo>
                <a:lnTo>
                  <a:pt x="433" y="3655"/>
                </a:lnTo>
                <a:lnTo>
                  <a:pt x="410" y="3651"/>
                </a:lnTo>
                <a:lnTo>
                  <a:pt x="388" y="3646"/>
                </a:lnTo>
                <a:lnTo>
                  <a:pt x="368" y="3638"/>
                </a:lnTo>
                <a:lnTo>
                  <a:pt x="348" y="3628"/>
                </a:lnTo>
                <a:lnTo>
                  <a:pt x="330" y="3617"/>
                </a:lnTo>
                <a:lnTo>
                  <a:pt x="311" y="3604"/>
                </a:lnTo>
                <a:lnTo>
                  <a:pt x="295" y="3589"/>
                </a:lnTo>
                <a:lnTo>
                  <a:pt x="280" y="3573"/>
                </a:lnTo>
                <a:lnTo>
                  <a:pt x="267" y="3555"/>
                </a:lnTo>
                <a:lnTo>
                  <a:pt x="256" y="3536"/>
                </a:lnTo>
                <a:lnTo>
                  <a:pt x="247" y="3517"/>
                </a:lnTo>
                <a:lnTo>
                  <a:pt x="239" y="3496"/>
                </a:lnTo>
                <a:lnTo>
                  <a:pt x="233" y="3474"/>
                </a:lnTo>
                <a:lnTo>
                  <a:pt x="229" y="3451"/>
                </a:lnTo>
                <a:lnTo>
                  <a:pt x="228" y="3428"/>
                </a:lnTo>
                <a:lnTo>
                  <a:pt x="228" y="457"/>
                </a:lnTo>
                <a:lnTo>
                  <a:pt x="229" y="433"/>
                </a:lnTo>
                <a:lnTo>
                  <a:pt x="233" y="411"/>
                </a:lnTo>
                <a:lnTo>
                  <a:pt x="239" y="389"/>
                </a:lnTo>
                <a:lnTo>
                  <a:pt x="247" y="368"/>
                </a:lnTo>
                <a:lnTo>
                  <a:pt x="256" y="348"/>
                </a:lnTo>
                <a:lnTo>
                  <a:pt x="267" y="329"/>
                </a:lnTo>
                <a:lnTo>
                  <a:pt x="280" y="312"/>
                </a:lnTo>
                <a:lnTo>
                  <a:pt x="295" y="296"/>
                </a:lnTo>
                <a:lnTo>
                  <a:pt x="311" y="281"/>
                </a:lnTo>
                <a:lnTo>
                  <a:pt x="330" y="267"/>
                </a:lnTo>
                <a:lnTo>
                  <a:pt x="348" y="255"/>
                </a:lnTo>
                <a:lnTo>
                  <a:pt x="368" y="246"/>
                </a:lnTo>
                <a:lnTo>
                  <a:pt x="388" y="238"/>
                </a:lnTo>
                <a:lnTo>
                  <a:pt x="410" y="232"/>
                </a:lnTo>
                <a:lnTo>
                  <a:pt x="433" y="229"/>
                </a:lnTo>
                <a:lnTo>
                  <a:pt x="456" y="228"/>
                </a:lnTo>
                <a:lnTo>
                  <a:pt x="6397" y="228"/>
                </a:lnTo>
                <a:lnTo>
                  <a:pt x="6420" y="229"/>
                </a:lnTo>
                <a:lnTo>
                  <a:pt x="6443" y="232"/>
                </a:lnTo>
                <a:lnTo>
                  <a:pt x="6465" y="238"/>
                </a:lnTo>
                <a:lnTo>
                  <a:pt x="6486" y="246"/>
                </a:lnTo>
                <a:lnTo>
                  <a:pt x="6507" y="255"/>
                </a:lnTo>
                <a:lnTo>
                  <a:pt x="6525" y="267"/>
                </a:lnTo>
                <a:lnTo>
                  <a:pt x="6542" y="281"/>
                </a:lnTo>
                <a:lnTo>
                  <a:pt x="6558" y="296"/>
                </a:lnTo>
                <a:lnTo>
                  <a:pt x="6573" y="312"/>
                </a:lnTo>
                <a:lnTo>
                  <a:pt x="6587" y="329"/>
                </a:lnTo>
                <a:lnTo>
                  <a:pt x="6599" y="348"/>
                </a:lnTo>
                <a:lnTo>
                  <a:pt x="6608" y="368"/>
                </a:lnTo>
                <a:lnTo>
                  <a:pt x="6616" y="389"/>
                </a:lnTo>
                <a:lnTo>
                  <a:pt x="6621" y="411"/>
                </a:lnTo>
                <a:lnTo>
                  <a:pt x="6624" y="433"/>
                </a:lnTo>
                <a:lnTo>
                  <a:pt x="6625" y="457"/>
                </a:lnTo>
                <a:lnTo>
                  <a:pt x="6625" y="3428"/>
                </a:lnTo>
                <a:close/>
              </a:path>
            </a:pathLst>
          </a:custGeom>
          <a:solidFill>
            <a:schemeClr val="bg1">
              <a:lumMod val="75000"/>
            </a:schemeClr>
          </a:solidFill>
          <a:ln>
            <a:noFill/>
          </a:ln>
        </p:spPr>
        <p:txBody>
          <a:bodyPr bIns="144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p>
        </p:txBody>
      </p:sp>
      <p:sp>
        <p:nvSpPr>
          <p:cNvPr id="14" name="矩形 13"/>
          <p:cNvSpPr/>
          <p:nvPr/>
        </p:nvSpPr>
        <p:spPr>
          <a:xfrm>
            <a:off x="911877" y="4166102"/>
            <a:ext cx="4220485" cy="861774"/>
          </a:xfrm>
          <a:prstGeom prst="rect">
            <a:avLst/>
          </a:prstGeom>
        </p:spPr>
        <p:txBody>
          <a:bodyPr wrap="square">
            <a:spAutoFit/>
          </a:bodyPr>
          <a:lstStyle/>
          <a:p>
            <a:pPr marL="107950">
              <a:lnSpc>
                <a:spcPts val="2000"/>
              </a:lnSpc>
            </a:pPr>
            <a:r>
              <a:rPr lang="zh-CN" altLang="en-US" sz="1400" dirty="0">
                <a:solidFill>
                  <a:schemeClr val="accent5">
                    <a:lumMod val="75000"/>
                  </a:schemeClr>
                </a:solidFill>
                <a:latin typeface="微软雅黑" panose="020B0503020204020204" pitchFamily="34" charset="-122"/>
                <a:ea typeface="微软雅黑" panose="020B0503020204020204" pitchFamily="34" charset="-122"/>
              </a:rPr>
              <a:t>根据公司总体营运目标规划制订年度市场开发及渠道建设目标与计划，分析预测竞争对手市场及渠道状况适时提出改善对策。</a:t>
            </a:r>
          </a:p>
        </p:txBody>
      </p:sp>
      <p:sp>
        <p:nvSpPr>
          <p:cNvPr id="15" name="矩形 14"/>
          <p:cNvSpPr/>
          <p:nvPr/>
        </p:nvSpPr>
        <p:spPr>
          <a:xfrm>
            <a:off x="911877" y="5401714"/>
            <a:ext cx="4220485" cy="938719"/>
          </a:xfrm>
          <a:prstGeom prst="rect">
            <a:avLst/>
          </a:prstGeom>
        </p:spPr>
        <p:txBody>
          <a:bodyPr wrap="square">
            <a:spAutoFit/>
          </a:bodyPr>
          <a:lstStyle/>
          <a:p>
            <a:pPr>
              <a:lnSpc>
                <a:spcPts val="2200"/>
              </a:lnSpc>
            </a:pPr>
            <a:r>
              <a:rPr lang="zh-CN" altLang="en-US" sz="1400" b="0" i="0" dirty="0" smtClean="0">
                <a:solidFill>
                  <a:schemeClr val="accent5">
                    <a:lumMod val="75000"/>
                  </a:schemeClr>
                </a:solidFill>
                <a:effectLst/>
                <a:latin typeface="微软雅黑" panose="020B0503020204020204" pitchFamily="34" charset="-122"/>
                <a:ea typeface="微软雅黑" panose="020B0503020204020204" pitchFamily="34" charset="-122"/>
              </a:rPr>
              <a:t>工作总结，以年终总结、半年总结和季度总结最为常见和多用。就其内容而言，工作总结就是把一个时间段的工作进行一次全面系统的总检查、</a:t>
            </a:r>
            <a:endParaRPr lang="zh-CN" altLang="en-US" sz="1400"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12609095" y="6858000"/>
            <a:ext cx="234360" cy="372410"/>
          </a:xfrm>
          <a:prstGeom prst="rect">
            <a:avLst/>
          </a:prstGeom>
          <a:noFill/>
        </p:spPr>
        <p:txBody>
          <a:bodyPr wrap="none" rtlCol="0">
            <a:spAutoFit/>
          </a:bodyPr>
          <a:lstStyle/>
          <a:p>
            <a:pPr>
              <a:lnSpc>
                <a:spcPct val="130000"/>
              </a:lnSpc>
            </a:pPr>
            <a:r>
              <a:rPr lang="en-US" altLang="zh-CN" sz="1400" dirty="0" smtClean="0">
                <a:latin typeface="Arial" panose="020B0604020202020204" pitchFamily="34" charset="0"/>
                <a:ea typeface="微软雅黑" panose="020B0503020204020204" pitchFamily="34" charset="-122"/>
              </a:rPr>
              <a:t>.</a:t>
            </a:r>
            <a:endParaRPr lang="zh-CN" altLang="en-US" sz="1400" dirty="0" smtClean="0">
              <a:latin typeface="Arial" panose="020B060402020202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300" advClick="0" advTm="0">
        <p14:pa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up)">
                                      <p:cBhvr>
                                        <p:cTn id="20" dur="500"/>
                                        <p:tgtEl>
                                          <p:spTgt spid="15"/>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1500"/>
                                  </p:stCondLst>
                                  <p:childTnLst>
                                    <p:animEffect transition="out" filter="fade">
                                      <p:cBhvr>
                                        <p:cTn id="56" dur="500"/>
                                        <p:tgtEl>
                                          <p:spTgt spid="16"/>
                                        </p:tgtEl>
                                      </p:cBhvr>
                                    </p:animEffect>
                                    <p:set>
                                      <p:cBhvr>
                                        <p:cTn id="57"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p:bldP spid="9" grpId="0"/>
      <p:bldP spid="10" grpId="0"/>
      <p:bldP spid="11" grpId="0"/>
      <p:bldP spid="12" grpId="0" animBg="1"/>
      <p:bldP spid="13" grpId="0" animBg="1"/>
      <p:bldP spid="14"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021261" y="2757627"/>
            <a:ext cx="4149478" cy="707886"/>
          </a:xfrm>
          <a:prstGeom prst="rect">
            <a:avLst/>
          </a:prstGeom>
          <a:noFill/>
          <a:ln w="19050">
            <a:solidFill>
              <a:schemeClr val="accent5">
                <a:lumMod val="75000"/>
              </a:schemeClr>
            </a:solidFill>
          </a:ln>
        </p:spPr>
        <p:txBody>
          <a:bodyPr wrap="square" rtlCol="0">
            <a:spAutoFit/>
          </a:bodyPr>
          <a:lstStyle/>
          <a:p>
            <a:pPr algn="ctr"/>
            <a:r>
              <a:rPr lang="zh-CN" altLang="en-US" sz="4000" b="1" dirty="0" smtClean="0">
                <a:solidFill>
                  <a:schemeClr val="accent5">
                    <a:lumMod val="75000"/>
                  </a:schemeClr>
                </a:solidFill>
                <a:latin typeface="微软雅黑" panose="020B0503020204020204" pitchFamily="34" charset="-122"/>
                <a:ea typeface="微软雅黑" panose="020B0503020204020204" pitchFamily="34" charset="-122"/>
              </a:rPr>
              <a:t>自我介绍</a:t>
            </a:r>
            <a:endParaRPr lang="zh-CN" altLang="en-US" sz="4000" b="1"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4433525" y="3682709"/>
            <a:ext cx="3324949" cy="656590"/>
          </a:xfrm>
          <a:prstGeom prst="rect">
            <a:avLst/>
          </a:prstGeom>
          <a:noFill/>
        </p:spPr>
        <p:txBody>
          <a:bodyPr wrap="none" rtlCol="0">
            <a:spAutoFit/>
          </a:bodyPr>
          <a:lstStyle/>
          <a:p>
            <a:pPr>
              <a:lnSpc>
                <a:spcPts val="2200"/>
              </a:lnSpc>
            </a:pPr>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sym typeface="Wingdings" panose="05000000000000000000" pitchFamily="2" charset="2"/>
              </a:rPr>
              <a:t> </a:t>
            </a:r>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rPr>
              <a:t>个人信息    </a:t>
            </a:r>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sym typeface="Wingdings" panose="05000000000000000000" pitchFamily="2" charset="2"/>
              </a:rPr>
              <a:t></a:t>
            </a:r>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rPr>
              <a:t> 教育经历   </a:t>
            </a:r>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sym typeface="Wingdings" panose="05000000000000000000" pitchFamily="2" charset="2"/>
              </a:rPr>
              <a:t> </a:t>
            </a:r>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rPr>
              <a:t>工作经验 </a:t>
            </a:r>
            <a:endParaRPr lang="en-US" altLang="zh-CN" sz="1400" dirty="0">
              <a:solidFill>
                <a:schemeClr val="accent5">
                  <a:lumMod val="75000"/>
                </a:schemeClr>
              </a:solidFill>
              <a:latin typeface="微软雅黑" panose="020B0503020204020204" pitchFamily="34" charset="-122"/>
              <a:ea typeface="微软雅黑" panose="020B0503020204020204" pitchFamily="34" charset="-122"/>
            </a:endParaRPr>
          </a:p>
          <a:p>
            <a:pPr>
              <a:lnSpc>
                <a:spcPts val="2200"/>
              </a:lnSpc>
            </a:pPr>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sym typeface="Wingdings" panose="05000000000000000000" pitchFamily="2" charset="2"/>
              </a:rPr>
              <a:t> </a:t>
            </a:r>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rPr>
              <a:t>培训经历    </a:t>
            </a:r>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sym typeface="Wingdings" panose="05000000000000000000" pitchFamily="2" charset="2"/>
              </a:rPr>
              <a:t> </a:t>
            </a:r>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rPr>
              <a:t>获得荣誉   </a:t>
            </a:r>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sym typeface="Wingdings" panose="05000000000000000000" pitchFamily="2" charset="2"/>
              </a:rPr>
              <a:t> </a:t>
            </a:r>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rPr>
              <a:t>语言能力</a:t>
            </a:r>
            <a:endParaRPr lang="zh-CN" altLang="en-US" sz="1400"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12609095" y="6858000"/>
            <a:ext cx="234360" cy="372410"/>
          </a:xfrm>
          <a:prstGeom prst="rect">
            <a:avLst/>
          </a:prstGeom>
          <a:noFill/>
        </p:spPr>
        <p:txBody>
          <a:bodyPr wrap="none" rtlCol="0">
            <a:spAutoFit/>
          </a:bodyPr>
          <a:lstStyle/>
          <a:p>
            <a:pPr>
              <a:lnSpc>
                <a:spcPct val="130000"/>
              </a:lnSpc>
            </a:pPr>
            <a:r>
              <a:rPr lang="en-US" altLang="zh-CN" sz="1400" dirty="0" smtClean="0">
                <a:latin typeface="Arial" panose="020B0604020202020204" pitchFamily="34" charset="0"/>
                <a:ea typeface="微软雅黑" panose="020B0503020204020204" pitchFamily="34" charset="-122"/>
              </a:rPr>
              <a:t>.</a:t>
            </a:r>
            <a:endParaRPr lang="zh-CN" altLang="en-US" sz="1400" dirty="0" smtClean="0">
              <a:latin typeface="Arial" panose="020B0604020202020204" pitchFamily="34" charset="0"/>
              <a:ea typeface="微软雅黑" panose="020B0503020204020204" pitchFamily="34" charset="-122"/>
            </a:endParaRPr>
          </a:p>
        </p:txBody>
      </p:sp>
      <p:sp>
        <p:nvSpPr>
          <p:cNvPr id="14" name="KSO_Shape"/>
          <p:cNvSpPr/>
          <p:nvPr/>
        </p:nvSpPr>
        <p:spPr bwMode="auto">
          <a:xfrm flipH="1">
            <a:off x="3074237" y="2203784"/>
            <a:ext cx="717550" cy="1905000"/>
          </a:xfrm>
          <a:custGeom>
            <a:avLst/>
            <a:gdLst/>
            <a:ahLst/>
            <a:cxnLst/>
            <a:rect l="0" t="0" r="r" b="b"/>
            <a:pathLst>
              <a:path w="1190625" h="3163887">
                <a:moveTo>
                  <a:pt x="896392" y="1026239"/>
                </a:moveTo>
                <a:lnTo>
                  <a:pt x="896392" y="1562636"/>
                </a:lnTo>
                <a:lnTo>
                  <a:pt x="905596" y="1537864"/>
                </a:lnTo>
                <a:lnTo>
                  <a:pt x="914166" y="1513410"/>
                </a:lnTo>
                <a:lnTo>
                  <a:pt x="922419" y="1489909"/>
                </a:lnTo>
                <a:lnTo>
                  <a:pt x="929402" y="1466726"/>
                </a:lnTo>
                <a:lnTo>
                  <a:pt x="936067" y="1444495"/>
                </a:lnTo>
                <a:lnTo>
                  <a:pt x="941780" y="1423217"/>
                </a:lnTo>
                <a:lnTo>
                  <a:pt x="946859" y="1401939"/>
                </a:lnTo>
                <a:lnTo>
                  <a:pt x="951303" y="1381931"/>
                </a:lnTo>
                <a:lnTo>
                  <a:pt x="955111" y="1362241"/>
                </a:lnTo>
                <a:lnTo>
                  <a:pt x="958285" y="1343186"/>
                </a:lnTo>
                <a:lnTo>
                  <a:pt x="961142" y="1325084"/>
                </a:lnTo>
                <a:lnTo>
                  <a:pt x="963046" y="1307299"/>
                </a:lnTo>
                <a:lnTo>
                  <a:pt x="964951" y="1290467"/>
                </a:lnTo>
                <a:lnTo>
                  <a:pt x="965903" y="1273953"/>
                </a:lnTo>
                <a:lnTo>
                  <a:pt x="966538" y="1258392"/>
                </a:lnTo>
                <a:lnTo>
                  <a:pt x="966855" y="1243148"/>
                </a:lnTo>
                <a:lnTo>
                  <a:pt x="966221" y="1222822"/>
                </a:lnTo>
                <a:lnTo>
                  <a:pt x="964951" y="1203450"/>
                </a:lnTo>
                <a:lnTo>
                  <a:pt x="963046" y="1185030"/>
                </a:lnTo>
                <a:lnTo>
                  <a:pt x="960507" y="1167881"/>
                </a:lnTo>
                <a:lnTo>
                  <a:pt x="957651" y="1151684"/>
                </a:lnTo>
                <a:lnTo>
                  <a:pt x="953842" y="1136440"/>
                </a:lnTo>
                <a:lnTo>
                  <a:pt x="949716" y="1122149"/>
                </a:lnTo>
                <a:lnTo>
                  <a:pt x="945272" y="1108810"/>
                </a:lnTo>
                <a:lnTo>
                  <a:pt x="940193" y="1096107"/>
                </a:lnTo>
                <a:lnTo>
                  <a:pt x="934798" y="1084039"/>
                </a:lnTo>
                <a:lnTo>
                  <a:pt x="929084" y="1072923"/>
                </a:lnTo>
                <a:lnTo>
                  <a:pt x="923054" y="1062443"/>
                </a:lnTo>
                <a:lnTo>
                  <a:pt x="916388" y="1052598"/>
                </a:lnTo>
                <a:lnTo>
                  <a:pt x="910040" y="1043388"/>
                </a:lnTo>
                <a:lnTo>
                  <a:pt x="903375" y="1034814"/>
                </a:lnTo>
                <a:lnTo>
                  <a:pt x="896392" y="1026239"/>
                </a:lnTo>
                <a:close/>
                <a:moveTo>
                  <a:pt x="641199" y="722312"/>
                </a:moveTo>
                <a:lnTo>
                  <a:pt x="788474" y="722312"/>
                </a:lnTo>
                <a:lnTo>
                  <a:pt x="797044" y="722630"/>
                </a:lnTo>
                <a:lnTo>
                  <a:pt x="805297" y="723583"/>
                </a:lnTo>
                <a:lnTo>
                  <a:pt x="813867" y="725488"/>
                </a:lnTo>
                <a:lnTo>
                  <a:pt x="822119" y="727711"/>
                </a:lnTo>
                <a:lnTo>
                  <a:pt x="829419" y="729617"/>
                </a:lnTo>
                <a:lnTo>
                  <a:pt x="839259" y="732475"/>
                </a:lnTo>
                <a:lnTo>
                  <a:pt x="851638" y="736286"/>
                </a:lnTo>
                <a:lnTo>
                  <a:pt x="866238" y="741367"/>
                </a:lnTo>
                <a:lnTo>
                  <a:pt x="882108" y="747719"/>
                </a:lnTo>
                <a:lnTo>
                  <a:pt x="890678" y="751530"/>
                </a:lnTo>
                <a:lnTo>
                  <a:pt x="899883" y="755341"/>
                </a:lnTo>
                <a:lnTo>
                  <a:pt x="909088" y="760105"/>
                </a:lnTo>
                <a:lnTo>
                  <a:pt x="919245" y="765186"/>
                </a:lnTo>
                <a:lnTo>
                  <a:pt x="929084" y="770267"/>
                </a:lnTo>
                <a:lnTo>
                  <a:pt x="939559" y="775984"/>
                </a:lnTo>
                <a:lnTo>
                  <a:pt x="951620" y="783288"/>
                </a:lnTo>
                <a:lnTo>
                  <a:pt x="963999" y="791228"/>
                </a:lnTo>
                <a:lnTo>
                  <a:pt x="977012" y="799802"/>
                </a:lnTo>
                <a:lnTo>
                  <a:pt x="989708" y="809012"/>
                </a:lnTo>
                <a:lnTo>
                  <a:pt x="1002405" y="819175"/>
                </a:lnTo>
                <a:lnTo>
                  <a:pt x="1015418" y="829973"/>
                </a:lnTo>
                <a:lnTo>
                  <a:pt x="1028432" y="841406"/>
                </a:lnTo>
                <a:lnTo>
                  <a:pt x="1041445" y="853791"/>
                </a:lnTo>
                <a:lnTo>
                  <a:pt x="1054141" y="866812"/>
                </a:lnTo>
                <a:lnTo>
                  <a:pt x="1066838" y="881104"/>
                </a:lnTo>
                <a:lnTo>
                  <a:pt x="1072868" y="888408"/>
                </a:lnTo>
                <a:lnTo>
                  <a:pt x="1078899" y="895712"/>
                </a:lnTo>
                <a:lnTo>
                  <a:pt x="1085247" y="903652"/>
                </a:lnTo>
                <a:lnTo>
                  <a:pt x="1091278" y="911591"/>
                </a:lnTo>
                <a:lnTo>
                  <a:pt x="1096991" y="919531"/>
                </a:lnTo>
                <a:lnTo>
                  <a:pt x="1102704" y="928423"/>
                </a:lnTo>
                <a:lnTo>
                  <a:pt x="1108418" y="936998"/>
                </a:lnTo>
                <a:lnTo>
                  <a:pt x="1113813" y="945890"/>
                </a:lnTo>
                <a:lnTo>
                  <a:pt x="1119209" y="954783"/>
                </a:lnTo>
                <a:lnTo>
                  <a:pt x="1124605" y="963993"/>
                </a:lnTo>
                <a:lnTo>
                  <a:pt x="1129684" y="973520"/>
                </a:lnTo>
                <a:lnTo>
                  <a:pt x="1134445" y="983683"/>
                </a:lnTo>
                <a:lnTo>
                  <a:pt x="1141110" y="997021"/>
                </a:lnTo>
                <a:lnTo>
                  <a:pt x="1147141" y="1010677"/>
                </a:lnTo>
                <a:lnTo>
                  <a:pt x="1152854" y="1024651"/>
                </a:lnTo>
                <a:lnTo>
                  <a:pt x="1157933" y="1039577"/>
                </a:lnTo>
                <a:lnTo>
                  <a:pt x="1163011" y="1054504"/>
                </a:lnTo>
                <a:lnTo>
                  <a:pt x="1167772" y="1069748"/>
                </a:lnTo>
                <a:lnTo>
                  <a:pt x="1171898" y="1085309"/>
                </a:lnTo>
                <a:lnTo>
                  <a:pt x="1175707" y="1101506"/>
                </a:lnTo>
                <a:lnTo>
                  <a:pt x="1179199" y="1118020"/>
                </a:lnTo>
                <a:lnTo>
                  <a:pt x="1182055" y="1134534"/>
                </a:lnTo>
                <a:lnTo>
                  <a:pt x="1184595" y="1152001"/>
                </a:lnTo>
                <a:lnTo>
                  <a:pt x="1186816" y="1169469"/>
                </a:lnTo>
                <a:lnTo>
                  <a:pt x="1188403" y="1187253"/>
                </a:lnTo>
                <a:lnTo>
                  <a:pt x="1189673" y="1205673"/>
                </a:lnTo>
                <a:lnTo>
                  <a:pt x="1190308" y="1224093"/>
                </a:lnTo>
                <a:lnTo>
                  <a:pt x="1190625" y="1243148"/>
                </a:lnTo>
                <a:lnTo>
                  <a:pt x="1190308" y="1257756"/>
                </a:lnTo>
                <a:lnTo>
                  <a:pt x="1189990" y="1272365"/>
                </a:lnTo>
                <a:lnTo>
                  <a:pt x="1189356" y="1287292"/>
                </a:lnTo>
                <a:lnTo>
                  <a:pt x="1188403" y="1302218"/>
                </a:lnTo>
                <a:lnTo>
                  <a:pt x="1187134" y="1317780"/>
                </a:lnTo>
                <a:lnTo>
                  <a:pt x="1185547" y="1333341"/>
                </a:lnTo>
                <a:lnTo>
                  <a:pt x="1183642" y="1348903"/>
                </a:lnTo>
                <a:lnTo>
                  <a:pt x="1181420" y="1364782"/>
                </a:lnTo>
                <a:lnTo>
                  <a:pt x="1178881" y="1380979"/>
                </a:lnTo>
                <a:lnTo>
                  <a:pt x="1176025" y="1397493"/>
                </a:lnTo>
                <a:lnTo>
                  <a:pt x="1173168" y="1413690"/>
                </a:lnTo>
                <a:lnTo>
                  <a:pt x="1169677" y="1430839"/>
                </a:lnTo>
                <a:lnTo>
                  <a:pt x="1165868" y="1447671"/>
                </a:lnTo>
                <a:lnTo>
                  <a:pt x="1162059" y="1464820"/>
                </a:lnTo>
                <a:lnTo>
                  <a:pt x="1157615" y="1482605"/>
                </a:lnTo>
                <a:lnTo>
                  <a:pt x="1152854" y="1500390"/>
                </a:lnTo>
                <a:lnTo>
                  <a:pt x="1147776" y="1518174"/>
                </a:lnTo>
                <a:lnTo>
                  <a:pt x="1142380" y="1536594"/>
                </a:lnTo>
                <a:lnTo>
                  <a:pt x="1136349" y="1555014"/>
                </a:lnTo>
                <a:lnTo>
                  <a:pt x="1130318" y="1573434"/>
                </a:lnTo>
                <a:lnTo>
                  <a:pt x="1123970" y="1592489"/>
                </a:lnTo>
                <a:lnTo>
                  <a:pt x="1116987" y="1611543"/>
                </a:lnTo>
                <a:lnTo>
                  <a:pt x="1110005" y="1630916"/>
                </a:lnTo>
                <a:lnTo>
                  <a:pt x="1102387" y="1650924"/>
                </a:lnTo>
                <a:lnTo>
                  <a:pt x="1094452" y="1670614"/>
                </a:lnTo>
                <a:lnTo>
                  <a:pt x="1086199" y="1690622"/>
                </a:lnTo>
                <a:lnTo>
                  <a:pt x="1077312" y="1711582"/>
                </a:lnTo>
                <a:lnTo>
                  <a:pt x="1068425" y="1731907"/>
                </a:lnTo>
                <a:lnTo>
                  <a:pt x="1058903" y="1752868"/>
                </a:lnTo>
                <a:lnTo>
                  <a:pt x="1049063" y="1774463"/>
                </a:lnTo>
                <a:lnTo>
                  <a:pt x="1038906" y="1795741"/>
                </a:lnTo>
                <a:lnTo>
                  <a:pt x="1028114" y="1817655"/>
                </a:lnTo>
                <a:lnTo>
                  <a:pt x="1023988" y="1824959"/>
                </a:lnTo>
                <a:lnTo>
                  <a:pt x="1019862" y="1831628"/>
                </a:lnTo>
                <a:lnTo>
                  <a:pt x="1015101" y="1837980"/>
                </a:lnTo>
                <a:lnTo>
                  <a:pt x="1010022" y="1844014"/>
                </a:lnTo>
                <a:lnTo>
                  <a:pt x="1004626" y="1849413"/>
                </a:lnTo>
                <a:lnTo>
                  <a:pt x="998596" y="1854494"/>
                </a:lnTo>
                <a:lnTo>
                  <a:pt x="992565" y="1859258"/>
                </a:lnTo>
                <a:lnTo>
                  <a:pt x="986217" y="1863386"/>
                </a:lnTo>
                <a:lnTo>
                  <a:pt x="979551" y="1867515"/>
                </a:lnTo>
                <a:lnTo>
                  <a:pt x="972251" y="1870691"/>
                </a:lnTo>
                <a:lnTo>
                  <a:pt x="965268" y="1873549"/>
                </a:lnTo>
                <a:lnTo>
                  <a:pt x="957968" y="1875772"/>
                </a:lnTo>
                <a:lnTo>
                  <a:pt x="950668" y="1877678"/>
                </a:lnTo>
                <a:lnTo>
                  <a:pt x="943050" y="1878948"/>
                </a:lnTo>
                <a:lnTo>
                  <a:pt x="935432" y="1879583"/>
                </a:lnTo>
                <a:lnTo>
                  <a:pt x="927815" y="1879901"/>
                </a:lnTo>
                <a:lnTo>
                  <a:pt x="922419" y="1879901"/>
                </a:lnTo>
                <a:lnTo>
                  <a:pt x="916388" y="1879266"/>
                </a:lnTo>
                <a:lnTo>
                  <a:pt x="910992" y="1878630"/>
                </a:lnTo>
                <a:lnTo>
                  <a:pt x="905279" y="1877678"/>
                </a:lnTo>
                <a:lnTo>
                  <a:pt x="1123653" y="2955871"/>
                </a:lnTo>
                <a:lnTo>
                  <a:pt x="1125240" y="2964445"/>
                </a:lnTo>
                <a:lnTo>
                  <a:pt x="1126510" y="2973655"/>
                </a:lnTo>
                <a:lnTo>
                  <a:pt x="1127144" y="2982230"/>
                </a:lnTo>
                <a:lnTo>
                  <a:pt x="1127144" y="2990805"/>
                </a:lnTo>
                <a:lnTo>
                  <a:pt x="1127144" y="2999379"/>
                </a:lnTo>
                <a:lnTo>
                  <a:pt x="1126510" y="3007636"/>
                </a:lnTo>
                <a:lnTo>
                  <a:pt x="1125240" y="3016211"/>
                </a:lnTo>
                <a:lnTo>
                  <a:pt x="1123970" y="3024468"/>
                </a:lnTo>
                <a:lnTo>
                  <a:pt x="1122066" y="3032726"/>
                </a:lnTo>
                <a:lnTo>
                  <a:pt x="1119844" y="3040983"/>
                </a:lnTo>
                <a:lnTo>
                  <a:pt x="1116987" y="3048922"/>
                </a:lnTo>
                <a:lnTo>
                  <a:pt x="1114131" y="3056544"/>
                </a:lnTo>
                <a:lnTo>
                  <a:pt x="1110639" y="3064166"/>
                </a:lnTo>
                <a:lnTo>
                  <a:pt x="1107148" y="3071471"/>
                </a:lnTo>
                <a:lnTo>
                  <a:pt x="1103022" y="3078775"/>
                </a:lnTo>
                <a:lnTo>
                  <a:pt x="1098578" y="3086079"/>
                </a:lnTo>
                <a:lnTo>
                  <a:pt x="1093817" y="3092749"/>
                </a:lnTo>
                <a:lnTo>
                  <a:pt x="1088739" y="3099100"/>
                </a:lnTo>
                <a:lnTo>
                  <a:pt x="1083025" y="3105452"/>
                </a:lnTo>
                <a:lnTo>
                  <a:pt x="1077629" y="3111486"/>
                </a:lnTo>
                <a:lnTo>
                  <a:pt x="1071599" y="3117202"/>
                </a:lnTo>
                <a:lnTo>
                  <a:pt x="1065251" y="3122919"/>
                </a:lnTo>
                <a:lnTo>
                  <a:pt x="1058903" y="3128000"/>
                </a:lnTo>
                <a:lnTo>
                  <a:pt x="1051920" y="3133082"/>
                </a:lnTo>
                <a:lnTo>
                  <a:pt x="1044937" y="3137845"/>
                </a:lnTo>
                <a:lnTo>
                  <a:pt x="1037636" y="3141974"/>
                </a:lnTo>
                <a:lnTo>
                  <a:pt x="1030019" y="3146102"/>
                </a:lnTo>
                <a:lnTo>
                  <a:pt x="1022084" y="3149596"/>
                </a:lnTo>
                <a:lnTo>
                  <a:pt x="1014149" y="3152772"/>
                </a:lnTo>
                <a:lnTo>
                  <a:pt x="1005896" y="3155312"/>
                </a:lnTo>
                <a:lnTo>
                  <a:pt x="997326" y="3157853"/>
                </a:lnTo>
                <a:lnTo>
                  <a:pt x="988756" y="3159759"/>
                </a:lnTo>
                <a:lnTo>
                  <a:pt x="980186" y="3161346"/>
                </a:lnTo>
                <a:lnTo>
                  <a:pt x="970982" y="3162299"/>
                </a:lnTo>
                <a:lnTo>
                  <a:pt x="962412" y="3162934"/>
                </a:lnTo>
                <a:lnTo>
                  <a:pt x="953842" y="3163252"/>
                </a:lnTo>
                <a:lnTo>
                  <a:pt x="945272" y="3162934"/>
                </a:lnTo>
                <a:lnTo>
                  <a:pt x="937019" y="3162299"/>
                </a:lnTo>
                <a:lnTo>
                  <a:pt x="928449" y="3161346"/>
                </a:lnTo>
                <a:lnTo>
                  <a:pt x="920197" y="3159759"/>
                </a:lnTo>
                <a:lnTo>
                  <a:pt x="911627" y="3157853"/>
                </a:lnTo>
                <a:lnTo>
                  <a:pt x="903692" y="3155630"/>
                </a:lnTo>
                <a:lnTo>
                  <a:pt x="895757" y="3153089"/>
                </a:lnTo>
                <a:lnTo>
                  <a:pt x="888139" y="3150231"/>
                </a:lnTo>
                <a:lnTo>
                  <a:pt x="880521" y="3146738"/>
                </a:lnTo>
                <a:lnTo>
                  <a:pt x="873221" y="3142927"/>
                </a:lnTo>
                <a:lnTo>
                  <a:pt x="865921" y="3139116"/>
                </a:lnTo>
                <a:lnTo>
                  <a:pt x="858621" y="3134352"/>
                </a:lnTo>
                <a:lnTo>
                  <a:pt x="851955" y="3129588"/>
                </a:lnTo>
                <a:lnTo>
                  <a:pt x="845290" y="3124507"/>
                </a:lnTo>
                <a:lnTo>
                  <a:pt x="839259" y="3119108"/>
                </a:lnTo>
                <a:lnTo>
                  <a:pt x="833228" y="3113391"/>
                </a:lnTo>
                <a:lnTo>
                  <a:pt x="827198" y="3107675"/>
                </a:lnTo>
                <a:lnTo>
                  <a:pt x="821802" y="3101323"/>
                </a:lnTo>
                <a:lnTo>
                  <a:pt x="816723" y="3094654"/>
                </a:lnTo>
                <a:lnTo>
                  <a:pt x="811645" y="3087985"/>
                </a:lnTo>
                <a:lnTo>
                  <a:pt x="806884" y="3080680"/>
                </a:lnTo>
                <a:lnTo>
                  <a:pt x="802757" y="3073376"/>
                </a:lnTo>
                <a:lnTo>
                  <a:pt x="798631" y="3065754"/>
                </a:lnTo>
                <a:lnTo>
                  <a:pt x="795140" y="3058132"/>
                </a:lnTo>
                <a:lnTo>
                  <a:pt x="791966" y="3050193"/>
                </a:lnTo>
                <a:lnTo>
                  <a:pt x="789109" y="3041935"/>
                </a:lnTo>
                <a:lnTo>
                  <a:pt x="786887" y="3033361"/>
                </a:lnTo>
                <a:lnTo>
                  <a:pt x="784983" y="3024468"/>
                </a:lnTo>
                <a:lnTo>
                  <a:pt x="556134" y="1895462"/>
                </a:lnTo>
                <a:lnTo>
                  <a:pt x="485988" y="1895462"/>
                </a:lnTo>
                <a:lnTo>
                  <a:pt x="485988" y="2990805"/>
                </a:lnTo>
                <a:lnTo>
                  <a:pt x="485671" y="2999697"/>
                </a:lnTo>
                <a:lnTo>
                  <a:pt x="485036" y="3008589"/>
                </a:lnTo>
                <a:lnTo>
                  <a:pt x="483766" y="3017164"/>
                </a:lnTo>
                <a:lnTo>
                  <a:pt x="482497" y="3026056"/>
                </a:lnTo>
                <a:lnTo>
                  <a:pt x="480592" y="3034313"/>
                </a:lnTo>
                <a:lnTo>
                  <a:pt x="478053" y="3042253"/>
                </a:lnTo>
                <a:lnTo>
                  <a:pt x="475196" y="3050510"/>
                </a:lnTo>
                <a:lnTo>
                  <a:pt x="472022" y="3058132"/>
                </a:lnTo>
                <a:lnTo>
                  <a:pt x="468531" y="3065754"/>
                </a:lnTo>
                <a:lnTo>
                  <a:pt x="464722" y="3073376"/>
                </a:lnTo>
                <a:lnTo>
                  <a:pt x="460596" y="3080363"/>
                </a:lnTo>
                <a:lnTo>
                  <a:pt x="456152" y="3087667"/>
                </a:lnTo>
                <a:lnTo>
                  <a:pt x="451391" y="3094337"/>
                </a:lnTo>
                <a:lnTo>
                  <a:pt x="446313" y="3101006"/>
                </a:lnTo>
                <a:lnTo>
                  <a:pt x="440917" y="3107357"/>
                </a:lnTo>
                <a:lnTo>
                  <a:pt x="435203" y="3113074"/>
                </a:lnTo>
                <a:lnTo>
                  <a:pt x="429173" y="3118790"/>
                </a:lnTo>
                <a:lnTo>
                  <a:pt x="423142" y="3124189"/>
                </a:lnTo>
                <a:lnTo>
                  <a:pt x="416159" y="3129271"/>
                </a:lnTo>
                <a:lnTo>
                  <a:pt x="409494" y="3134034"/>
                </a:lnTo>
                <a:lnTo>
                  <a:pt x="402511" y="3139116"/>
                </a:lnTo>
                <a:lnTo>
                  <a:pt x="395210" y="3143244"/>
                </a:lnTo>
                <a:lnTo>
                  <a:pt x="387910" y="3147055"/>
                </a:lnTo>
                <a:lnTo>
                  <a:pt x="380292" y="3150231"/>
                </a:lnTo>
                <a:lnTo>
                  <a:pt x="372357" y="3153407"/>
                </a:lnTo>
                <a:lnTo>
                  <a:pt x="364105" y="3156265"/>
                </a:lnTo>
                <a:lnTo>
                  <a:pt x="355852" y="3158488"/>
                </a:lnTo>
                <a:lnTo>
                  <a:pt x="347600" y="3160394"/>
                </a:lnTo>
                <a:lnTo>
                  <a:pt x="339030" y="3161982"/>
                </a:lnTo>
                <a:lnTo>
                  <a:pt x="330460" y="3162934"/>
                </a:lnTo>
                <a:lnTo>
                  <a:pt x="321890" y="3163570"/>
                </a:lnTo>
                <a:lnTo>
                  <a:pt x="313003" y="3163887"/>
                </a:lnTo>
                <a:lnTo>
                  <a:pt x="303798" y="3163570"/>
                </a:lnTo>
                <a:lnTo>
                  <a:pt x="295228" y="3162934"/>
                </a:lnTo>
                <a:lnTo>
                  <a:pt x="286341" y="3161982"/>
                </a:lnTo>
                <a:lnTo>
                  <a:pt x="278088" y="3160394"/>
                </a:lnTo>
                <a:lnTo>
                  <a:pt x="269836" y="3158488"/>
                </a:lnTo>
                <a:lnTo>
                  <a:pt x="261583" y="3156265"/>
                </a:lnTo>
                <a:lnTo>
                  <a:pt x="253331" y="3153407"/>
                </a:lnTo>
                <a:lnTo>
                  <a:pt x="245396" y="3150231"/>
                </a:lnTo>
                <a:lnTo>
                  <a:pt x="237778" y="3147055"/>
                </a:lnTo>
                <a:lnTo>
                  <a:pt x="230478" y="3143244"/>
                </a:lnTo>
                <a:lnTo>
                  <a:pt x="223177" y="3139116"/>
                </a:lnTo>
                <a:lnTo>
                  <a:pt x="216195" y="3134034"/>
                </a:lnTo>
                <a:lnTo>
                  <a:pt x="209529" y="3129271"/>
                </a:lnTo>
                <a:lnTo>
                  <a:pt x="202864" y="3124189"/>
                </a:lnTo>
                <a:lnTo>
                  <a:pt x="196515" y="3118790"/>
                </a:lnTo>
                <a:lnTo>
                  <a:pt x="190485" y="3113074"/>
                </a:lnTo>
                <a:lnTo>
                  <a:pt x="184772" y="3107357"/>
                </a:lnTo>
                <a:lnTo>
                  <a:pt x="179376" y="3101006"/>
                </a:lnTo>
                <a:lnTo>
                  <a:pt x="174297" y="3094337"/>
                </a:lnTo>
                <a:lnTo>
                  <a:pt x="169536" y="3087667"/>
                </a:lnTo>
                <a:lnTo>
                  <a:pt x="165092" y="3080363"/>
                </a:lnTo>
                <a:lnTo>
                  <a:pt x="160966" y="3073376"/>
                </a:lnTo>
                <a:lnTo>
                  <a:pt x="157157" y="3065754"/>
                </a:lnTo>
                <a:lnTo>
                  <a:pt x="153666" y="3058132"/>
                </a:lnTo>
                <a:lnTo>
                  <a:pt x="150492" y="3050510"/>
                </a:lnTo>
                <a:lnTo>
                  <a:pt x="147953" y="3042253"/>
                </a:lnTo>
                <a:lnTo>
                  <a:pt x="145096" y="3034313"/>
                </a:lnTo>
                <a:lnTo>
                  <a:pt x="143192" y="3026056"/>
                </a:lnTo>
                <a:lnTo>
                  <a:pt x="141922" y="3017164"/>
                </a:lnTo>
                <a:lnTo>
                  <a:pt x="140652" y="3008589"/>
                </a:lnTo>
                <a:lnTo>
                  <a:pt x="140018" y="2999697"/>
                </a:lnTo>
                <a:lnTo>
                  <a:pt x="139700" y="2990805"/>
                </a:lnTo>
                <a:lnTo>
                  <a:pt x="139700" y="1787484"/>
                </a:lnTo>
                <a:lnTo>
                  <a:pt x="139700" y="1522303"/>
                </a:lnTo>
                <a:lnTo>
                  <a:pt x="139700" y="1265378"/>
                </a:lnTo>
                <a:lnTo>
                  <a:pt x="147953" y="1265378"/>
                </a:lnTo>
                <a:lnTo>
                  <a:pt x="155570" y="1265061"/>
                </a:lnTo>
                <a:lnTo>
                  <a:pt x="163188" y="1264426"/>
                </a:lnTo>
                <a:lnTo>
                  <a:pt x="170806" y="1263791"/>
                </a:lnTo>
                <a:lnTo>
                  <a:pt x="185724" y="1262203"/>
                </a:lnTo>
                <a:lnTo>
                  <a:pt x="200007" y="1259662"/>
                </a:lnTo>
                <a:lnTo>
                  <a:pt x="214607" y="1256486"/>
                </a:lnTo>
                <a:lnTo>
                  <a:pt x="228573" y="1252358"/>
                </a:lnTo>
                <a:lnTo>
                  <a:pt x="241904" y="1247911"/>
                </a:lnTo>
                <a:lnTo>
                  <a:pt x="254918" y="1242830"/>
                </a:lnTo>
                <a:lnTo>
                  <a:pt x="268249" y="1237431"/>
                </a:lnTo>
                <a:lnTo>
                  <a:pt x="280628" y="1231715"/>
                </a:lnTo>
                <a:lnTo>
                  <a:pt x="292689" y="1225363"/>
                </a:lnTo>
                <a:lnTo>
                  <a:pt x="304433" y="1218376"/>
                </a:lnTo>
                <a:lnTo>
                  <a:pt x="316177" y="1211389"/>
                </a:lnTo>
                <a:lnTo>
                  <a:pt x="327286" y="1204085"/>
                </a:lnTo>
                <a:lnTo>
                  <a:pt x="338078" y="1195828"/>
                </a:lnTo>
                <a:lnTo>
                  <a:pt x="348552" y="1187888"/>
                </a:lnTo>
                <a:lnTo>
                  <a:pt x="358709" y="1179631"/>
                </a:lnTo>
                <a:lnTo>
                  <a:pt x="368548" y="1171056"/>
                </a:lnTo>
                <a:lnTo>
                  <a:pt x="378071" y="1162482"/>
                </a:lnTo>
                <a:lnTo>
                  <a:pt x="387275" y="1153589"/>
                </a:lnTo>
                <a:lnTo>
                  <a:pt x="395845" y="1144380"/>
                </a:lnTo>
                <a:lnTo>
                  <a:pt x="404415" y="1135487"/>
                </a:lnTo>
                <a:lnTo>
                  <a:pt x="412350" y="1126595"/>
                </a:lnTo>
                <a:lnTo>
                  <a:pt x="419968" y="1117385"/>
                </a:lnTo>
                <a:lnTo>
                  <a:pt x="427903" y="1108493"/>
                </a:lnTo>
                <a:lnTo>
                  <a:pt x="434886" y="1099600"/>
                </a:lnTo>
                <a:lnTo>
                  <a:pt x="447900" y="1082133"/>
                </a:lnTo>
                <a:lnTo>
                  <a:pt x="459643" y="1065301"/>
                </a:lnTo>
                <a:lnTo>
                  <a:pt x="470118" y="1049740"/>
                </a:lnTo>
                <a:lnTo>
                  <a:pt x="480592" y="1033543"/>
                </a:lnTo>
                <a:lnTo>
                  <a:pt x="491066" y="1017029"/>
                </a:lnTo>
                <a:lnTo>
                  <a:pt x="501223" y="999879"/>
                </a:lnTo>
                <a:lnTo>
                  <a:pt x="511698" y="982095"/>
                </a:lnTo>
                <a:lnTo>
                  <a:pt x="521855" y="963357"/>
                </a:lnTo>
                <a:lnTo>
                  <a:pt x="532329" y="944620"/>
                </a:lnTo>
                <a:lnTo>
                  <a:pt x="543121" y="925248"/>
                </a:lnTo>
                <a:lnTo>
                  <a:pt x="553595" y="904922"/>
                </a:lnTo>
                <a:lnTo>
                  <a:pt x="564387" y="884279"/>
                </a:lnTo>
                <a:lnTo>
                  <a:pt x="575179" y="863001"/>
                </a:lnTo>
                <a:lnTo>
                  <a:pt x="585653" y="841088"/>
                </a:lnTo>
                <a:lnTo>
                  <a:pt x="597079" y="818857"/>
                </a:lnTo>
                <a:lnTo>
                  <a:pt x="618980" y="771855"/>
                </a:lnTo>
                <a:lnTo>
                  <a:pt x="641199" y="722312"/>
                </a:lnTo>
                <a:close/>
                <a:moveTo>
                  <a:pt x="527838" y="527050"/>
                </a:moveTo>
                <a:lnTo>
                  <a:pt x="533244" y="527368"/>
                </a:lnTo>
                <a:lnTo>
                  <a:pt x="538967" y="528003"/>
                </a:lnTo>
                <a:lnTo>
                  <a:pt x="544373" y="528638"/>
                </a:lnTo>
                <a:lnTo>
                  <a:pt x="549778" y="529590"/>
                </a:lnTo>
                <a:lnTo>
                  <a:pt x="555184" y="530860"/>
                </a:lnTo>
                <a:lnTo>
                  <a:pt x="560589" y="532448"/>
                </a:lnTo>
                <a:lnTo>
                  <a:pt x="565995" y="534353"/>
                </a:lnTo>
                <a:lnTo>
                  <a:pt x="571400" y="536575"/>
                </a:lnTo>
                <a:lnTo>
                  <a:pt x="577124" y="539433"/>
                </a:lnTo>
                <a:lnTo>
                  <a:pt x="582530" y="542608"/>
                </a:lnTo>
                <a:lnTo>
                  <a:pt x="587935" y="545783"/>
                </a:lnTo>
                <a:lnTo>
                  <a:pt x="593341" y="549275"/>
                </a:lnTo>
                <a:lnTo>
                  <a:pt x="598110" y="553085"/>
                </a:lnTo>
                <a:lnTo>
                  <a:pt x="602880" y="557213"/>
                </a:lnTo>
                <a:lnTo>
                  <a:pt x="607014" y="561658"/>
                </a:lnTo>
                <a:lnTo>
                  <a:pt x="611147" y="566103"/>
                </a:lnTo>
                <a:lnTo>
                  <a:pt x="614963" y="570548"/>
                </a:lnTo>
                <a:lnTo>
                  <a:pt x="618461" y="575628"/>
                </a:lnTo>
                <a:lnTo>
                  <a:pt x="621640" y="580390"/>
                </a:lnTo>
                <a:lnTo>
                  <a:pt x="624820" y="585788"/>
                </a:lnTo>
                <a:lnTo>
                  <a:pt x="627364" y="590868"/>
                </a:lnTo>
                <a:lnTo>
                  <a:pt x="629908" y="596583"/>
                </a:lnTo>
                <a:lnTo>
                  <a:pt x="632134" y="602298"/>
                </a:lnTo>
                <a:lnTo>
                  <a:pt x="633724" y="608013"/>
                </a:lnTo>
                <a:lnTo>
                  <a:pt x="634995" y="612458"/>
                </a:lnTo>
                <a:lnTo>
                  <a:pt x="636267" y="617220"/>
                </a:lnTo>
                <a:lnTo>
                  <a:pt x="636903" y="621665"/>
                </a:lnTo>
                <a:lnTo>
                  <a:pt x="637539" y="626428"/>
                </a:lnTo>
                <a:lnTo>
                  <a:pt x="638175" y="631190"/>
                </a:lnTo>
                <a:lnTo>
                  <a:pt x="638175" y="635953"/>
                </a:lnTo>
                <a:lnTo>
                  <a:pt x="638175" y="640715"/>
                </a:lnTo>
                <a:lnTo>
                  <a:pt x="638175" y="645478"/>
                </a:lnTo>
                <a:lnTo>
                  <a:pt x="637857" y="650558"/>
                </a:lnTo>
                <a:lnTo>
                  <a:pt x="637221" y="655638"/>
                </a:lnTo>
                <a:lnTo>
                  <a:pt x="636267" y="660400"/>
                </a:lnTo>
                <a:lnTo>
                  <a:pt x="635313" y="665163"/>
                </a:lnTo>
                <a:lnTo>
                  <a:pt x="634041" y="669925"/>
                </a:lnTo>
                <a:lnTo>
                  <a:pt x="632770" y="674688"/>
                </a:lnTo>
                <a:lnTo>
                  <a:pt x="630862" y="679450"/>
                </a:lnTo>
                <a:lnTo>
                  <a:pt x="628954" y="683895"/>
                </a:lnTo>
                <a:lnTo>
                  <a:pt x="611465" y="723583"/>
                </a:lnTo>
                <a:lnTo>
                  <a:pt x="589207" y="772478"/>
                </a:lnTo>
                <a:lnTo>
                  <a:pt x="577760" y="795973"/>
                </a:lnTo>
                <a:lnTo>
                  <a:pt x="567267" y="818515"/>
                </a:lnTo>
                <a:lnTo>
                  <a:pt x="556456" y="840423"/>
                </a:lnTo>
                <a:lnTo>
                  <a:pt x="545963" y="861378"/>
                </a:lnTo>
                <a:lnTo>
                  <a:pt x="535469" y="882015"/>
                </a:lnTo>
                <a:lnTo>
                  <a:pt x="524976" y="901700"/>
                </a:lnTo>
                <a:lnTo>
                  <a:pt x="514801" y="920433"/>
                </a:lnTo>
                <a:lnTo>
                  <a:pt x="504944" y="939166"/>
                </a:lnTo>
                <a:lnTo>
                  <a:pt x="495087" y="956628"/>
                </a:lnTo>
                <a:lnTo>
                  <a:pt x="485229" y="973773"/>
                </a:lnTo>
                <a:lnTo>
                  <a:pt x="475372" y="990283"/>
                </a:lnTo>
                <a:lnTo>
                  <a:pt x="465833" y="1005841"/>
                </a:lnTo>
                <a:lnTo>
                  <a:pt x="456612" y="1021081"/>
                </a:lnTo>
                <a:lnTo>
                  <a:pt x="447390" y="1036003"/>
                </a:lnTo>
                <a:lnTo>
                  <a:pt x="437215" y="1051243"/>
                </a:lnTo>
                <a:lnTo>
                  <a:pt x="427358" y="1065848"/>
                </a:lnTo>
                <a:lnTo>
                  <a:pt x="417183" y="1079501"/>
                </a:lnTo>
                <a:lnTo>
                  <a:pt x="407644" y="1093153"/>
                </a:lnTo>
                <a:lnTo>
                  <a:pt x="398104" y="1105853"/>
                </a:lnTo>
                <a:lnTo>
                  <a:pt x="388565" y="1118236"/>
                </a:lnTo>
                <a:lnTo>
                  <a:pt x="379026" y="1129666"/>
                </a:lnTo>
                <a:lnTo>
                  <a:pt x="369487" y="1140778"/>
                </a:lnTo>
                <a:lnTo>
                  <a:pt x="359947" y="1151256"/>
                </a:lnTo>
                <a:lnTo>
                  <a:pt x="350408" y="1161416"/>
                </a:lnTo>
                <a:lnTo>
                  <a:pt x="341187" y="1170623"/>
                </a:lnTo>
                <a:lnTo>
                  <a:pt x="331648" y="1179513"/>
                </a:lnTo>
                <a:lnTo>
                  <a:pt x="322108" y="1188086"/>
                </a:lnTo>
                <a:lnTo>
                  <a:pt x="312887" y="1196023"/>
                </a:lnTo>
                <a:lnTo>
                  <a:pt x="302712" y="1203961"/>
                </a:lnTo>
                <a:lnTo>
                  <a:pt x="293173" y="1210946"/>
                </a:lnTo>
                <a:lnTo>
                  <a:pt x="286495" y="1215391"/>
                </a:lnTo>
                <a:lnTo>
                  <a:pt x="279818" y="1219836"/>
                </a:lnTo>
                <a:lnTo>
                  <a:pt x="273140" y="1223963"/>
                </a:lnTo>
                <a:lnTo>
                  <a:pt x="266145" y="1227773"/>
                </a:lnTo>
                <a:lnTo>
                  <a:pt x="259149" y="1231266"/>
                </a:lnTo>
                <a:lnTo>
                  <a:pt x="251518" y="1234758"/>
                </a:lnTo>
                <a:lnTo>
                  <a:pt x="244205" y="1237933"/>
                </a:lnTo>
                <a:lnTo>
                  <a:pt x="236573" y="1240791"/>
                </a:lnTo>
                <a:lnTo>
                  <a:pt x="229260" y="1243331"/>
                </a:lnTo>
                <a:lnTo>
                  <a:pt x="221310" y="1245871"/>
                </a:lnTo>
                <a:lnTo>
                  <a:pt x="213679" y="1247776"/>
                </a:lnTo>
                <a:lnTo>
                  <a:pt x="205730" y="1249363"/>
                </a:lnTo>
                <a:lnTo>
                  <a:pt x="197144" y="1250951"/>
                </a:lnTo>
                <a:lnTo>
                  <a:pt x="188877" y="1251903"/>
                </a:lnTo>
                <a:lnTo>
                  <a:pt x="180610" y="1252538"/>
                </a:lnTo>
                <a:lnTo>
                  <a:pt x="172024" y="1252538"/>
                </a:lnTo>
                <a:lnTo>
                  <a:pt x="171388" y="1252538"/>
                </a:lnTo>
                <a:lnTo>
                  <a:pt x="163439" y="1252538"/>
                </a:lnTo>
                <a:lnTo>
                  <a:pt x="155490" y="1251586"/>
                </a:lnTo>
                <a:lnTo>
                  <a:pt x="147858" y="1250633"/>
                </a:lnTo>
                <a:lnTo>
                  <a:pt x="139591" y="1249363"/>
                </a:lnTo>
                <a:lnTo>
                  <a:pt x="132278" y="1247776"/>
                </a:lnTo>
                <a:lnTo>
                  <a:pt x="124964" y="1245871"/>
                </a:lnTo>
                <a:lnTo>
                  <a:pt x="117969" y="1243648"/>
                </a:lnTo>
                <a:lnTo>
                  <a:pt x="110973" y="1241108"/>
                </a:lnTo>
                <a:lnTo>
                  <a:pt x="106840" y="1239203"/>
                </a:lnTo>
                <a:lnTo>
                  <a:pt x="102706" y="1236981"/>
                </a:lnTo>
                <a:lnTo>
                  <a:pt x="97300" y="1234758"/>
                </a:lnTo>
                <a:lnTo>
                  <a:pt x="92213" y="1232218"/>
                </a:lnTo>
                <a:lnTo>
                  <a:pt x="91895" y="1231901"/>
                </a:lnTo>
                <a:lnTo>
                  <a:pt x="85217" y="1228091"/>
                </a:lnTo>
                <a:lnTo>
                  <a:pt x="79176" y="1223646"/>
                </a:lnTo>
                <a:lnTo>
                  <a:pt x="72180" y="1218566"/>
                </a:lnTo>
                <a:lnTo>
                  <a:pt x="65821" y="1213168"/>
                </a:lnTo>
                <a:lnTo>
                  <a:pt x="59779" y="1207771"/>
                </a:lnTo>
                <a:lnTo>
                  <a:pt x="54374" y="1202373"/>
                </a:lnTo>
                <a:lnTo>
                  <a:pt x="48968" y="1196341"/>
                </a:lnTo>
                <a:lnTo>
                  <a:pt x="44517" y="1190308"/>
                </a:lnTo>
                <a:lnTo>
                  <a:pt x="40065" y="1184593"/>
                </a:lnTo>
                <a:lnTo>
                  <a:pt x="35613" y="1178561"/>
                </a:lnTo>
                <a:lnTo>
                  <a:pt x="32116" y="1172846"/>
                </a:lnTo>
                <a:lnTo>
                  <a:pt x="28618" y="1166813"/>
                </a:lnTo>
                <a:lnTo>
                  <a:pt x="25756" y="1160781"/>
                </a:lnTo>
                <a:lnTo>
                  <a:pt x="22894" y="1155066"/>
                </a:lnTo>
                <a:lnTo>
                  <a:pt x="18125" y="1143318"/>
                </a:lnTo>
                <a:lnTo>
                  <a:pt x="13991" y="1132206"/>
                </a:lnTo>
                <a:lnTo>
                  <a:pt x="10175" y="1119823"/>
                </a:lnTo>
                <a:lnTo>
                  <a:pt x="7314" y="1107758"/>
                </a:lnTo>
                <a:lnTo>
                  <a:pt x="5088" y="1095693"/>
                </a:lnTo>
                <a:lnTo>
                  <a:pt x="3180" y="1083311"/>
                </a:lnTo>
                <a:lnTo>
                  <a:pt x="1590" y="1071563"/>
                </a:lnTo>
                <a:lnTo>
                  <a:pt x="954" y="1059498"/>
                </a:lnTo>
                <a:lnTo>
                  <a:pt x="318" y="1047751"/>
                </a:lnTo>
                <a:lnTo>
                  <a:pt x="0" y="1035686"/>
                </a:lnTo>
                <a:lnTo>
                  <a:pt x="318" y="1018541"/>
                </a:lnTo>
                <a:lnTo>
                  <a:pt x="1590" y="1001396"/>
                </a:lnTo>
                <a:lnTo>
                  <a:pt x="3180" y="984251"/>
                </a:lnTo>
                <a:lnTo>
                  <a:pt x="5406" y="967106"/>
                </a:lnTo>
                <a:lnTo>
                  <a:pt x="8585" y="949961"/>
                </a:lnTo>
                <a:lnTo>
                  <a:pt x="12083" y="933133"/>
                </a:lnTo>
                <a:lnTo>
                  <a:pt x="16535" y="915988"/>
                </a:lnTo>
                <a:lnTo>
                  <a:pt x="21622" y="899160"/>
                </a:lnTo>
                <a:lnTo>
                  <a:pt x="27346" y="882650"/>
                </a:lnTo>
                <a:lnTo>
                  <a:pt x="30526" y="874078"/>
                </a:lnTo>
                <a:lnTo>
                  <a:pt x="34023" y="865823"/>
                </a:lnTo>
                <a:lnTo>
                  <a:pt x="37839" y="857568"/>
                </a:lnTo>
                <a:lnTo>
                  <a:pt x="41655" y="849313"/>
                </a:lnTo>
                <a:lnTo>
                  <a:pt x="45788" y="841058"/>
                </a:lnTo>
                <a:lnTo>
                  <a:pt x="50240" y="833120"/>
                </a:lnTo>
                <a:lnTo>
                  <a:pt x="55010" y="825183"/>
                </a:lnTo>
                <a:lnTo>
                  <a:pt x="60097" y="817245"/>
                </a:lnTo>
                <a:lnTo>
                  <a:pt x="65503" y="808990"/>
                </a:lnTo>
                <a:lnTo>
                  <a:pt x="71226" y="801053"/>
                </a:lnTo>
                <a:lnTo>
                  <a:pt x="77268" y="793433"/>
                </a:lnTo>
                <a:lnTo>
                  <a:pt x="83945" y="785813"/>
                </a:lnTo>
                <a:lnTo>
                  <a:pt x="91259" y="778510"/>
                </a:lnTo>
                <a:lnTo>
                  <a:pt x="99208" y="771208"/>
                </a:lnTo>
                <a:lnTo>
                  <a:pt x="104296" y="766445"/>
                </a:lnTo>
                <a:lnTo>
                  <a:pt x="110019" y="761683"/>
                </a:lnTo>
                <a:lnTo>
                  <a:pt x="116061" y="756920"/>
                </a:lnTo>
                <a:lnTo>
                  <a:pt x="122420" y="752475"/>
                </a:lnTo>
                <a:lnTo>
                  <a:pt x="129098" y="748348"/>
                </a:lnTo>
                <a:lnTo>
                  <a:pt x="136093" y="744538"/>
                </a:lnTo>
                <a:lnTo>
                  <a:pt x="143407" y="740728"/>
                </a:lnTo>
                <a:lnTo>
                  <a:pt x="151038" y="737235"/>
                </a:lnTo>
                <a:lnTo>
                  <a:pt x="158987" y="734060"/>
                </a:lnTo>
                <a:lnTo>
                  <a:pt x="166937" y="731520"/>
                </a:lnTo>
                <a:lnTo>
                  <a:pt x="175204" y="728980"/>
                </a:lnTo>
                <a:lnTo>
                  <a:pt x="183471" y="727075"/>
                </a:lnTo>
                <a:lnTo>
                  <a:pt x="192375" y="725170"/>
                </a:lnTo>
                <a:lnTo>
                  <a:pt x="200960" y="724218"/>
                </a:lnTo>
                <a:lnTo>
                  <a:pt x="210181" y="723265"/>
                </a:lnTo>
                <a:lnTo>
                  <a:pt x="219403" y="723265"/>
                </a:lnTo>
                <a:lnTo>
                  <a:pt x="227352" y="723583"/>
                </a:lnTo>
                <a:lnTo>
                  <a:pt x="234983" y="724535"/>
                </a:lnTo>
                <a:lnTo>
                  <a:pt x="241343" y="723900"/>
                </a:lnTo>
                <a:lnTo>
                  <a:pt x="248020" y="723583"/>
                </a:lnTo>
                <a:lnTo>
                  <a:pt x="335145" y="723583"/>
                </a:lnTo>
                <a:lnTo>
                  <a:pt x="311933" y="772478"/>
                </a:lnTo>
                <a:lnTo>
                  <a:pt x="290947" y="816293"/>
                </a:lnTo>
                <a:lnTo>
                  <a:pt x="270279" y="857250"/>
                </a:lnTo>
                <a:lnTo>
                  <a:pt x="260103" y="876935"/>
                </a:lnTo>
                <a:lnTo>
                  <a:pt x="250246" y="895350"/>
                </a:lnTo>
                <a:lnTo>
                  <a:pt x="240389" y="913131"/>
                </a:lnTo>
                <a:lnTo>
                  <a:pt x="231168" y="929958"/>
                </a:lnTo>
                <a:lnTo>
                  <a:pt x="221946" y="945833"/>
                </a:lnTo>
                <a:lnTo>
                  <a:pt x="213043" y="960438"/>
                </a:lnTo>
                <a:lnTo>
                  <a:pt x="204458" y="974091"/>
                </a:lnTo>
                <a:lnTo>
                  <a:pt x="195555" y="986791"/>
                </a:lnTo>
                <a:lnTo>
                  <a:pt x="187605" y="998221"/>
                </a:lnTo>
                <a:lnTo>
                  <a:pt x="179974" y="1008063"/>
                </a:lnTo>
                <a:lnTo>
                  <a:pt x="172660" y="1016953"/>
                </a:lnTo>
                <a:lnTo>
                  <a:pt x="165665" y="1024256"/>
                </a:lnTo>
                <a:lnTo>
                  <a:pt x="168527" y="1024573"/>
                </a:lnTo>
                <a:lnTo>
                  <a:pt x="172978" y="1021081"/>
                </a:lnTo>
                <a:lnTo>
                  <a:pt x="177748" y="1016953"/>
                </a:lnTo>
                <a:lnTo>
                  <a:pt x="183153" y="1011873"/>
                </a:lnTo>
                <a:lnTo>
                  <a:pt x="188877" y="1005841"/>
                </a:lnTo>
                <a:lnTo>
                  <a:pt x="195555" y="999173"/>
                </a:lnTo>
                <a:lnTo>
                  <a:pt x="202868" y="991236"/>
                </a:lnTo>
                <a:lnTo>
                  <a:pt x="210181" y="982346"/>
                </a:lnTo>
                <a:lnTo>
                  <a:pt x="218131" y="972186"/>
                </a:lnTo>
                <a:lnTo>
                  <a:pt x="229260" y="957581"/>
                </a:lnTo>
                <a:lnTo>
                  <a:pt x="241025" y="941071"/>
                </a:lnTo>
                <a:lnTo>
                  <a:pt x="253426" y="922338"/>
                </a:lnTo>
                <a:lnTo>
                  <a:pt x="266781" y="902018"/>
                </a:lnTo>
                <a:lnTo>
                  <a:pt x="280772" y="879475"/>
                </a:lnTo>
                <a:lnTo>
                  <a:pt x="294763" y="854710"/>
                </a:lnTo>
                <a:lnTo>
                  <a:pt x="309707" y="828358"/>
                </a:lnTo>
                <a:lnTo>
                  <a:pt x="325606" y="799465"/>
                </a:lnTo>
                <a:lnTo>
                  <a:pt x="344367" y="763270"/>
                </a:lnTo>
                <a:lnTo>
                  <a:pt x="364081" y="723583"/>
                </a:lnTo>
                <a:lnTo>
                  <a:pt x="376800" y="697548"/>
                </a:lnTo>
                <a:lnTo>
                  <a:pt x="389519" y="670560"/>
                </a:lnTo>
                <a:lnTo>
                  <a:pt x="402238" y="641985"/>
                </a:lnTo>
                <a:lnTo>
                  <a:pt x="415593" y="612458"/>
                </a:lnTo>
                <a:lnTo>
                  <a:pt x="423860" y="594360"/>
                </a:lnTo>
                <a:lnTo>
                  <a:pt x="426404" y="588963"/>
                </a:lnTo>
                <a:lnTo>
                  <a:pt x="428948" y="583883"/>
                </a:lnTo>
                <a:lnTo>
                  <a:pt x="431810" y="579120"/>
                </a:lnTo>
                <a:lnTo>
                  <a:pt x="434989" y="574675"/>
                </a:lnTo>
                <a:lnTo>
                  <a:pt x="438169" y="570230"/>
                </a:lnTo>
                <a:lnTo>
                  <a:pt x="441667" y="565785"/>
                </a:lnTo>
                <a:lnTo>
                  <a:pt x="445483" y="561975"/>
                </a:lnTo>
                <a:lnTo>
                  <a:pt x="449298" y="558165"/>
                </a:lnTo>
                <a:lnTo>
                  <a:pt x="453432" y="554355"/>
                </a:lnTo>
                <a:lnTo>
                  <a:pt x="457566" y="550863"/>
                </a:lnTo>
                <a:lnTo>
                  <a:pt x="461699" y="547688"/>
                </a:lnTo>
                <a:lnTo>
                  <a:pt x="466151" y="544830"/>
                </a:lnTo>
                <a:lnTo>
                  <a:pt x="470921" y="541973"/>
                </a:lnTo>
                <a:lnTo>
                  <a:pt x="475690" y="539433"/>
                </a:lnTo>
                <a:lnTo>
                  <a:pt x="480778" y="536893"/>
                </a:lnTo>
                <a:lnTo>
                  <a:pt x="485547" y="534988"/>
                </a:lnTo>
                <a:lnTo>
                  <a:pt x="490635" y="533083"/>
                </a:lnTo>
                <a:lnTo>
                  <a:pt x="495723" y="531495"/>
                </a:lnTo>
                <a:lnTo>
                  <a:pt x="501128" y="530225"/>
                </a:lnTo>
                <a:lnTo>
                  <a:pt x="506216" y="528955"/>
                </a:lnTo>
                <a:lnTo>
                  <a:pt x="511621" y="528320"/>
                </a:lnTo>
                <a:lnTo>
                  <a:pt x="517027" y="527685"/>
                </a:lnTo>
                <a:lnTo>
                  <a:pt x="522114" y="527368"/>
                </a:lnTo>
                <a:lnTo>
                  <a:pt x="527838" y="527050"/>
                </a:lnTo>
                <a:close/>
                <a:moveTo>
                  <a:pt x="510850" y="0"/>
                </a:moveTo>
                <a:lnTo>
                  <a:pt x="518478" y="0"/>
                </a:lnTo>
                <a:lnTo>
                  <a:pt x="526424" y="0"/>
                </a:lnTo>
                <a:lnTo>
                  <a:pt x="534369" y="317"/>
                </a:lnTo>
                <a:lnTo>
                  <a:pt x="542315" y="952"/>
                </a:lnTo>
                <a:lnTo>
                  <a:pt x="550260" y="1587"/>
                </a:lnTo>
                <a:lnTo>
                  <a:pt x="557888" y="2539"/>
                </a:lnTo>
                <a:lnTo>
                  <a:pt x="565833" y="3491"/>
                </a:lnTo>
                <a:lnTo>
                  <a:pt x="573779" y="5077"/>
                </a:lnTo>
                <a:lnTo>
                  <a:pt x="581724" y="6347"/>
                </a:lnTo>
                <a:lnTo>
                  <a:pt x="589988" y="8251"/>
                </a:lnTo>
                <a:lnTo>
                  <a:pt x="597615" y="10155"/>
                </a:lnTo>
                <a:lnTo>
                  <a:pt x="605561" y="12376"/>
                </a:lnTo>
                <a:lnTo>
                  <a:pt x="613189" y="14597"/>
                </a:lnTo>
                <a:lnTo>
                  <a:pt x="620816" y="17136"/>
                </a:lnTo>
                <a:lnTo>
                  <a:pt x="628126" y="19675"/>
                </a:lnTo>
                <a:lnTo>
                  <a:pt x="635436" y="22531"/>
                </a:lnTo>
                <a:lnTo>
                  <a:pt x="642746" y="25386"/>
                </a:lnTo>
                <a:lnTo>
                  <a:pt x="650374" y="28560"/>
                </a:lnTo>
                <a:lnTo>
                  <a:pt x="657366" y="32050"/>
                </a:lnTo>
                <a:lnTo>
                  <a:pt x="664358" y="35541"/>
                </a:lnTo>
                <a:lnTo>
                  <a:pt x="671032" y="39032"/>
                </a:lnTo>
                <a:lnTo>
                  <a:pt x="677706" y="43157"/>
                </a:lnTo>
                <a:lnTo>
                  <a:pt x="690737" y="51408"/>
                </a:lnTo>
                <a:lnTo>
                  <a:pt x="703767" y="59976"/>
                </a:lnTo>
                <a:lnTo>
                  <a:pt x="715845" y="69178"/>
                </a:lnTo>
                <a:lnTo>
                  <a:pt x="727286" y="79016"/>
                </a:lnTo>
                <a:lnTo>
                  <a:pt x="738410" y="89488"/>
                </a:lnTo>
                <a:lnTo>
                  <a:pt x="748898" y="100594"/>
                </a:lnTo>
                <a:lnTo>
                  <a:pt x="759386" y="111701"/>
                </a:lnTo>
                <a:lnTo>
                  <a:pt x="768603" y="123442"/>
                </a:lnTo>
                <a:lnTo>
                  <a:pt x="777502" y="135501"/>
                </a:lnTo>
                <a:lnTo>
                  <a:pt x="785765" y="148194"/>
                </a:lnTo>
                <a:lnTo>
                  <a:pt x="793393" y="161522"/>
                </a:lnTo>
                <a:lnTo>
                  <a:pt x="800385" y="174850"/>
                </a:lnTo>
                <a:lnTo>
                  <a:pt x="806741" y="188496"/>
                </a:lnTo>
                <a:lnTo>
                  <a:pt x="812780" y="202141"/>
                </a:lnTo>
                <a:lnTo>
                  <a:pt x="817865" y="216738"/>
                </a:lnTo>
                <a:lnTo>
                  <a:pt x="822315" y="231335"/>
                </a:lnTo>
                <a:lnTo>
                  <a:pt x="825811" y="245933"/>
                </a:lnTo>
                <a:lnTo>
                  <a:pt x="828989" y="261165"/>
                </a:lnTo>
                <a:lnTo>
                  <a:pt x="831213" y="276397"/>
                </a:lnTo>
                <a:lnTo>
                  <a:pt x="832485" y="291629"/>
                </a:lnTo>
                <a:lnTo>
                  <a:pt x="833120" y="299245"/>
                </a:lnTo>
                <a:lnTo>
                  <a:pt x="833438" y="306861"/>
                </a:lnTo>
                <a:lnTo>
                  <a:pt x="833438" y="314794"/>
                </a:lnTo>
                <a:lnTo>
                  <a:pt x="833438" y="322727"/>
                </a:lnTo>
                <a:lnTo>
                  <a:pt x="833120" y="330661"/>
                </a:lnTo>
                <a:lnTo>
                  <a:pt x="832485" y="338277"/>
                </a:lnTo>
                <a:lnTo>
                  <a:pt x="831849" y="346210"/>
                </a:lnTo>
                <a:lnTo>
                  <a:pt x="830896" y="354143"/>
                </a:lnTo>
                <a:lnTo>
                  <a:pt x="829624" y="362077"/>
                </a:lnTo>
                <a:lnTo>
                  <a:pt x="828353" y="369693"/>
                </a:lnTo>
                <a:lnTo>
                  <a:pt x="826764" y="377943"/>
                </a:lnTo>
                <a:lnTo>
                  <a:pt x="825175" y="385877"/>
                </a:lnTo>
                <a:lnTo>
                  <a:pt x="822950" y="394762"/>
                </a:lnTo>
                <a:lnTo>
                  <a:pt x="820725" y="403330"/>
                </a:lnTo>
                <a:lnTo>
                  <a:pt x="817865" y="411898"/>
                </a:lnTo>
                <a:lnTo>
                  <a:pt x="815005" y="420466"/>
                </a:lnTo>
                <a:lnTo>
                  <a:pt x="811826" y="429034"/>
                </a:lnTo>
                <a:lnTo>
                  <a:pt x="808330" y="436967"/>
                </a:lnTo>
                <a:lnTo>
                  <a:pt x="804834" y="445218"/>
                </a:lnTo>
                <a:lnTo>
                  <a:pt x="801021" y="453151"/>
                </a:lnTo>
                <a:lnTo>
                  <a:pt x="797207" y="460767"/>
                </a:lnTo>
                <a:lnTo>
                  <a:pt x="793075" y="468383"/>
                </a:lnTo>
                <a:lnTo>
                  <a:pt x="788626" y="475999"/>
                </a:lnTo>
                <a:lnTo>
                  <a:pt x="784176" y="483615"/>
                </a:lnTo>
                <a:lnTo>
                  <a:pt x="779409" y="490596"/>
                </a:lnTo>
                <a:lnTo>
                  <a:pt x="774641" y="497578"/>
                </a:lnTo>
                <a:lnTo>
                  <a:pt x="769556" y="504559"/>
                </a:lnTo>
                <a:lnTo>
                  <a:pt x="764153" y="511223"/>
                </a:lnTo>
                <a:lnTo>
                  <a:pt x="758750" y="517887"/>
                </a:lnTo>
                <a:lnTo>
                  <a:pt x="753030" y="524234"/>
                </a:lnTo>
                <a:lnTo>
                  <a:pt x="747309" y="530581"/>
                </a:lnTo>
                <a:lnTo>
                  <a:pt x="741270" y="536610"/>
                </a:lnTo>
                <a:lnTo>
                  <a:pt x="735232" y="542639"/>
                </a:lnTo>
                <a:lnTo>
                  <a:pt x="728875" y="548351"/>
                </a:lnTo>
                <a:lnTo>
                  <a:pt x="722519" y="554063"/>
                </a:lnTo>
                <a:lnTo>
                  <a:pt x="716162" y="559458"/>
                </a:lnTo>
                <a:lnTo>
                  <a:pt x="709488" y="564535"/>
                </a:lnTo>
                <a:lnTo>
                  <a:pt x="702814" y="569613"/>
                </a:lnTo>
                <a:lnTo>
                  <a:pt x="695504" y="574373"/>
                </a:lnTo>
                <a:lnTo>
                  <a:pt x="688512" y="579133"/>
                </a:lnTo>
                <a:lnTo>
                  <a:pt x="681202" y="583575"/>
                </a:lnTo>
                <a:lnTo>
                  <a:pt x="673892" y="587701"/>
                </a:lnTo>
                <a:lnTo>
                  <a:pt x="666582" y="591826"/>
                </a:lnTo>
                <a:lnTo>
                  <a:pt x="659273" y="595951"/>
                </a:lnTo>
                <a:lnTo>
                  <a:pt x="658001" y="591509"/>
                </a:lnTo>
                <a:lnTo>
                  <a:pt x="656412" y="587383"/>
                </a:lnTo>
                <a:lnTo>
                  <a:pt x="653870" y="581037"/>
                </a:lnTo>
                <a:lnTo>
                  <a:pt x="650691" y="575007"/>
                </a:lnTo>
                <a:lnTo>
                  <a:pt x="647513" y="568978"/>
                </a:lnTo>
                <a:lnTo>
                  <a:pt x="644017" y="562949"/>
                </a:lnTo>
                <a:lnTo>
                  <a:pt x="639885" y="557554"/>
                </a:lnTo>
                <a:lnTo>
                  <a:pt x="635754" y="551842"/>
                </a:lnTo>
                <a:lnTo>
                  <a:pt x="631304" y="546765"/>
                </a:lnTo>
                <a:lnTo>
                  <a:pt x="626855" y="541687"/>
                </a:lnTo>
                <a:lnTo>
                  <a:pt x="622088" y="536610"/>
                </a:lnTo>
                <a:lnTo>
                  <a:pt x="617002" y="532167"/>
                </a:lnTo>
                <a:lnTo>
                  <a:pt x="611599" y="528042"/>
                </a:lnTo>
                <a:lnTo>
                  <a:pt x="606197" y="523916"/>
                </a:lnTo>
                <a:lnTo>
                  <a:pt x="600476" y="520108"/>
                </a:lnTo>
                <a:lnTo>
                  <a:pt x="594755" y="516618"/>
                </a:lnTo>
                <a:lnTo>
                  <a:pt x="588081" y="513444"/>
                </a:lnTo>
                <a:lnTo>
                  <a:pt x="582042" y="510588"/>
                </a:lnTo>
                <a:lnTo>
                  <a:pt x="575368" y="507732"/>
                </a:lnTo>
                <a:lnTo>
                  <a:pt x="568376" y="505511"/>
                </a:lnTo>
                <a:lnTo>
                  <a:pt x="561702" y="503290"/>
                </a:lnTo>
                <a:lnTo>
                  <a:pt x="554710" y="501703"/>
                </a:lnTo>
                <a:lnTo>
                  <a:pt x="547718" y="500434"/>
                </a:lnTo>
                <a:lnTo>
                  <a:pt x="540408" y="499482"/>
                </a:lnTo>
                <a:lnTo>
                  <a:pt x="533416" y="498847"/>
                </a:lnTo>
                <a:lnTo>
                  <a:pt x="525788" y="498847"/>
                </a:lnTo>
                <a:lnTo>
                  <a:pt x="520703" y="498847"/>
                </a:lnTo>
                <a:lnTo>
                  <a:pt x="515618" y="499164"/>
                </a:lnTo>
                <a:lnTo>
                  <a:pt x="505447" y="500434"/>
                </a:lnTo>
                <a:lnTo>
                  <a:pt x="495277" y="502020"/>
                </a:lnTo>
                <a:lnTo>
                  <a:pt x="485743" y="504559"/>
                </a:lnTo>
                <a:lnTo>
                  <a:pt x="475890" y="508050"/>
                </a:lnTo>
                <a:lnTo>
                  <a:pt x="466673" y="511858"/>
                </a:lnTo>
                <a:lnTo>
                  <a:pt x="457774" y="516300"/>
                </a:lnTo>
                <a:lnTo>
                  <a:pt x="449193" y="521378"/>
                </a:lnTo>
                <a:lnTo>
                  <a:pt x="441248" y="527090"/>
                </a:lnTo>
                <a:lnTo>
                  <a:pt x="433620" y="533437"/>
                </a:lnTo>
                <a:lnTo>
                  <a:pt x="426310" y="540735"/>
                </a:lnTo>
                <a:lnTo>
                  <a:pt x="419000" y="548034"/>
                </a:lnTo>
                <a:lnTo>
                  <a:pt x="412962" y="555967"/>
                </a:lnTo>
                <a:lnTo>
                  <a:pt x="407241" y="564218"/>
                </a:lnTo>
                <a:lnTo>
                  <a:pt x="402156" y="573103"/>
                </a:lnTo>
                <a:lnTo>
                  <a:pt x="399931" y="577863"/>
                </a:lnTo>
                <a:lnTo>
                  <a:pt x="397706" y="582306"/>
                </a:lnTo>
                <a:lnTo>
                  <a:pt x="389443" y="601663"/>
                </a:lnTo>
                <a:lnTo>
                  <a:pt x="377048" y="595634"/>
                </a:lnTo>
                <a:lnTo>
                  <a:pt x="364653" y="588970"/>
                </a:lnTo>
                <a:lnTo>
                  <a:pt x="352894" y="582306"/>
                </a:lnTo>
                <a:lnTo>
                  <a:pt x="341452" y="574690"/>
                </a:lnTo>
                <a:lnTo>
                  <a:pt x="330646" y="567074"/>
                </a:lnTo>
                <a:lnTo>
                  <a:pt x="319840" y="558823"/>
                </a:lnTo>
                <a:lnTo>
                  <a:pt x="309352" y="550255"/>
                </a:lnTo>
                <a:lnTo>
                  <a:pt x="299500" y="541053"/>
                </a:lnTo>
                <a:lnTo>
                  <a:pt x="290283" y="531533"/>
                </a:lnTo>
                <a:lnTo>
                  <a:pt x="281384" y="521695"/>
                </a:lnTo>
                <a:lnTo>
                  <a:pt x="272803" y="511540"/>
                </a:lnTo>
                <a:lnTo>
                  <a:pt x="264857" y="501068"/>
                </a:lnTo>
                <a:lnTo>
                  <a:pt x="257230" y="490279"/>
                </a:lnTo>
                <a:lnTo>
                  <a:pt x="249602" y="478855"/>
                </a:lnTo>
                <a:lnTo>
                  <a:pt x="242928" y="467431"/>
                </a:lnTo>
                <a:lnTo>
                  <a:pt x="236571" y="455690"/>
                </a:lnTo>
                <a:lnTo>
                  <a:pt x="231168" y="443631"/>
                </a:lnTo>
                <a:lnTo>
                  <a:pt x="225765" y="431572"/>
                </a:lnTo>
                <a:lnTo>
                  <a:pt x="220998" y="418879"/>
                </a:lnTo>
                <a:lnTo>
                  <a:pt x="216866" y="406186"/>
                </a:lnTo>
                <a:lnTo>
                  <a:pt x="213370" y="393175"/>
                </a:lnTo>
                <a:lnTo>
                  <a:pt x="210192" y="380165"/>
                </a:lnTo>
                <a:lnTo>
                  <a:pt x="207650" y="366837"/>
                </a:lnTo>
                <a:lnTo>
                  <a:pt x="205743" y="353509"/>
                </a:lnTo>
                <a:lnTo>
                  <a:pt x="204471" y="340181"/>
                </a:lnTo>
                <a:lnTo>
                  <a:pt x="203518" y="326535"/>
                </a:lnTo>
                <a:lnTo>
                  <a:pt x="203200" y="312573"/>
                </a:lnTo>
                <a:lnTo>
                  <a:pt x="203836" y="298927"/>
                </a:lnTo>
                <a:lnTo>
                  <a:pt x="204789" y="284965"/>
                </a:lnTo>
                <a:lnTo>
                  <a:pt x="206378" y="271319"/>
                </a:lnTo>
                <a:lnTo>
                  <a:pt x="208603" y="257039"/>
                </a:lnTo>
                <a:lnTo>
                  <a:pt x="211463" y="243077"/>
                </a:lnTo>
                <a:lnTo>
                  <a:pt x="213370" y="235143"/>
                </a:lnTo>
                <a:lnTo>
                  <a:pt x="215595" y="227527"/>
                </a:lnTo>
                <a:lnTo>
                  <a:pt x="217820" y="219912"/>
                </a:lnTo>
                <a:lnTo>
                  <a:pt x="220362" y="212296"/>
                </a:lnTo>
                <a:lnTo>
                  <a:pt x="223223" y="204680"/>
                </a:lnTo>
                <a:lnTo>
                  <a:pt x="225765" y="197381"/>
                </a:lnTo>
                <a:lnTo>
                  <a:pt x="228944" y="190082"/>
                </a:lnTo>
                <a:lnTo>
                  <a:pt x="232122" y="182784"/>
                </a:lnTo>
                <a:lnTo>
                  <a:pt x="235300" y="175802"/>
                </a:lnTo>
                <a:lnTo>
                  <a:pt x="238796" y="168821"/>
                </a:lnTo>
                <a:lnTo>
                  <a:pt x="242610" y="162157"/>
                </a:lnTo>
                <a:lnTo>
                  <a:pt x="246424" y="155493"/>
                </a:lnTo>
                <a:lnTo>
                  <a:pt x="254369" y="142165"/>
                </a:lnTo>
                <a:lnTo>
                  <a:pt x="263586" y="129472"/>
                </a:lnTo>
                <a:lnTo>
                  <a:pt x="272803" y="117413"/>
                </a:lnTo>
                <a:lnTo>
                  <a:pt x="282655" y="105989"/>
                </a:lnTo>
                <a:lnTo>
                  <a:pt x="292826" y="94882"/>
                </a:lnTo>
                <a:lnTo>
                  <a:pt x="303631" y="84093"/>
                </a:lnTo>
                <a:lnTo>
                  <a:pt x="315391" y="73938"/>
                </a:lnTo>
                <a:lnTo>
                  <a:pt x="327150" y="64736"/>
                </a:lnTo>
                <a:lnTo>
                  <a:pt x="339227" y="55850"/>
                </a:lnTo>
                <a:lnTo>
                  <a:pt x="351940" y="47600"/>
                </a:lnTo>
                <a:lnTo>
                  <a:pt x="364653" y="39984"/>
                </a:lnTo>
                <a:lnTo>
                  <a:pt x="378319" y="32685"/>
                </a:lnTo>
                <a:lnTo>
                  <a:pt x="391985" y="26338"/>
                </a:lnTo>
                <a:lnTo>
                  <a:pt x="405970" y="20627"/>
                </a:lnTo>
                <a:lnTo>
                  <a:pt x="420272" y="15549"/>
                </a:lnTo>
                <a:lnTo>
                  <a:pt x="434891" y="11107"/>
                </a:lnTo>
                <a:lnTo>
                  <a:pt x="449829" y="7616"/>
                </a:lnTo>
                <a:lnTo>
                  <a:pt x="464766" y="4443"/>
                </a:lnTo>
                <a:lnTo>
                  <a:pt x="480022" y="2221"/>
                </a:lnTo>
                <a:lnTo>
                  <a:pt x="495277" y="952"/>
                </a:lnTo>
                <a:lnTo>
                  <a:pt x="502905" y="317"/>
                </a:lnTo>
                <a:lnTo>
                  <a:pt x="510850" y="0"/>
                </a:lnTo>
                <a:close/>
              </a:path>
            </a:pathLst>
          </a:custGeom>
          <a:solidFill>
            <a:schemeClr val="accent5">
              <a:lumMod val="75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p>
        </p:txBody>
      </p:sp>
      <p:sp>
        <p:nvSpPr>
          <p:cNvPr id="15" name="文本框 14"/>
          <p:cNvSpPr txBox="1"/>
          <p:nvPr/>
        </p:nvSpPr>
        <p:spPr>
          <a:xfrm>
            <a:off x="5668639" y="1636295"/>
            <a:ext cx="854721" cy="1015663"/>
          </a:xfrm>
          <a:prstGeom prst="rect">
            <a:avLst/>
          </a:prstGeom>
          <a:noFill/>
        </p:spPr>
        <p:txBody>
          <a:bodyPr wrap="none" rtlCol="0">
            <a:spAutoFit/>
          </a:bodyPr>
          <a:lstStyle/>
          <a:p>
            <a:pPr algn="ctr"/>
            <a:r>
              <a:rPr lang="en-US" altLang="zh-CN" sz="6000" dirty="0" smtClean="0">
                <a:solidFill>
                  <a:schemeClr val="accent5">
                    <a:lumMod val="75000"/>
                  </a:schemeClr>
                </a:solidFill>
                <a:latin typeface="Segoe UI Light" panose="020B0502040204020203" pitchFamily="34" charset="0"/>
                <a:cs typeface="Segoe UI Light" panose="020B0502040204020203" pitchFamily="34" charset="0"/>
              </a:rPr>
              <a:t>01</a:t>
            </a:r>
            <a:endParaRPr lang="zh-CN" altLang="en-US" sz="6000" dirty="0">
              <a:solidFill>
                <a:schemeClr val="accent5">
                  <a:lumMod val="75000"/>
                </a:schemeClr>
              </a:solidFill>
              <a:latin typeface="Segoe UI Light" panose="020B0502040204020203" pitchFamily="34" charset="0"/>
              <a:cs typeface="Segoe UI Light" panose="020B0502040204020203"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300" advClick="0" advTm="0">
        <p14:pa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1500"/>
                                  </p:stCondLst>
                                  <p:childTnLst>
                                    <p:animEffect transition="out" filter="fade">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12761495" y="7010400"/>
            <a:ext cx="234360" cy="372410"/>
          </a:xfrm>
          <a:prstGeom prst="rect">
            <a:avLst/>
          </a:prstGeom>
          <a:noFill/>
        </p:spPr>
        <p:txBody>
          <a:bodyPr wrap="none" rtlCol="0">
            <a:spAutoFit/>
          </a:bodyPr>
          <a:lstStyle/>
          <a:p>
            <a:pPr>
              <a:lnSpc>
                <a:spcPct val="130000"/>
              </a:lnSpc>
            </a:pPr>
            <a:r>
              <a:rPr lang="en-US" altLang="zh-CN" sz="1400" dirty="0" smtClean="0">
                <a:latin typeface="Arial" panose="020B0604020202020204" pitchFamily="34" charset="0"/>
                <a:ea typeface="微软雅黑" panose="020B0503020204020204" pitchFamily="34" charset="-122"/>
              </a:rPr>
              <a:t>.</a:t>
            </a:r>
            <a:endParaRPr lang="zh-CN" altLang="en-US" sz="1400" dirty="0" smtClean="0">
              <a:latin typeface="Arial" panose="020B0604020202020204" pitchFamily="34" charset="0"/>
              <a:ea typeface="微软雅黑" panose="020B0503020204020204" pitchFamily="34" charset="-122"/>
            </a:endParaRPr>
          </a:p>
        </p:txBody>
      </p:sp>
      <p:sp>
        <p:nvSpPr>
          <p:cNvPr id="2" name="平行四边形 1"/>
          <p:cNvSpPr/>
          <p:nvPr/>
        </p:nvSpPr>
        <p:spPr>
          <a:xfrm>
            <a:off x="10619873" y="3465513"/>
            <a:ext cx="1582646" cy="3392487"/>
          </a:xfrm>
          <a:custGeom>
            <a:avLst/>
            <a:gdLst>
              <a:gd name="connsiteX0" fmla="*/ 0 w 2181726"/>
              <a:gd name="connsiteY0" fmla="*/ 3392487 h 3392487"/>
              <a:gd name="connsiteX1" fmla="*/ 1582646 w 2181726"/>
              <a:gd name="connsiteY1" fmla="*/ 0 h 3392487"/>
              <a:gd name="connsiteX2" fmla="*/ 2181726 w 2181726"/>
              <a:gd name="connsiteY2" fmla="*/ 0 h 3392487"/>
              <a:gd name="connsiteX3" fmla="*/ 599080 w 2181726"/>
              <a:gd name="connsiteY3" fmla="*/ 3392487 h 3392487"/>
              <a:gd name="connsiteX4" fmla="*/ 0 w 2181726"/>
              <a:gd name="connsiteY4" fmla="*/ 3392487 h 3392487"/>
              <a:gd name="connsiteX0-1" fmla="*/ 0 w 1582646"/>
              <a:gd name="connsiteY0-2" fmla="*/ 3392487 h 3392487"/>
              <a:gd name="connsiteX1-3" fmla="*/ 1582646 w 1582646"/>
              <a:gd name="connsiteY1-4" fmla="*/ 0 h 3392487"/>
              <a:gd name="connsiteX2-5" fmla="*/ 599080 w 1582646"/>
              <a:gd name="connsiteY2-6" fmla="*/ 3392487 h 3392487"/>
              <a:gd name="connsiteX3-7" fmla="*/ 0 w 1582646"/>
              <a:gd name="connsiteY3-8" fmla="*/ 3392487 h 3392487"/>
            </a:gdLst>
            <a:ahLst/>
            <a:cxnLst>
              <a:cxn ang="0">
                <a:pos x="connsiteX0-1" y="connsiteY0-2"/>
              </a:cxn>
              <a:cxn ang="0">
                <a:pos x="connsiteX1-3" y="connsiteY1-4"/>
              </a:cxn>
              <a:cxn ang="0">
                <a:pos x="connsiteX2-5" y="connsiteY2-6"/>
              </a:cxn>
              <a:cxn ang="0">
                <a:pos x="connsiteX3-7" y="connsiteY3-8"/>
              </a:cxn>
            </a:cxnLst>
            <a:rect l="l" t="t" r="r" b="b"/>
            <a:pathLst>
              <a:path w="1582646" h="3392487">
                <a:moveTo>
                  <a:pt x="0" y="3392487"/>
                </a:moveTo>
                <a:lnTo>
                  <a:pt x="1582646" y="0"/>
                </a:lnTo>
                <a:lnTo>
                  <a:pt x="599080" y="3392487"/>
                </a:lnTo>
                <a:lnTo>
                  <a:pt x="0" y="3392487"/>
                </a:lnTo>
                <a:close/>
              </a:path>
            </a:pathLst>
          </a:custGeom>
          <a:solidFill>
            <a:schemeClr val="accent5">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平行四边形 18"/>
          <p:cNvSpPr/>
          <p:nvPr/>
        </p:nvSpPr>
        <p:spPr>
          <a:xfrm>
            <a:off x="10002252" y="2614863"/>
            <a:ext cx="2687053" cy="4279649"/>
          </a:xfrm>
          <a:custGeom>
            <a:avLst/>
            <a:gdLst>
              <a:gd name="connsiteX0" fmla="*/ 0 w 2687053"/>
              <a:gd name="connsiteY0" fmla="*/ 4279649 h 4279649"/>
              <a:gd name="connsiteX1" fmla="*/ 2477812 w 2687053"/>
              <a:gd name="connsiteY1" fmla="*/ 0 h 4279649"/>
              <a:gd name="connsiteX2" fmla="*/ 2687053 w 2687053"/>
              <a:gd name="connsiteY2" fmla="*/ 0 h 4279649"/>
              <a:gd name="connsiteX3" fmla="*/ 209241 w 2687053"/>
              <a:gd name="connsiteY3" fmla="*/ 4279649 h 4279649"/>
              <a:gd name="connsiteX4" fmla="*/ 0 w 2687053"/>
              <a:gd name="connsiteY4" fmla="*/ 4279649 h 4279649"/>
              <a:gd name="connsiteX0-1" fmla="*/ 0 w 2687053"/>
              <a:gd name="connsiteY0-2" fmla="*/ 4279649 h 4279649"/>
              <a:gd name="connsiteX1-3" fmla="*/ 2687053 w 2687053"/>
              <a:gd name="connsiteY1-4" fmla="*/ 0 h 4279649"/>
              <a:gd name="connsiteX2-5" fmla="*/ 209241 w 2687053"/>
              <a:gd name="connsiteY2-6" fmla="*/ 4279649 h 4279649"/>
              <a:gd name="connsiteX3-7" fmla="*/ 0 w 2687053"/>
              <a:gd name="connsiteY3-8" fmla="*/ 4279649 h 4279649"/>
            </a:gdLst>
            <a:ahLst/>
            <a:cxnLst>
              <a:cxn ang="0">
                <a:pos x="connsiteX0-1" y="connsiteY0-2"/>
              </a:cxn>
              <a:cxn ang="0">
                <a:pos x="connsiteX1-3" y="connsiteY1-4"/>
              </a:cxn>
              <a:cxn ang="0">
                <a:pos x="connsiteX2-5" y="connsiteY2-6"/>
              </a:cxn>
              <a:cxn ang="0">
                <a:pos x="connsiteX3-7" y="connsiteY3-8"/>
              </a:cxn>
            </a:cxnLst>
            <a:rect l="l" t="t" r="r" b="b"/>
            <a:pathLst>
              <a:path w="2687053" h="4279649">
                <a:moveTo>
                  <a:pt x="0" y="4279649"/>
                </a:moveTo>
                <a:lnTo>
                  <a:pt x="2687053" y="0"/>
                </a:lnTo>
                <a:lnTo>
                  <a:pt x="209241" y="4279649"/>
                </a:lnTo>
                <a:lnTo>
                  <a:pt x="0" y="4279649"/>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平行四边形 21"/>
          <p:cNvSpPr/>
          <p:nvPr/>
        </p:nvSpPr>
        <p:spPr>
          <a:xfrm>
            <a:off x="0" y="36513"/>
            <a:ext cx="4347411" cy="6858000"/>
          </a:xfrm>
          <a:custGeom>
            <a:avLst/>
            <a:gdLst>
              <a:gd name="connsiteX0" fmla="*/ 0 w 4347411"/>
              <a:gd name="connsiteY0" fmla="*/ 6858000 h 6858000"/>
              <a:gd name="connsiteX1" fmla="*/ 4008878 w 4347411"/>
              <a:gd name="connsiteY1" fmla="*/ 0 h 6858000"/>
              <a:gd name="connsiteX2" fmla="*/ 4347411 w 4347411"/>
              <a:gd name="connsiteY2" fmla="*/ 0 h 6858000"/>
              <a:gd name="connsiteX3" fmla="*/ 338533 w 4347411"/>
              <a:gd name="connsiteY3" fmla="*/ 6858000 h 6858000"/>
              <a:gd name="connsiteX4" fmla="*/ 0 w 4347411"/>
              <a:gd name="connsiteY4" fmla="*/ 6858000 h 6858000"/>
              <a:gd name="connsiteX0-1" fmla="*/ 0 w 4347411"/>
              <a:gd name="connsiteY0-2" fmla="*/ 6858000 h 6858000"/>
              <a:gd name="connsiteX1-3" fmla="*/ 4347411 w 4347411"/>
              <a:gd name="connsiteY1-4" fmla="*/ 0 h 6858000"/>
              <a:gd name="connsiteX2-5" fmla="*/ 338533 w 4347411"/>
              <a:gd name="connsiteY2-6" fmla="*/ 6858000 h 6858000"/>
              <a:gd name="connsiteX3-7" fmla="*/ 0 w 4347411"/>
              <a:gd name="connsiteY3-8" fmla="*/ 6858000 h 6858000"/>
            </a:gdLst>
            <a:ahLst/>
            <a:cxnLst>
              <a:cxn ang="0">
                <a:pos x="connsiteX0-1" y="connsiteY0-2"/>
              </a:cxn>
              <a:cxn ang="0">
                <a:pos x="connsiteX1-3" y="connsiteY1-4"/>
              </a:cxn>
              <a:cxn ang="0">
                <a:pos x="connsiteX2-5" y="connsiteY2-6"/>
              </a:cxn>
              <a:cxn ang="0">
                <a:pos x="connsiteX3-7" y="connsiteY3-8"/>
              </a:cxn>
            </a:cxnLst>
            <a:rect l="l" t="t" r="r" b="b"/>
            <a:pathLst>
              <a:path w="4347411" h="6858000">
                <a:moveTo>
                  <a:pt x="0" y="6858000"/>
                </a:moveTo>
                <a:lnTo>
                  <a:pt x="4347411" y="0"/>
                </a:lnTo>
                <a:lnTo>
                  <a:pt x="338533" y="6858000"/>
                </a:lnTo>
                <a:lnTo>
                  <a:pt x="0" y="685800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3904255" y="2141838"/>
            <a:ext cx="4442243" cy="1323439"/>
          </a:xfrm>
          <a:prstGeom prst="rect">
            <a:avLst/>
          </a:prstGeom>
          <a:noFill/>
        </p:spPr>
        <p:txBody>
          <a:bodyPr wrap="none" rtlCol="0">
            <a:spAutoFit/>
          </a:bodyPr>
          <a:lstStyle/>
          <a:p>
            <a:pPr algn="ctr"/>
            <a:r>
              <a:rPr lang="zh-CN" altLang="en-US" sz="8000" b="1" spc="300" dirty="0" smtClean="0">
                <a:solidFill>
                  <a:schemeClr val="accent5">
                    <a:lumMod val="75000"/>
                  </a:schemeClr>
                </a:solidFill>
                <a:latin typeface="微软雅黑" panose="020B0503020204020204" pitchFamily="34" charset="-122"/>
                <a:ea typeface="微软雅黑" panose="020B0503020204020204" pitchFamily="34" charset="-122"/>
              </a:rPr>
              <a:t>感谢观看</a:t>
            </a:r>
            <a:endParaRPr lang="zh-CN" altLang="en-US" sz="8000" b="1" spc="300"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4845591" y="3433429"/>
            <a:ext cx="2483372" cy="769441"/>
          </a:xfrm>
          <a:prstGeom prst="rect">
            <a:avLst/>
          </a:prstGeom>
          <a:noFill/>
        </p:spPr>
        <p:txBody>
          <a:bodyPr wrap="none" rtlCol="0">
            <a:spAutoFit/>
          </a:bodyPr>
          <a:lstStyle/>
          <a:p>
            <a:pPr algn="ctr"/>
            <a:r>
              <a:rPr lang="en-US" altLang="zh-CN" sz="4400" dirty="0" smtClean="0">
                <a:solidFill>
                  <a:schemeClr val="accent5">
                    <a:lumMod val="75000"/>
                  </a:schemeClr>
                </a:solidFill>
                <a:latin typeface="微软雅黑" panose="020B0503020204020204" pitchFamily="34" charset="-122"/>
                <a:ea typeface="微软雅黑" panose="020B0503020204020204" pitchFamily="34" charset="-122"/>
              </a:rPr>
              <a:t>THANKS</a:t>
            </a:r>
            <a:endParaRPr lang="zh-CN" altLang="en-US" sz="4400" dirty="0">
              <a:solidFill>
                <a:schemeClr val="accent5">
                  <a:lumMod val="75000"/>
                </a:schemeClr>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68992" y="2308415"/>
            <a:ext cx="1842447" cy="45495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2000"/>
                                        <p:tgtEl>
                                          <p:spTgt spid="1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20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8000"/>
                                  </p:stCondLst>
                                  <p:childTnLst>
                                    <p:animEffect transition="out" filter="fade">
                                      <p:cBhvr>
                                        <p:cTn id="14" dur="500"/>
                                        <p:tgtEl>
                                          <p:spTgt spid="20"/>
                                        </p:tgtEl>
                                      </p:cBhvr>
                                    </p:animEffect>
                                    <p:set>
                                      <p:cBhvr>
                                        <p:cTn id="15"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182930" y="551395"/>
            <a:ext cx="1826141" cy="584775"/>
          </a:xfrm>
          <a:prstGeom prst="rect">
            <a:avLst/>
          </a:prstGeom>
          <a:noFill/>
        </p:spPr>
        <p:txBody>
          <a:bodyPr wrap="none" rtlCol="0">
            <a:spAutoFit/>
          </a:bodyPr>
          <a:lstStyle/>
          <a:p>
            <a:pPr algn="ctr"/>
            <a:r>
              <a:rPr lang="zh-CN" altLang="en-US" sz="3200" b="1" dirty="0" smtClean="0">
                <a:solidFill>
                  <a:schemeClr val="accent5">
                    <a:lumMod val="75000"/>
                  </a:schemeClr>
                </a:solidFill>
                <a:latin typeface="微软雅黑" panose="020B0503020204020204" pitchFamily="34" charset="-122"/>
                <a:ea typeface="微软雅黑" panose="020B0503020204020204" pitchFamily="34" charset="-122"/>
              </a:rPr>
              <a:t>个人信息</a:t>
            </a:r>
            <a:endParaRPr lang="zh-CN" altLang="en-US" sz="3200" b="1" dirty="0">
              <a:solidFill>
                <a:schemeClr val="accent5">
                  <a:lumMod val="75000"/>
                </a:schemeClr>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6506818" y="1815551"/>
            <a:ext cx="1985617" cy="357809"/>
            <a:chOff x="6215270" y="1842053"/>
            <a:chExt cx="1985617" cy="357809"/>
          </a:xfrm>
        </p:grpSpPr>
        <p:sp>
          <p:nvSpPr>
            <p:cNvPr id="10" name="文本框 9"/>
            <p:cNvSpPr txBox="1"/>
            <p:nvPr/>
          </p:nvSpPr>
          <p:spPr>
            <a:xfrm>
              <a:off x="6785115" y="1851680"/>
              <a:ext cx="1415772" cy="338554"/>
            </a:xfrm>
            <a:prstGeom prst="rect">
              <a:avLst/>
            </a:prstGeom>
            <a:noFill/>
          </p:spPr>
          <p:txBody>
            <a:bodyPr wrap="none" rtlCol="0">
              <a:spAutoFit/>
            </a:bodyPr>
            <a:lstStyle/>
            <a:p>
              <a:r>
                <a:rPr lang="zh-CN" altLang="en-US" sz="1600" dirty="0" smtClean="0">
                  <a:solidFill>
                    <a:schemeClr val="accent5">
                      <a:lumMod val="75000"/>
                    </a:schemeClr>
                  </a:solidFill>
                  <a:latin typeface="微软雅黑" panose="020B0503020204020204" pitchFamily="34" charset="-122"/>
                  <a:ea typeface="微软雅黑" panose="020B0503020204020204" pitchFamily="34" charset="-122"/>
                </a:rPr>
                <a:t>姓名：高富帅</a:t>
              </a:r>
              <a:endParaRPr lang="zh-CN" altLang="en-US" sz="1600"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12" name="椭圆 11"/>
            <p:cNvSpPr/>
            <p:nvPr/>
          </p:nvSpPr>
          <p:spPr>
            <a:xfrm>
              <a:off x="6215270" y="1842053"/>
              <a:ext cx="344556" cy="357809"/>
            </a:xfrm>
            <a:prstGeom prst="ellipse">
              <a:avLst/>
            </a:prstGeom>
            <a:solidFill>
              <a:schemeClr val="accent5">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endParaRPr>
            </a:p>
          </p:txBody>
        </p:sp>
      </p:grpSp>
      <p:grpSp>
        <p:nvGrpSpPr>
          <p:cNvPr id="14" name="组合 13"/>
          <p:cNvGrpSpPr/>
          <p:nvPr/>
        </p:nvGrpSpPr>
        <p:grpSpPr>
          <a:xfrm>
            <a:off x="6506818" y="2437299"/>
            <a:ext cx="1815699" cy="357809"/>
            <a:chOff x="6215270" y="1842053"/>
            <a:chExt cx="1815699" cy="357809"/>
          </a:xfrm>
        </p:grpSpPr>
        <p:sp>
          <p:nvSpPr>
            <p:cNvPr id="15" name="文本框 14"/>
            <p:cNvSpPr txBox="1"/>
            <p:nvPr/>
          </p:nvSpPr>
          <p:spPr>
            <a:xfrm>
              <a:off x="6785115" y="1851680"/>
              <a:ext cx="1245854" cy="338554"/>
            </a:xfrm>
            <a:prstGeom prst="rect">
              <a:avLst/>
            </a:prstGeom>
            <a:noFill/>
          </p:spPr>
          <p:txBody>
            <a:bodyPr wrap="none" rtlCol="0">
              <a:spAutoFit/>
            </a:bodyPr>
            <a:lstStyle/>
            <a:p>
              <a:r>
                <a:rPr lang="zh-CN" altLang="en-US" sz="1600" dirty="0" smtClean="0">
                  <a:solidFill>
                    <a:schemeClr val="accent5">
                      <a:lumMod val="75000"/>
                    </a:schemeClr>
                  </a:solidFill>
                  <a:latin typeface="微软雅黑" panose="020B0503020204020204" pitchFamily="34" charset="-122"/>
                  <a:ea typeface="微软雅黑" panose="020B0503020204020204" pitchFamily="34" charset="-122"/>
                </a:rPr>
                <a:t>年龄：</a:t>
              </a:r>
              <a:r>
                <a:rPr lang="en-US" altLang="zh-CN" sz="1600" dirty="0" smtClean="0">
                  <a:solidFill>
                    <a:schemeClr val="accent5">
                      <a:lumMod val="75000"/>
                    </a:schemeClr>
                  </a:solidFill>
                  <a:latin typeface="微软雅黑" panose="020B0503020204020204" pitchFamily="34" charset="-122"/>
                  <a:ea typeface="微软雅黑" panose="020B0503020204020204" pitchFamily="34" charset="-122"/>
                </a:rPr>
                <a:t>30</a:t>
              </a:r>
              <a:r>
                <a:rPr lang="zh-CN" altLang="en-US" sz="1600" dirty="0" smtClean="0">
                  <a:solidFill>
                    <a:schemeClr val="accent5">
                      <a:lumMod val="75000"/>
                    </a:schemeClr>
                  </a:solidFill>
                  <a:latin typeface="微软雅黑" panose="020B0503020204020204" pitchFamily="34" charset="-122"/>
                  <a:ea typeface="微软雅黑" panose="020B0503020204020204" pitchFamily="34" charset="-122"/>
                </a:rPr>
                <a:t>岁</a:t>
              </a:r>
              <a:endParaRPr lang="zh-CN" altLang="en-US" sz="1600"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16" name="椭圆 15"/>
            <p:cNvSpPr/>
            <p:nvPr/>
          </p:nvSpPr>
          <p:spPr>
            <a:xfrm>
              <a:off x="6215270" y="1842053"/>
              <a:ext cx="344556" cy="357809"/>
            </a:xfrm>
            <a:prstGeom prst="ellipse">
              <a:avLst/>
            </a:prstGeom>
            <a:solidFill>
              <a:schemeClr val="accent5">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endParaRPr>
            </a:p>
          </p:txBody>
        </p:sp>
      </p:grpSp>
      <p:grpSp>
        <p:nvGrpSpPr>
          <p:cNvPr id="17" name="组合 16"/>
          <p:cNvGrpSpPr/>
          <p:nvPr/>
        </p:nvGrpSpPr>
        <p:grpSpPr>
          <a:xfrm>
            <a:off x="6506818" y="3059047"/>
            <a:ext cx="1780433" cy="357809"/>
            <a:chOff x="6215270" y="1842053"/>
            <a:chExt cx="1780433" cy="357809"/>
          </a:xfrm>
        </p:grpSpPr>
        <p:sp>
          <p:nvSpPr>
            <p:cNvPr id="18" name="文本框 17"/>
            <p:cNvSpPr txBox="1"/>
            <p:nvPr/>
          </p:nvSpPr>
          <p:spPr>
            <a:xfrm>
              <a:off x="6785115" y="1851680"/>
              <a:ext cx="1210588" cy="338554"/>
            </a:xfrm>
            <a:prstGeom prst="rect">
              <a:avLst/>
            </a:prstGeom>
            <a:noFill/>
          </p:spPr>
          <p:txBody>
            <a:bodyPr wrap="none" rtlCol="0">
              <a:spAutoFit/>
            </a:bodyPr>
            <a:lstStyle/>
            <a:p>
              <a:r>
                <a:rPr lang="zh-CN" altLang="en-US" sz="1600" dirty="0" smtClean="0">
                  <a:solidFill>
                    <a:schemeClr val="accent5">
                      <a:lumMod val="75000"/>
                    </a:schemeClr>
                  </a:solidFill>
                  <a:latin typeface="微软雅黑" panose="020B0503020204020204" pitchFamily="34" charset="-122"/>
                  <a:ea typeface="微软雅黑" panose="020B0503020204020204" pitchFamily="34" charset="-122"/>
                </a:rPr>
                <a:t>籍贯：上海</a:t>
              </a:r>
              <a:endParaRPr lang="zh-CN" altLang="en-US" sz="1600"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19" name="椭圆 18"/>
            <p:cNvSpPr/>
            <p:nvPr/>
          </p:nvSpPr>
          <p:spPr>
            <a:xfrm>
              <a:off x="6215270" y="1842053"/>
              <a:ext cx="344556" cy="357809"/>
            </a:xfrm>
            <a:prstGeom prst="ellipse">
              <a:avLst/>
            </a:prstGeom>
            <a:solidFill>
              <a:schemeClr val="accent5">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endParaRPr>
            </a:p>
          </p:txBody>
        </p:sp>
      </p:grpSp>
      <p:grpSp>
        <p:nvGrpSpPr>
          <p:cNvPr id="20" name="组合 19"/>
          <p:cNvGrpSpPr/>
          <p:nvPr/>
        </p:nvGrpSpPr>
        <p:grpSpPr>
          <a:xfrm>
            <a:off x="6506818" y="3680795"/>
            <a:ext cx="2395986" cy="357809"/>
            <a:chOff x="6215270" y="1842053"/>
            <a:chExt cx="2395986" cy="357809"/>
          </a:xfrm>
        </p:grpSpPr>
        <p:sp>
          <p:nvSpPr>
            <p:cNvPr id="21" name="文本框 20"/>
            <p:cNvSpPr txBox="1"/>
            <p:nvPr/>
          </p:nvSpPr>
          <p:spPr>
            <a:xfrm>
              <a:off x="6785115" y="1851680"/>
              <a:ext cx="1826141" cy="338554"/>
            </a:xfrm>
            <a:prstGeom prst="rect">
              <a:avLst/>
            </a:prstGeom>
            <a:noFill/>
          </p:spPr>
          <p:txBody>
            <a:bodyPr wrap="none" rtlCol="0">
              <a:spAutoFit/>
            </a:bodyPr>
            <a:lstStyle/>
            <a:p>
              <a:r>
                <a:rPr lang="zh-CN" altLang="en-US" sz="1600" dirty="0" smtClean="0">
                  <a:solidFill>
                    <a:schemeClr val="accent5">
                      <a:lumMod val="75000"/>
                    </a:schemeClr>
                  </a:solidFill>
                  <a:latin typeface="微软雅黑" panose="020B0503020204020204" pitchFamily="34" charset="-122"/>
                  <a:ea typeface="微软雅黑" panose="020B0503020204020204" pitchFamily="34" charset="-122"/>
                </a:rPr>
                <a:t>学历：硕士研究生</a:t>
              </a:r>
              <a:endParaRPr lang="zh-CN" altLang="en-US" sz="1600"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22" name="椭圆 21"/>
            <p:cNvSpPr/>
            <p:nvPr/>
          </p:nvSpPr>
          <p:spPr>
            <a:xfrm>
              <a:off x="6215270" y="1842053"/>
              <a:ext cx="344556" cy="357809"/>
            </a:xfrm>
            <a:prstGeom prst="ellipse">
              <a:avLst/>
            </a:prstGeom>
            <a:solidFill>
              <a:schemeClr val="accent5">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endParaRPr>
            </a:p>
          </p:txBody>
        </p:sp>
      </p:grpSp>
      <p:grpSp>
        <p:nvGrpSpPr>
          <p:cNvPr id="23" name="组合 22"/>
          <p:cNvGrpSpPr/>
          <p:nvPr/>
        </p:nvGrpSpPr>
        <p:grpSpPr>
          <a:xfrm>
            <a:off x="6506818" y="4302543"/>
            <a:ext cx="2190802" cy="357809"/>
            <a:chOff x="6215270" y="1842053"/>
            <a:chExt cx="2190802" cy="357809"/>
          </a:xfrm>
        </p:grpSpPr>
        <p:sp>
          <p:nvSpPr>
            <p:cNvPr id="24" name="文本框 23"/>
            <p:cNvSpPr txBox="1"/>
            <p:nvPr/>
          </p:nvSpPr>
          <p:spPr>
            <a:xfrm>
              <a:off x="6785115" y="1851680"/>
              <a:ext cx="1620957" cy="338554"/>
            </a:xfrm>
            <a:prstGeom prst="rect">
              <a:avLst/>
            </a:prstGeom>
            <a:noFill/>
          </p:spPr>
          <p:txBody>
            <a:bodyPr wrap="none" rtlCol="0">
              <a:spAutoFit/>
            </a:bodyPr>
            <a:lstStyle/>
            <a:p>
              <a:r>
                <a:rPr lang="zh-CN" altLang="en-US" sz="1600" dirty="0" smtClean="0">
                  <a:solidFill>
                    <a:schemeClr val="accent5">
                      <a:lumMod val="75000"/>
                    </a:schemeClr>
                  </a:solidFill>
                  <a:latin typeface="微软雅黑" panose="020B0503020204020204" pitchFamily="34" charset="-122"/>
                  <a:ea typeface="微软雅黑" panose="020B0503020204020204" pitchFamily="34" charset="-122"/>
                </a:rPr>
                <a:t>政治面貌：党员</a:t>
              </a:r>
              <a:endParaRPr lang="zh-CN" altLang="en-US" sz="1600"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25" name="椭圆 24"/>
            <p:cNvSpPr/>
            <p:nvPr/>
          </p:nvSpPr>
          <p:spPr>
            <a:xfrm>
              <a:off x="6215270" y="1842053"/>
              <a:ext cx="344556" cy="357809"/>
            </a:xfrm>
            <a:prstGeom prst="ellipse">
              <a:avLst/>
            </a:prstGeom>
            <a:solidFill>
              <a:schemeClr val="accent5">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endParaRPr>
            </a:p>
          </p:txBody>
        </p:sp>
      </p:grpSp>
      <p:grpSp>
        <p:nvGrpSpPr>
          <p:cNvPr id="26" name="组合 25"/>
          <p:cNvGrpSpPr/>
          <p:nvPr/>
        </p:nvGrpSpPr>
        <p:grpSpPr>
          <a:xfrm>
            <a:off x="6506818" y="4924291"/>
            <a:ext cx="3577400" cy="357809"/>
            <a:chOff x="6215270" y="1842053"/>
            <a:chExt cx="3577400" cy="357809"/>
          </a:xfrm>
        </p:grpSpPr>
        <p:sp>
          <p:nvSpPr>
            <p:cNvPr id="27" name="文本框 26"/>
            <p:cNvSpPr txBox="1"/>
            <p:nvPr/>
          </p:nvSpPr>
          <p:spPr>
            <a:xfrm>
              <a:off x="6785115" y="1851680"/>
              <a:ext cx="3007555" cy="338554"/>
            </a:xfrm>
            <a:prstGeom prst="rect">
              <a:avLst/>
            </a:prstGeom>
            <a:noFill/>
          </p:spPr>
          <p:txBody>
            <a:bodyPr wrap="none" rtlCol="0">
              <a:spAutoFit/>
            </a:bodyPr>
            <a:lstStyle/>
            <a:p>
              <a:r>
                <a:rPr lang="zh-CN" altLang="en-US" sz="1600" dirty="0" smtClean="0">
                  <a:solidFill>
                    <a:schemeClr val="accent5">
                      <a:lumMod val="75000"/>
                    </a:schemeClr>
                  </a:solidFill>
                  <a:latin typeface="微软雅黑" panose="020B0503020204020204" pitchFamily="34" charset="-122"/>
                  <a:ea typeface="微软雅黑" panose="020B0503020204020204" pitchFamily="34" charset="-122"/>
                </a:rPr>
                <a:t>现住址：上海市虹桥区甲</a:t>
              </a:r>
              <a:r>
                <a:rPr lang="en-US" altLang="zh-CN" sz="1600" dirty="0" smtClean="0">
                  <a:solidFill>
                    <a:schemeClr val="accent5">
                      <a:lumMod val="75000"/>
                    </a:schemeClr>
                  </a:solidFill>
                  <a:latin typeface="微软雅黑" panose="020B0503020204020204" pitchFamily="34" charset="-122"/>
                  <a:ea typeface="微软雅黑" panose="020B0503020204020204" pitchFamily="34" charset="-122"/>
                </a:rPr>
                <a:t>103</a:t>
              </a:r>
              <a:r>
                <a:rPr lang="zh-CN" altLang="en-US" sz="1600" dirty="0" smtClean="0">
                  <a:solidFill>
                    <a:schemeClr val="accent5">
                      <a:lumMod val="75000"/>
                    </a:schemeClr>
                  </a:solidFill>
                  <a:latin typeface="微软雅黑" panose="020B0503020204020204" pitchFamily="34" charset="-122"/>
                  <a:ea typeface="微软雅黑" panose="020B0503020204020204" pitchFamily="34" charset="-122"/>
                </a:rPr>
                <a:t>号</a:t>
              </a:r>
              <a:endParaRPr lang="zh-CN" altLang="en-US" sz="1600"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28" name="椭圆 27"/>
            <p:cNvSpPr/>
            <p:nvPr/>
          </p:nvSpPr>
          <p:spPr>
            <a:xfrm>
              <a:off x="6215270" y="1842053"/>
              <a:ext cx="344556" cy="357809"/>
            </a:xfrm>
            <a:prstGeom prst="ellipse">
              <a:avLst/>
            </a:prstGeom>
            <a:solidFill>
              <a:schemeClr val="accent5">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endParaRPr>
            </a:p>
          </p:txBody>
        </p:sp>
      </p:grpSp>
      <p:grpSp>
        <p:nvGrpSpPr>
          <p:cNvPr id="29" name="组合 28"/>
          <p:cNvGrpSpPr/>
          <p:nvPr/>
        </p:nvGrpSpPr>
        <p:grpSpPr>
          <a:xfrm>
            <a:off x="6506818" y="5546039"/>
            <a:ext cx="3782584" cy="357809"/>
            <a:chOff x="6215270" y="1842053"/>
            <a:chExt cx="3782584" cy="357809"/>
          </a:xfrm>
        </p:grpSpPr>
        <p:sp>
          <p:nvSpPr>
            <p:cNvPr id="30" name="文本框 29"/>
            <p:cNvSpPr txBox="1"/>
            <p:nvPr/>
          </p:nvSpPr>
          <p:spPr>
            <a:xfrm>
              <a:off x="6785115" y="1851680"/>
              <a:ext cx="3212739" cy="338554"/>
            </a:xfrm>
            <a:prstGeom prst="rect">
              <a:avLst/>
            </a:prstGeom>
            <a:noFill/>
          </p:spPr>
          <p:txBody>
            <a:bodyPr wrap="none" rtlCol="0">
              <a:spAutoFit/>
            </a:bodyPr>
            <a:lstStyle/>
            <a:p>
              <a:r>
                <a:rPr lang="zh-CN" altLang="en-US" sz="1600" dirty="0" smtClean="0">
                  <a:solidFill>
                    <a:schemeClr val="accent5">
                      <a:lumMod val="75000"/>
                    </a:schemeClr>
                  </a:solidFill>
                  <a:latin typeface="微软雅黑" panose="020B0503020204020204" pitchFamily="34" charset="-122"/>
                  <a:ea typeface="微软雅黑" panose="020B0503020204020204" pitchFamily="34" charset="-122"/>
                </a:rPr>
                <a:t>联系方式：上海市虹桥区甲</a:t>
              </a:r>
              <a:r>
                <a:rPr lang="en-US" altLang="zh-CN" sz="1600" dirty="0" smtClean="0">
                  <a:solidFill>
                    <a:schemeClr val="accent5">
                      <a:lumMod val="75000"/>
                    </a:schemeClr>
                  </a:solidFill>
                  <a:latin typeface="微软雅黑" panose="020B0503020204020204" pitchFamily="34" charset="-122"/>
                  <a:ea typeface="微软雅黑" panose="020B0503020204020204" pitchFamily="34" charset="-122"/>
                </a:rPr>
                <a:t>103</a:t>
              </a:r>
              <a:r>
                <a:rPr lang="zh-CN" altLang="en-US" sz="1600" dirty="0" smtClean="0">
                  <a:solidFill>
                    <a:schemeClr val="accent5">
                      <a:lumMod val="75000"/>
                    </a:schemeClr>
                  </a:solidFill>
                  <a:latin typeface="微软雅黑" panose="020B0503020204020204" pitchFamily="34" charset="-122"/>
                  <a:ea typeface="微软雅黑" panose="020B0503020204020204" pitchFamily="34" charset="-122"/>
                </a:rPr>
                <a:t>号</a:t>
              </a:r>
              <a:endParaRPr lang="zh-CN" altLang="en-US" sz="1600"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31" name="椭圆 30"/>
            <p:cNvSpPr/>
            <p:nvPr/>
          </p:nvSpPr>
          <p:spPr>
            <a:xfrm>
              <a:off x="6215270" y="1842053"/>
              <a:ext cx="344556" cy="357809"/>
            </a:xfrm>
            <a:prstGeom prst="ellipse">
              <a:avLst/>
            </a:prstGeom>
            <a:solidFill>
              <a:schemeClr val="accent5">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endParaRPr>
            </a:p>
          </p:txBody>
        </p:sp>
      </p:grpSp>
      <p:sp>
        <p:nvSpPr>
          <p:cNvPr id="33" name="文本框 32"/>
          <p:cNvSpPr txBox="1"/>
          <p:nvPr/>
        </p:nvSpPr>
        <p:spPr>
          <a:xfrm>
            <a:off x="12609095" y="6858000"/>
            <a:ext cx="234360" cy="372410"/>
          </a:xfrm>
          <a:prstGeom prst="rect">
            <a:avLst/>
          </a:prstGeom>
          <a:noFill/>
        </p:spPr>
        <p:txBody>
          <a:bodyPr wrap="none" rtlCol="0">
            <a:spAutoFit/>
          </a:bodyPr>
          <a:lstStyle/>
          <a:p>
            <a:pPr>
              <a:lnSpc>
                <a:spcPct val="130000"/>
              </a:lnSpc>
            </a:pPr>
            <a:r>
              <a:rPr lang="en-US" altLang="zh-CN" sz="1400" dirty="0" smtClean="0">
                <a:latin typeface="Arial" panose="020B0604020202020204" pitchFamily="34" charset="0"/>
                <a:ea typeface="微软雅黑" panose="020B0503020204020204" pitchFamily="34" charset="-122"/>
              </a:rPr>
              <a:t>.</a:t>
            </a:r>
            <a:endParaRPr lang="zh-CN" altLang="en-US" sz="1400" dirty="0" smtClean="0">
              <a:latin typeface="Arial" panose="020B0604020202020204" pitchFamily="34" charset="0"/>
              <a:ea typeface="微软雅黑" panose="020B0503020204020204" pitchFamily="34" charset="-122"/>
            </a:endParaRPr>
          </a:p>
        </p:txBody>
      </p:sp>
      <p:sp>
        <p:nvSpPr>
          <p:cNvPr id="2" name="矩形 1"/>
          <p:cNvSpPr/>
          <p:nvPr/>
        </p:nvSpPr>
        <p:spPr>
          <a:xfrm>
            <a:off x="2703444" y="1709529"/>
            <a:ext cx="2915478" cy="4452730"/>
          </a:xfrm>
          <a:prstGeom prst="rect">
            <a:avLst/>
          </a:prstGeom>
          <a:blipFill dpi="0" rotWithShape="1">
            <a:blip r:embed="rId3" cstate="print">
              <a:grayscl/>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300" advClick="0" advTm="0">
        <p14:pa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up)">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up)">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up)">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1500"/>
                                  </p:stCondLst>
                                  <p:childTnLst>
                                    <p:animEffect transition="out" filter="fade">
                                      <p:cBhvr>
                                        <p:cTn id="41" dur="500"/>
                                        <p:tgtEl>
                                          <p:spTgt spid="33"/>
                                        </p:tgtEl>
                                      </p:cBhvr>
                                    </p:animEffect>
                                    <p:set>
                                      <p:cBhvr>
                                        <p:cTn id="42"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182929" y="471185"/>
            <a:ext cx="1826141" cy="584775"/>
          </a:xfrm>
          <a:prstGeom prst="rect">
            <a:avLst/>
          </a:prstGeom>
          <a:noFill/>
        </p:spPr>
        <p:txBody>
          <a:bodyPr wrap="none" rtlCol="0">
            <a:spAutoFit/>
          </a:bodyPr>
          <a:lstStyle/>
          <a:p>
            <a:pPr algn="ctr"/>
            <a:r>
              <a:rPr lang="zh-CN" altLang="en-US" sz="3200" b="1" dirty="0" smtClean="0">
                <a:solidFill>
                  <a:schemeClr val="accent5">
                    <a:lumMod val="75000"/>
                  </a:schemeClr>
                </a:solidFill>
                <a:latin typeface="微软雅黑" panose="020B0503020204020204" pitchFamily="34" charset="-122"/>
                <a:ea typeface="微软雅黑" panose="020B0503020204020204" pitchFamily="34" charset="-122"/>
              </a:rPr>
              <a:t>教育经历</a:t>
            </a:r>
            <a:endParaRPr lang="zh-CN" altLang="en-US" sz="3200" b="1"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3" name="椭圆 2"/>
          <p:cNvSpPr/>
          <p:nvPr/>
        </p:nvSpPr>
        <p:spPr>
          <a:xfrm>
            <a:off x="1404729" y="2804995"/>
            <a:ext cx="1800000" cy="1800000"/>
          </a:xfrm>
          <a:prstGeom prst="ellipse">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a:bli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5" name="直接连接符 4"/>
          <p:cNvCxnSpPr/>
          <p:nvPr/>
        </p:nvCxnSpPr>
        <p:spPr>
          <a:xfrm>
            <a:off x="3204728" y="3704995"/>
            <a:ext cx="7715062" cy="1148"/>
          </a:xfrm>
          <a:prstGeom prst="line">
            <a:avLst/>
          </a:prstGeom>
          <a:ln w="57150">
            <a:solidFill>
              <a:schemeClr val="accent5">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6" name="圆角矩形 5"/>
          <p:cNvSpPr/>
          <p:nvPr/>
        </p:nvSpPr>
        <p:spPr>
          <a:xfrm>
            <a:off x="3657598" y="2360978"/>
            <a:ext cx="1497496" cy="1537252"/>
          </a:xfrm>
          <a:prstGeom prst="roundRect">
            <a:avLst>
              <a:gd name="adj" fmla="val 7817"/>
            </a:avLst>
          </a:prstGeom>
          <a:solidFill>
            <a:schemeClr val="bg1"/>
          </a:solidFill>
          <a:ln w="6350">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endParaRPr>
          </a:p>
        </p:txBody>
      </p:sp>
      <p:sp>
        <p:nvSpPr>
          <p:cNvPr id="7" name="圆角矩形 6"/>
          <p:cNvSpPr/>
          <p:nvPr/>
        </p:nvSpPr>
        <p:spPr>
          <a:xfrm>
            <a:off x="5336207" y="3460909"/>
            <a:ext cx="1497496" cy="1537252"/>
          </a:xfrm>
          <a:prstGeom prst="roundRect">
            <a:avLst>
              <a:gd name="adj" fmla="val 7817"/>
            </a:avLst>
          </a:prstGeom>
          <a:solidFill>
            <a:schemeClr val="bg1"/>
          </a:solidFill>
          <a:ln w="6350">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endParaRPr>
          </a:p>
        </p:txBody>
      </p:sp>
      <p:sp>
        <p:nvSpPr>
          <p:cNvPr id="8" name="圆角矩形 7"/>
          <p:cNvSpPr/>
          <p:nvPr/>
        </p:nvSpPr>
        <p:spPr>
          <a:xfrm>
            <a:off x="7014816" y="2360978"/>
            <a:ext cx="1497496" cy="1537252"/>
          </a:xfrm>
          <a:prstGeom prst="roundRect">
            <a:avLst>
              <a:gd name="adj" fmla="val 7817"/>
            </a:avLst>
          </a:prstGeom>
          <a:solidFill>
            <a:schemeClr val="bg1"/>
          </a:solidFill>
          <a:ln w="6350">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endParaRPr>
          </a:p>
        </p:txBody>
      </p:sp>
      <p:sp>
        <p:nvSpPr>
          <p:cNvPr id="9" name="圆角矩形 8"/>
          <p:cNvSpPr/>
          <p:nvPr/>
        </p:nvSpPr>
        <p:spPr>
          <a:xfrm>
            <a:off x="8693425" y="3460909"/>
            <a:ext cx="1497496" cy="1537252"/>
          </a:xfrm>
          <a:prstGeom prst="roundRect">
            <a:avLst>
              <a:gd name="adj" fmla="val 7817"/>
            </a:avLst>
          </a:prstGeom>
          <a:solidFill>
            <a:schemeClr val="bg1"/>
          </a:solidFill>
          <a:ln w="6350">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endParaRPr>
          </a:p>
        </p:txBody>
      </p:sp>
      <p:sp>
        <p:nvSpPr>
          <p:cNvPr id="10" name="文本框 9"/>
          <p:cNvSpPr txBox="1"/>
          <p:nvPr/>
        </p:nvSpPr>
        <p:spPr>
          <a:xfrm>
            <a:off x="3553052" y="1897155"/>
            <a:ext cx="1683473" cy="461665"/>
          </a:xfrm>
          <a:prstGeom prst="rect">
            <a:avLst/>
          </a:prstGeom>
          <a:noFill/>
        </p:spPr>
        <p:txBody>
          <a:bodyPr wrap="none" rtlCol="0">
            <a:spAutoFit/>
          </a:bodyPr>
          <a:lstStyle/>
          <a:p>
            <a:pPr algn="ctr"/>
            <a:r>
              <a:rPr lang="en-US" altLang="zh-CN" sz="2400" dirty="0" smtClean="0">
                <a:solidFill>
                  <a:schemeClr val="accent5">
                    <a:lumMod val="75000"/>
                  </a:schemeClr>
                </a:solidFill>
                <a:latin typeface="Impact" panose="020B0806030902050204" pitchFamily="34" charset="0"/>
                <a:cs typeface="Segoe UI Light" panose="020B0502040204020203" pitchFamily="34" charset="0"/>
              </a:rPr>
              <a:t>2005 - 2008</a:t>
            </a:r>
            <a:endParaRPr lang="zh-CN" altLang="en-US" sz="2400" dirty="0">
              <a:solidFill>
                <a:schemeClr val="accent5">
                  <a:lumMod val="75000"/>
                </a:schemeClr>
              </a:solidFill>
              <a:latin typeface="Impact" panose="020B0806030902050204" pitchFamily="34" charset="0"/>
              <a:cs typeface="Segoe UI Light" panose="020B0502040204020203" pitchFamily="34" charset="0"/>
            </a:endParaRPr>
          </a:p>
        </p:txBody>
      </p:sp>
      <p:sp>
        <p:nvSpPr>
          <p:cNvPr id="12" name="文本框 11"/>
          <p:cNvSpPr txBox="1"/>
          <p:nvPr/>
        </p:nvSpPr>
        <p:spPr>
          <a:xfrm>
            <a:off x="5278308" y="5084302"/>
            <a:ext cx="1635384" cy="461665"/>
          </a:xfrm>
          <a:prstGeom prst="rect">
            <a:avLst/>
          </a:prstGeom>
          <a:noFill/>
        </p:spPr>
        <p:txBody>
          <a:bodyPr wrap="none" rtlCol="0">
            <a:spAutoFit/>
          </a:bodyPr>
          <a:lstStyle/>
          <a:p>
            <a:pPr algn="ctr"/>
            <a:r>
              <a:rPr lang="en-US" altLang="zh-CN" sz="2400" dirty="0" smtClean="0">
                <a:solidFill>
                  <a:schemeClr val="accent5">
                    <a:lumMod val="75000"/>
                  </a:schemeClr>
                </a:solidFill>
                <a:latin typeface="Impact" panose="020B0806030902050204" pitchFamily="34" charset="0"/>
                <a:cs typeface="Segoe UI Light" panose="020B0502040204020203" pitchFamily="34" charset="0"/>
              </a:rPr>
              <a:t>2008 - 2010</a:t>
            </a:r>
            <a:endParaRPr lang="zh-CN" altLang="en-US" sz="2400" dirty="0">
              <a:solidFill>
                <a:schemeClr val="accent5">
                  <a:lumMod val="75000"/>
                </a:schemeClr>
              </a:solidFill>
              <a:latin typeface="Impact" panose="020B0806030902050204" pitchFamily="34" charset="0"/>
              <a:cs typeface="Segoe UI Light" panose="020B0502040204020203" pitchFamily="34" charset="0"/>
            </a:endParaRPr>
          </a:p>
        </p:txBody>
      </p:sp>
      <p:sp>
        <p:nvSpPr>
          <p:cNvPr id="13" name="文本框 12"/>
          <p:cNvSpPr txBox="1"/>
          <p:nvPr/>
        </p:nvSpPr>
        <p:spPr>
          <a:xfrm>
            <a:off x="6966303" y="1870650"/>
            <a:ext cx="1585690" cy="461665"/>
          </a:xfrm>
          <a:prstGeom prst="rect">
            <a:avLst/>
          </a:prstGeom>
          <a:noFill/>
        </p:spPr>
        <p:txBody>
          <a:bodyPr wrap="none" rtlCol="0">
            <a:spAutoFit/>
          </a:bodyPr>
          <a:lstStyle/>
          <a:p>
            <a:pPr algn="ctr"/>
            <a:r>
              <a:rPr lang="en-US" altLang="zh-CN" sz="2400" dirty="0" smtClean="0">
                <a:solidFill>
                  <a:schemeClr val="accent5">
                    <a:lumMod val="75000"/>
                  </a:schemeClr>
                </a:solidFill>
                <a:latin typeface="Impact" panose="020B0806030902050204" pitchFamily="34" charset="0"/>
                <a:cs typeface="Segoe UI Light" panose="020B0502040204020203" pitchFamily="34" charset="0"/>
              </a:rPr>
              <a:t>2010 - 2013</a:t>
            </a:r>
            <a:endParaRPr lang="zh-CN" altLang="en-US" sz="2400" dirty="0">
              <a:solidFill>
                <a:schemeClr val="accent5">
                  <a:lumMod val="75000"/>
                </a:schemeClr>
              </a:solidFill>
              <a:latin typeface="Impact" panose="020B0806030902050204" pitchFamily="34" charset="0"/>
              <a:cs typeface="Segoe UI Light" panose="020B0502040204020203" pitchFamily="34" charset="0"/>
            </a:endParaRPr>
          </a:p>
        </p:txBody>
      </p:sp>
      <p:sp>
        <p:nvSpPr>
          <p:cNvPr id="14" name="文本框 13"/>
          <p:cNvSpPr txBox="1"/>
          <p:nvPr/>
        </p:nvSpPr>
        <p:spPr>
          <a:xfrm>
            <a:off x="8655153" y="5071050"/>
            <a:ext cx="1587294" cy="461665"/>
          </a:xfrm>
          <a:prstGeom prst="rect">
            <a:avLst/>
          </a:prstGeom>
          <a:noFill/>
        </p:spPr>
        <p:txBody>
          <a:bodyPr wrap="none" rtlCol="0">
            <a:spAutoFit/>
          </a:bodyPr>
          <a:lstStyle/>
          <a:p>
            <a:pPr algn="ctr"/>
            <a:r>
              <a:rPr lang="en-US" altLang="zh-CN" sz="2400" dirty="0" smtClean="0">
                <a:solidFill>
                  <a:schemeClr val="accent5">
                    <a:lumMod val="75000"/>
                  </a:schemeClr>
                </a:solidFill>
                <a:latin typeface="Impact" panose="020B0806030902050204" pitchFamily="34" charset="0"/>
                <a:cs typeface="Segoe UI Light" panose="020B0502040204020203" pitchFamily="34" charset="0"/>
              </a:rPr>
              <a:t>2013 - 2016</a:t>
            </a:r>
            <a:endParaRPr lang="zh-CN" altLang="en-US" sz="2400" dirty="0">
              <a:solidFill>
                <a:schemeClr val="accent5">
                  <a:lumMod val="75000"/>
                </a:schemeClr>
              </a:solidFill>
              <a:latin typeface="Impact" panose="020B0806030902050204" pitchFamily="34" charset="0"/>
              <a:cs typeface="Segoe UI Light" panose="020B0502040204020203" pitchFamily="34" charset="0"/>
            </a:endParaRPr>
          </a:p>
        </p:txBody>
      </p:sp>
      <p:sp>
        <p:nvSpPr>
          <p:cNvPr id="15" name="文本框 14"/>
          <p:cNvSpPr txBox="1"/>
          <p:nvPr/>
        </p:nvSpPr>
        <p:spPr>
          <a:xfrm>
            <a:off x="3750365" y="2493499"/>
            <a:ext cx="1311965" cy="1015663"/>
          </a:xfrm>
          <a:prstGeom prst="rect">
            <a:avLst/>
          </a:prstGeom>
          <a:noFill/>
        </p:spPr>
        <p:txBody>
          <a:bodyPr wrap="square" rtlCol="0">
            <a:spAutoFit/>
          </a:bodyPr>
          <a:lstStyle/>
          <a:p>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endParaRPr lang="zh-CN" altLang="en-US" sz="1200"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5440017" y="3706143"/>
            <a:ext cx="1311965" cy="1015663"/>
          </a:xfrm>
          <a:prstGeom prst="rect">
            <a:avLst/>
          </a:prstGeom>
          <a:noFill/>
        </p:spPr>
        <p:txBody>
          <a:bodyPr wrap="square" rtlCol="0">
            <a:spAutoFit/>
          </a:bodyPr>
          <a:lstStyle/>
          <a:p>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endParaRPr lang="zh-CN" altLang="en-US" sz="1200"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7109791" y="2592890"/>
            <a:ext cx="1311965" cy="1015663"/>
          </a:xfrm>
          <a:prstGeom prst="rect">
            <a:avLst/>
          </a:prstGeom>
          <a:noFill/>
        </p:spPr>
        <p:txBody>
          <a:bodyPr wrap="square" rtlCol="0">
            <a:spAutoFit/>
          </a:bodyPr>
          <a:lstStyle/>
          <a:p>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endParaRPr lang="zh-CN" altLang="en-US" sz="1200"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8845826" y="3706143"/>
            <a:ext cx="1311965" cy="1015663"/>
          </a:xfrm>
          <a:prstGeom prst="rect">
            <a:avLst/>
          </a:prstGeom>
          <a:noFill/>
        </p:spPr>
        <p:txBody>
          <a:bodyPr wrap="square" rtlCol="0">
            <a:spAutoFit/>
          </a:bodyPr>
          <a:lstStyle/>
          <a:p>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200" dirty="0" smtClean="0">
                <a:solidFill>
                  <a:schemeClr val="accent5">
                    <a:lumMod val="75000"/>
                  </a:schemeClr>
                </a:solidFill>
                <a:latin typeface="微软雅黑" panose="020B0503020204020204" pitchFamily="34" charset="-122"/>
                <a:ea typeface="微软雅黑" panose="020B0503020204020204" pitchFamily="34" charset="-122"/>
              </a:rPr>
              <a:t>，</a:t>
            </a:r>
            <a:endParaRPr lang="zh-CN" altLang="en-US" sz="1200"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19" name="等腰三角形 18"/>
          <p:cNvSpPr/>
          <p:nvPr/>
        </p:nvSpPr>
        <p:spPr>
          <a:xfrm>
            <a:off x="5565913" y="3345474"/>
            <a:ext cx="1060174" cy="119270"/>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endParaRPr>
          </a:p>
        </p:txBody>
      </p:sp>
      <p:sp>
        <p:nvSpPr>
          <p:cNvPr id="20" name="等腰三角形 19"/>
          <p:cNvSpPr/>
          <p:nvPr/>
        </p:nvSpPr>
        <p:spPr>
          <a:xfrm>
            <a:off x="8925340" y="3345474"/>
            <a:ext cx="1060174" cy="119270"/>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endParaRPr>
          </a:p>
        </p:txBody>
      </p:sp>
      <p:sp>
        <p:nvSpPr>
          <p:cNvPr id="21" name="等腰三角形 20"/>
          <p:cNvSpPr/>
          <p:nvPr/>
        </p:nvSpPr>
        <p:spPr>
          <a:xfrm rot="10800000">
            <a:off x="3889512" y="3911482"/>
            <a:ext cx="1060174" cy="119270"/>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endParaRPr>
          </a:p>
        </p:txBody>
      </p:sp>
      <p:sp>
        <p:nvSpPr>
          <p:cNvPr id="23" name="等腰三角形 22"/>
          <p:cNvSpPr/>
          <p:nvPr/>
        </p:nvSpPr>
        <p:spPr>
          <a:xfrm rot="10800000">
            <a:off x="7222434" y="3911482"/>
            <a:ext cx="1060174" cy="119270"/>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endParaRPr>
          </a:p>
        </p:txBody>
      </p:sp>
      <p:sp>
        <p:nvSpPr>
          <p:cNvPr id="24" name="文本框 23"/>
          <p:cNvSpPr txBox="1"/>
          <p:nvPr/>
        </p:nvSpPr>
        <p:spPr>
          <a:xfrm>
            <a:off x="12609095" y="6858000"/>
            <a:ext cx="234360" cy="372410"/>
          </a:xfrm>
          <a:prstGeom prst="rect">
            <a:avLst/>
          </a:prstGeom>
          <a:noFill/>
        </p:spPr>
        <p:txBody>
          <a:bodyPr wrap="none" rtlCol="0">
            <a:spAutoFit/>
          </a:bodyPr>
          <a:lstStyle/>
          <a:p>
            <a:pPr>
              <a:lnSpc>
                <a:spcPct val="130000"/>
              </a:lnSpc>
            </a:pPr>
            <a:r>
              <a:rPr lang="en-US" altLang="zh-CN" sz="1400" dirty="0" smtClean="0">
                <a:latin typeface="Arial" panose="020B0604020202020204" pitchFamily="34" charset="0"/>
                <a:ea typeface="微软雅黑" panose="020B0503020204020204" pitchFamily="34" charset="-122"/>
              </a:rPr>
              <a:t>.</a:t>
            </a:r>
            <a:endParaRPr lang="zh-CN" altLang="en-US" sz="1400" dirty="0" smtClean="0">
              <a:latin typeface="Arial" panose="020B060402020202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300" advClick="0" advTm="0">
        <p14:pa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500"/>
                                        <p:tgtEl>
                                          <p:spTgt spid="10"/>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up)">
                                      <p:cBhvr>
                                        <p:cTn id="23" dur="500"/>
                                        <p:tgtEl>
                                          <p:spTgt spid="15"/>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up)">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down)">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up)">
                                      <p:cBhvr>
                                        <p:cTn id="45" dur="500"/>
                                        <p:tgtEl>
                                          <p:spTgt spid="8"/>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up)">
                                      <p:cBhvr>
                                        <p:cTn id="48" dur="500"/>
                                        <p:tgtEl>
                                          <p:spTgt spid="13"/>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up)">
                                      <p:cBhvr>
                                        <p:cTn id="51" dur="500"/>
                                        <p:tgtEl>
                                          <p:spTgt spid="17"/>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up)">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down)">
                                      <p:cBhvr>
                                        <p:cTn id="59" dur="500"/>
                                        <p:tgtEl>
                                          <p:spTgt spid="9"/>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down)">
                                      <p:cBhvr>
                                        <p:cTn id="62" dur="500"/>
                                        <p:tgtEl>
                                          <p:spTgt spid="14"/>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down)">
                                      <p:cBhvr>
                                        <p:cTn id="65" dur="500"/>
                                        <p:tgtEl>
                                          <p:spTgt spid="18"/>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wipe(down)">
                                      <p:cBhvr>
                                        <p:cTn id="68" dur="500"/>
                                        <p:tgtEl>
                                          <p:spTgt spid="20"/>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grpId="0" nodeType="clickEffect">
                                  <p:stCondLst>
                                    <p:cond delay="1500"/>
                                  </p:stCondLst>
                                  <p:childTnLst>
                                    <p:animEffect transition="out" filter="fade">
                                      <p:cBhvr>
                                        <p:cTn id="72" dur="500"/>
                                        <p:tgtEl>
                                          <p:spTgt spid="24"/>
                                        </p:tgtEl>
                                      </p:cBhvr>
                                    </p:animEffect>
                                    <p:set>
                                      <p:cBhvr>
                                        <p:cTn id="73"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p:bldP spid="12" grpId="0"/>
      <p:bldP spid="13" grpId="0"/>
      <p:bldP spid="14" grpId="0"/>
      <p:bldP spid="15" grpId="0"/>
      <p:bldP spid="16" grpId="0"/>
      <p:bldP spid="17" grpId="0"/>
      <p:bldP spid="18" grpId="0"/>
      <p:bldP spid="19" grpId="0" animBg="1"/>
      <p:bldP spid="20" grpId="0" animBg="1"/>
      <p:bldP spid="21" grpId="0" animBg="1"/>
      <p:bldP spid="23" grpId="0" animBg="1"/>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182929" y="471186"/>
            <a:ext cx="1826141" cy="584775"/>
          </a:xfrm>
          <a:prstGeom prst="rect">
            <a:avLst/>
          </a:prstGeom>
          <a:noFill/>
        </p:spPr>
        <p:txBody>
          <a:bodyPr wrap="none" rtlCol="0">
            <a:spAutoFit/>
          </a:bodyPr>
          <a:lstStyle/>
          <a:p>
            <a:pPr algn="ctr"/>
            <a:r>
              <a:rPr lang="zh-CN" altLang="en-US" sz="3200" b="1" dirty="0" smtClean="0">
                <a:solidFill>
                  <a:schemeClr val="accent5">
                    <a:lumMod val="75000"/>
                  </a:schemeClr>
                </a:solidFill>
                <a:latin typeface="微软雅黑" panose="020B0503020204020204" pitchFamily="34" charset="-122"/>
                <a:ea typeface="微软雅黑" panose="020B0503020204020204" pitchFamily="34" charset="-122"/>
              </a:rPr>
              <a:t>工作经验</a:t>
            </a:r>
            <a:endParaRPr lang="zh-CN" altLang="en-US" sz="3200" b="1"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3" name="MH_Picture_1"/>
          <p:cNvSpPr/>
          <p:nvPr>
            <p:custDataLst>
              <p:tags r:id="rId1"/>
            </p:custDataLst>
          </p:nvPr>
        </p:nvSpPr>
        <p:spPr>
          <a:xfrm>
            <a:off x="2051717" y="1599913"/>
            <a:ext cx="1762125" cy="1980406"/>
          </a:xfrm>
          <a:custGeom>
            <a:avLst/>
            <a:gdLst>
              <a:gd name="connsiteX0" fmla="*/ 1050057 w 2114047"/>
              <a:gd name="connsiteY0" fmla="*/ 0 h 2376805"/>
              <a:gd name="connsiteX1" fmla="*/ 1054830 w 2114047"/>
              <a:gd name="connsiteY1" fmla="*/ 304 h 2376805"/>
              <a:gd name="connsiteX2" fmla="*/ 1227350 w 2114047"/>
              <a:gd name="connsiteY2" fmla="*/ 46188 h 2376805"/>
              <a:gd name="connsiteX3" fmla="*/ 2000596 w 2114047"/>
              <a:gd name="connsiteY3" fmla="*/ 560180 h 2376805"/>
              <a:gd name="connsiteX4" fmla="*/ 2007253 w 2114047"/>
              <a:gd name="connsiteY4" fmla="*/ 562963 h 2376805"/>
              <a:gd name="connsiteX5" fmla="*/ 2081453 w 2114047"/>
              <a:gd name="connsiteY5" fmla="*/ 628396 h 2376805"/>
              <a:gd name="connsiteX6" fmla="*/ 2083060 w 2114047"/>
              <a:gd name="connsiteY6" fmla="*/ 630503 h 2376805"/>
              <a:gd name="connsiteX7" fmla="*/ 2085012 w 2114047"/>
              <a:gd name="connsiteY7" fmla="*/ 634446 h 2376805"/>
              <a:gd name="connsiteX8" fmla="*/ 2087888 w 2114047"/>
              <a:gd name="connsiteY8" fmla="*/ 636815 h 2376805"/>
              <a:gd name="connsiteX9" fmla="*/ 2090638 w 2114047"/>
              <a:gd name="connsiteY9" fmla="*/ 645816 h 2376805"/>
              <a:gd name="connsiteX10" fmla="*/ 2105184 w 2114047"/>
              <a:gd name="connsiteY10" fmla="*/ 675213 h 2376805"/>
              <a:gd name="connsiteX11" fmla="*/ 2113343 w 2114047"/>
              <a:gd name="connsiteY11" fmla="*/ 722046 h 2376805"/>
              <a:gd name="connsiteX12" fmla="*/ 2114036 w 2114047"/>
              <a:gd name="connsiteY12" fmla="*/ 1184592 h 2376805"/>
              <a:gd name="connsiteX13" fmla="*/ 2114047 w 2114047"/>
              <a:gd name="connsiteY13" fmla="*/ 1184592 h 2376805"/>
              <a:gd name="connsiteX14" fmla="*/ 2114041 w 2114047"/>
              <a:gd name="connsiteY14" fmla="*/ 1188403 h 2376805"/>
              <a:gd name="connsiteX15" fmla="*/ 2114047 w 2114047"/>
              <a:gd name="connsiteY15" fmla="*/ 1192213 h 2376805"/>
              <a:gd name="connsiteX16" fmla="*/ 2114036 w 2114047"/>
              <a:gd name="connsiteY16" fmla="*/ 1192213 h 2376805"/>
              <a:gd name="connsiteX17" fmla="*/ 2113343 w 2114047"/>
              <a:gd name="connsiteY17" fmla="*/ 1654759 h 2376805"/>
              <a:gd name="connsiteX18" fmla="*/ 2105184 w 2114047"/>
              <a:gd name="connsiteY18" fmla="*/ 1701592 h 2376805"/>
              <a:gd name="connsiteX19" fmla="*/ 2090638 w 2114047"/>
              <a:gd name="connsiteY19" fmla="*/ 1730989 h 2376805"/>
              <a:gd name="connsiteX20" fmla="*/ 2087888 w 2114047"/>
              <a:gd name="connsiteY20" fmla="*/ 1739990 h 2376805"/>
              <a:gd name="connsiteX21" fmla="*/ 2085012 w 2114047"/>
              <a:gd name="connsiteY21" fmla="*/ 1742359 h 2376805"/>
              <a:gd name="connsiteX22" fmla="*/ 2083060 w 2114047"/>
              <a:gd name="connsiteY22" fmla="*/ 1746302 h 2376805"/>
              <a:gd name="connsiteX23" fmla="*/ 2081453 w 2114047"/>
              <a:gd name="connsiteY23" fmla="*/ 1748409 h 2376805"/>
              <a:gd name="connsiteX24" fmla="*/ 2007253 w 2114047"/>
              <a:gd name="connsiteY24" fmla="*/ 1813842 h 2376805"/>
              <a:gd name="connsiteX25" fmla="*/ 2000596 w 2114047"/>
              <a:gd name="connsiteY25" fmla="*/ 1816625 h 2376805"/>
              <a:gd name="connsiteX26" fmla="*/ 1227350 w 2114047"/>
              <a:gd name="connsiteY26" fmla="*/ 2330617 h 2376805"/>
              <a:gd name="connsiteX27" fmla="*/ 1054830 w 2114047"/>
              <a:gd name="connsiteY27" fmla="*/ 2376501 h 2376805"/>
              <a:gd name="connsiteX28" fmla="*/ 1050057 w 2114047"/>
              <a:gd name="connsiteY28" fmla="*/ 2376805 h 2376805"/>
              <a:gd name="connsiteX29" fmla="*/ 882307 w 2114047"/>
              <a:gd name="connsiteY29" fmla="*/ 2330617 h 2376805"/>
              <a:gd name="connsiteX30" fmla="*/ 100827 w 2114047"/>
              <a:gd name="connsiteY30" fmla="*/ 1811152 h 2376805"/>
              <a:gd name="connsiteX31" fmla="*/ 94114 w 2114047"/>
              <a:gd name="connsiteY31" fmla="*/ 1805689 h 2376805"/>
              <a:gd name="connsiteX32" fmla="*/ 65741 w 2114047"/>
              <a:gd name="connsiteY32" fmla="*/ 1787446 h 2376805"/>
              <a:gd name="connsiteX33" fmla="*/ 33999 w 2114047"/>
              <a:gd name="connsiteY33" fmla="*/ 1750063 h 2376805"/>
              <a:gd name="connsiteX34" fmla="*/ 21767 w 2114047"/>
              <a:gd name="connsiteY34" fmla="*/ 1739990 h 2376805"/>
              <a:gd name="connsiteX35" fmla="*/ 11934 w 2114047"/>
              <a:gd name="connsiteY35" fmla="*/ 1707798 h 2376805"/>
              <a:gd name="connsiteX36" fmla="*/ 8863 w 2114047"/>
              <a:gd name="connsiteY36" fmla="*/ 1701592 h 2376805"/>
              <a:gd name="connsiteX37" fmla="*/ 704 w 2114047"/>
              <a:gd name="connsiteY37" fmla="*/ 1654759 h 2376805"/>
              <a:gd name="connsiteX38" fmla="*/ 12 w 2114047"/>
              <a:gd name="connsiteY38" fmla="*/ 1192213 h 2376805"/>
              <a:gd name="connsiteX39" fmla="*/ 0 w 2114047"/>
              <a:gd name="connsiteY39" fmla="*/ 1192213 h 2376805"/>
              <a:gd name="connsiteX40" fmla="*/ 6 w 2114047"/>
              <a:gd name="connsiteY40" fmla="*/ 1188403 h 2376805"/>
              <a:gd name="connsiteX41" fmla="*/ 0 w 2114047"/>
              <a:gd name="connsiteY41" fmla="*/ 1184592 h 2376805"/>
              <a:gd name="connsiteX42" fmla="*/ 12 w 2114047"/>
              <a:gd name="connsiteY42" fmla="*/ 1184592 h 2376805"/>
              <a:gd name="connsiteX43" fmla="*/ 704 w 2114047"/>
              <a:gd name="connsiteY43" fmla="*/ 722046 h 2376805"/>
              <a:gd name="connsiteX44" fmla="*/ 8863 w 2114047"/>
              <a:gd name="connsiteY44" fmla="*/ 675213 h 2376805"/>
              <a:gd name="connsiteX45" fmla="*/ 11934 w 2114047"/>
              <a:gd name="connsiteY45" fmla="*/ 669007 h 2376805"/>
              <a:gd name="connsiteX46" fmla="*/ 21767 w 2114047"/>
              <a:gd name="connsiteY46" fmla="*/ 636815 h 2376805"/>
              <a:gd name="connsiteX47" fmla="*/ 33999 w 2114047"/>
              <a:gd name="connsiteY47" fmla="*/ 626742 h 2376805"/>
              <a:gd name="connsiteX48" fmla="*/ 65741 w 2114047"/>
              <a:gd name="connsiteY48" fmla="*/ 589359 h 2376805"/>
              <a:gd name="connsiteX49" fmla="*/ 94114 w 2114047"/>
              <a:gd name="connsiteY49" fmla="*/ 571116 h 2376805"/>
              <a:gd name="connsiteX50" fmla="*/ 100827 w 2114047"/>
              <a:gd name="connsiteY50" fmla="*/ 565653 h 2376805"/>
              <a:gd name="connsiteX51" fmla="*/ 882307 w 2114047"/>
              <a:gd name="connsiteY51" fmla="*/ 46188 h 2376805"/>
              <a:gd name="connsiteX52" fmla="*/ 1050057 w 2114047"/>
              <a:gd name="connsiteY52" fmla="*/ 0 h 237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114047" h="2376805">
                <a:moveTo>
                  <a:pt x="1050057" y="0"/>
                </a:moveTo>
                <a:cubicBezTo>
                  <a:pt x="1051651" y="0"/>
                  <a:pt x="1053245" y="12"/>
                  <a:pt x="1054830" y="304"/>
                </a:cubicBezTo>
                <a:cubicBezTo>
                  <a:pt x="1117118" y="-796"/>
                  <a:pt x="1179812" y="14588"/>
                  <a:pt x="1227350" y="46188"/>
                </a:cubicBezTo>
                <a:lnTo>
                  <a:pt x="2000596" y="560180"/>
                </a:lnTo>
                <a:lnTo>
                  <a:pt x="2007253" y="562963"/>
                </a:lnTo>
                <a:cubicBezTo>
                  <a:pt x="2036439" y="575164"/>
                  <a:pt x="2062808" y="599340"/>
                  <a:pt x="2081453" y="628396"/>
                </a:cubicBezTo>
                <a:cubicBezTo>
                  <a:pt x="2082075" y="629037"/>
                  <a:pt x="2082570" y="629768"/>
                  <a:pt x="2083060" y="630503"/>
                </a:cubicBezTo>
                <a:lnTo>
                  <a:pt x="2085012" y="634446"/>
                </a:lnTo>
                <a:lnTo>
                  <a:pt x="2087888" y="636815"/>
                </a:lnTo>
                <a:lnTo>
                  <a:pt x="2090638" y="645816"/>
                </a:lnTo>
                <a:lnTo>
                  <a:pt x="2105184" y="675213"/>
                </a:lnTo>
                <a:cubicBezTo>
                  <a:pt x="2110416" y="690746"/>
                  <a:pt x="2113320" y="706634"/>
                  <a:pt x="2113343" y="722046"/>
                </a:cubicBezTo>
                <a:lnTo>
                  <a:pt x="2114036" y="1184592"/>
                </a:lnTo>
                <a:lnTo>
                  <a:pt x="2114047" y="1184592"/>
                </a:lnTo>
                <a:lnTo>
                  <a:pt x="2114041" y="1188403"/>
                </a:lnTo>
                <a:lnTo>
                  <a:pt x="2114047" y="1192213"/>
                </a:lnTo>
                <a:lnTo>
                  <a:pt x="2114036" y="1192213"/>
                </a:lnTo>
                <a:lnTo>
                  <a:pt x="2113343" y="1654759"/>
                </a:lnTo>
                <a:cubicBezTo>
                  <a:pt x="2113320" y="1670171"/>
                  <a:pt x="2110416" y="1686059"/>
                  <a:pt x="2105184" y="1701592"/>
                </a:cubicBezTo>
                <a:lnTo>
                  <a:pt x="2090638" y="1730989"/>
                </a:lnTo>
                <a:lnTo>
                  <a:pt x="2087888" y="1739990"/>
                </a:lnTo>
                <a:lnTo>
                  <a:pt x="2085012" y="1742359"/>
                </a:lnTo>
                <a:lnTo>
                  <a:pt x="2083060" y="1746302"/>
                </a:lnTo>
                <a:cubicBezTo>
                  <a:pt x="2082570" y="1747037"/>
                  <a:pt x="2082075" y="1747768"/>
                  <a:pt x="2081453" y="1748409"/>
                </a:cubicBezTo>
                <a:cubicBezTo>
                  <a:pt x="2062808" y="1777465"/>
                  <a:pt x="2036439" y="1801641"/>
                  <a:pt x="2007253" y="1813842"/>
                </a:cubicBezTo>
                <a:lnTo>
                  <a:pt x="2000596" y="1816625"/>
                </a:lnTo>
                <a:lnTo>
                  <a:pt x="1227350" y="2330617"/>
                </a:lnTo>
                <a:cubicBezTo>
                  <a:pt x="1179812" y="2362217"/>
                  <a:pt x="1117118" y="2377601"/>
                  <a:pt x="1054830" y="2376501"/>
                </a:cubicBezTo>
                <a:cubicBezTo>
                  <a:pt x="1053245" y="2376793"/>
                  <a:pt x="1051651" y="2376805"/>
                  <a:pt x="1050057" y="2376805"/>
                </a:cubicBezTo>
                <a:cubicBezTo>
                  <a:pt x="989345" y="2376805"/>
                  <a:pt x="928629" y="2361408"/>
                  <a:pt x="882307" y="2330617"/>
                </a:cubicBezTo>
                <a:lnTo>
                  <a:pt x="100827" y="1811152"/>
                </a:lnTo>
                <a:lnTo>
                  <a:pt x="94114" y="1805689"/>
                </a:lnTo>
                <a:lnTo>
                  <a:pt x="65741" y="1787446"/>
                </a:lnTo>
                <a:lnTo>
                  <a:pt x="33999" y="1750063"/>
                </a:lnTo>
                <a:lnTo>
                  <a:pt x="21767" y="1739990"/>
                </a:lnTo>
                <a:lnTo>
                  <a:pt x="11934" y="1707798"/>
                </a:lnTo>
                <a:lnTo>
                  <a:pt x="8863" y="1701592"/>
                </a:lnTo>
                <a:cubicBezTo>
                  <a:pt x="3631" y="1686059"/>
                  <a:pt x="727" y="1670171"/>
                  <a:pt x="704" y="1654759"/>
                </a:cubicBezTo>
                <a:lnTo>
                  <a:pt x="12" y="1192213"/>
                </a:lnTo>
                <a:lnTo>
                  <a:pt x="0" y="1192213"/>
                </a:lnTo>
                <a:lnTo>
                  <a:pt x="6" y="1188403"/>
                </a:lnTo>
                <a:lnTo>
                  <a:pt x="0" y="1184592"/>
                </a:lnTo>
                <a:lnTo>
                  <a:pt x="12" y="1184592"/>
                </a:lnTo>
                <a:lnTo>
                  <a:pt x="704" y="722046"/>
                </a:lnTo>
                <a:cubicBezTo>
                  <a:pt x="727" y="706634"/>
                  <a:pt x="3631" y="690746"/>
                  <a:pt x="8863" y="675213"/>
                </a:cubicBezTo>
                <a:lnTo>
                  <a:pt x="11934" y="669007"/>
                </a:lnTo>
                <a:lnTo>
                  <a:pt x="21767" y="636815"/>
                </a:lnTo>
                <a:lnTo>
                  <a:pt x="33999" y="626742"/>
                </a:lnTo>
                <a:lnTo>
                  <a:pt x="65741" y="589359"/>
                </a:lnTo>
                <a:lnTo>
                  <a:pt x="94114" y="571116"/>
                </a:lnTo>
                <a:lnTo>
                  <a:pt x="100827" y="565653"/>
                </a:lnTo>
                <a:lnTo>
                  <a:pt x="882307" y="46188"/>
                </a:lnTo>
                <a:cubicBezTo>
                  <a:pt x="928629" y="15397"/>
                  <a:pt x="989345" y="0"/>
                  <a:pt x="1050057" y="0"/>
                </a:cubicBezTo>
                <a:close/>
              </a:path>
            </a:pathLst>
          </a:custGeom>
          <a:blipFill dpi="0" rotWithShape="1">
            <a:blip r:embed="rId11"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a:blipFill>
          <a:ln w="19050">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70">
              <a:solidFill>
                <a:schemeClr val="accent5">
                  <a:lumMod val="75000"/>
                </a:schemeClr>
              </a:solidFill>
              <a:ea typeface="微软雅黑" panose="020B0503020204020204" pitchFamily="34" charset="-122"/>
            </a:endParaRPr>
          </a:p>
        </p:txBody>
      </p:sp>
      <p:sp>
        <p:nvSpPr>
          <p:cNvPr id="4" name="MH_Picture_2"/>
          <p:cNvSpPr/>
          <p:nvPr>
            <p:custDataLst>
              <p:tags r:id="rId2"/>
            </p:custDataLst>
          </p:nvPr>
        </p:nvSpPr>
        <p:spPr>
          <a:xfrm>
            <a:off x="5414266" y="4047793"/>
            <a:ext cx="1762125" cy="1980406"/>
          </a:xfrm>
          <a:custGeom>
            <a:avLst/>
            <a:gdLst>
              <a:gd name="connsiteX0" fmla="*/ 1050057 w 2114047"/>
              <a:gd name="connsiteY0" fmla="*/ 0 h 2376805"/>
              <a:gd name="connsiteX1" fmla="*/ 1054830 w 2114047"/>
              <a:gd name="connsiteY1" fmla="*/ 304 h 2376805"/>
              <a:gd name="connsiteX2" fmla="*/ 1227350 w 2114047"/>
              <a:gd name="connsiteY2" fmla="*/ 46188 h 2376805"/>
              <a:gd name="connsiteX3" fmla="*/ 2000596 w 2114047"/>
              <a:gd name="connsiteY3" fmla="*/ 560180 h 2376805"/>
              <a:gd name="connsiteX4" fmla="*/ 2007253 w 2114047"/>
              <a:gd name="connsiteY4" fmla="*/ 562963 h 2376805"/>
              <a:gd name="connsiteX5" fmla="*/ 2081453 w 2114047"/>
              <a:gd name="connsiteY5" fmla="*/ 628396 h 2376805"/>
              <a:gd name="connsiteX6" fmla="*/ 2083060 w 2114047"/>
              <a:gd name="connsiteY6" fmla="*/ 630503 h 2376805"/>
              <a:gd name="connsiteX7" fmla="*/ 2085012 w 2114047"/>
              <a:gd name="connsiteY7" fmla="*/ 634446 h 2376805"/>
              <a:gd name="connsiteX8" fmla="*/ 2087888 w 2114047"/>
              <a:gd name="connsiteY8" fmla="*/ 636815 h 2376805"/>
              <a:gd name="connsiteX9" fmla="*/ 2090638 w 2114047"/>
              <a:gd name="connsiteY9" fmla="*/ 645816 h 2376805"/>
              <a:gd name="connsiteX10" fmla="*/ 2105184 w 2114047"/>
              <a:gd name="connsiteY10" fmla="*/ 675213 h 2376805"/>
              <a:gd name="connsiteX11" fmla="*/ 2113343 w 2114047"/>
              <a:gd name="connsiteY11" fmla="*/ 722046 h 2376805"/>
              <a:gd name="connsiteX12" fmla="*/ 2114036 w 2114047"/>
              <a:gd name="connsiteY12" fmla="*/ 1184592 h 2376805"/>
              <a:gd name="connsiteX13" fmla="*/ 2114047 w 2114047"/>
              <a:gd name="connsiteY13" fmla="*/ 1184592 h 2376805"/>
              <a:gd name="connsiteX14" fmla="*/ 2114041 w 2114047"/>
              <a:gd name="connsiteY14" fmla="*/ 1188403 h 2376805"/>
              <a:gd name="connsiteX15" fmla="*/ 2114047 w 2114047"/>
              <a:gd name="connsiteY15" fmla="*/ 1192213 h 2376805"/>
              <a:gd name="connsiteX16" fmla="*/ 2114036 w 2114047"/>
              <a:gd name="connsiteY16" fmla="*/ 1192213 h 2376805"/>
              <a:gd name="connsiteX17" fmla="*/ 2113343 w 2114047"/>
              <a:gd name="connsiteY17" fmla="*/ 1654759 h 2376805"/>
              <a:gd name="connsiteX18" fmla="*/ 2105184 w 2114047"/>
              <a:gd name="connsiteY18" fmla="*/ 1701592 h 2376805"/>
              <a:gd name="connsiteX19" fmla="*/ 2090638 w 2114047"/>
              <a:gd name="connsiteY19" fmla="*/ 1730989 h 2376805"/>
              <a:gd name="connsiteX20" fmla="*/ 2087888 w 2114047"/>
              <a:gd name="connsiteY20" fmla="*/ 1739990 h 2376805"/>
              <a:gd name="connsiteX21" fmla="*/ 2085012 w 2114047"/>
              <a:gd name="connsiteY21" fmla="*/ 1742359 h 2376805"/>
              <a:gd name="connsiteX22" fmla="*/ 2083060 w 2114047"/>
              <a:gd name="connsiteY22" fmla="*/ 1746302 h 2376805"/>
              <a:gd name="connsiteX23" fmla="*/ 2081453 w 2114047"/>
              <a:gd name="connsiteY23" fmla="*/ 1748409 h 2376805"/>
              <a:gd name="connsiteX24" fmla="*/ 2007253 w 2114047"/>
              <a:gd name="connsiteY24" fmla="*/ 1813842 h 2376805"/>
              <a:gd name="connsiteX25" fmla="*/ 2000596 w 2114047"/>
              <a:gd name="connsiteY25" fmla="*/ 1816625 h 2376805"/>
              <a:gd name="connsiteX26" fmla="*/ 1227350 w 2114047"/>
              <a:gd name="connsiteY26" fmla="*/ 2330617 h 2376805"/>
              <a:gd name="connsiteX27" fmla="*/ 1054830 w 2114047"/>
              <a:gd name="connsiteY27" fmla="*/ 2376501 h 2376805"/>
              <a:gd name="connsiteX28" fmla="*/ 1050057 w 2114047"/>
              <a:gd name="connsiteY28" fmla="*/ 2376805 h 2376805"/>
              <a:gd name="connsiteX29" fmla="*/ 882307 w 2114047"/>
              <a:gd name="connsiteY29" fmla="*/ 2330617 h 2376805"/>
              <a:gd name="connsiteX30" fmla="*/ 100827 w 2114047"/>
              <a:gd name="connsiteY30" fmla="*/ 1811152 h 2376805"/>
              <a:gd name="connsiteX31" fmla="*/ 94114 w 2114047"/>
              <a:gd name="connsiteY31" fmla="*/ 1805689 h 2376805"/>
              <a:gd name="connsiteX32" fmla="*/ 65741 w 2114047"/>
              <a:gd name="connsiteY32" fmla="*/ 1787446 h 2376805"/>
              <a:gd name="connsiteX33" fmla="*/ 33999 w 2114047"/>
              <a:gd name="connsiteY33" fmla="*/ 1750063 h 2376805"/>
              <a:gd name="connsiteX34" fmla="*/ 21767 w 2114047"/>
              <a:gd name="connsiteY34" fmla="*/ 1739990 h 2376805"/>
              <a:gd name="connsiteX35" fmla="*/ 11934 w 2114047"/>
              <a:gd name="connsiteY35" fmla="*/ 1707798 h 2376805"/>
              <a:gd name="connsiteX36" fmla="*/ 8863 w 2114047"/>
              <a:gd name="connsiteY36" fmla="*/ 1701592 h 2376805"/>
              <a:gd name="connsiteX37" fmla="*/ 704 w 2114047"/>
              <a:gd name="connsiteY37" fmla="*/ 1654759 h 2376805"/>
              <a:gd name="connsiteX38" fmla="*/ 12 w 2114047"/>
              <a:gd name="connsiteY38" fmla="*/ 1192213 h 2376805"/>
              <a:gd name="connsiteX39" fmla="*/ 0 w 2114047"/>
              <a:gd name="connsiteY39" fmla="*/ 1192213 h 2376805"/>
              <a:gd name="connsiteX40" fmla="*/ 6 w 2114047"/>
              <a:gd name="connsiteY40" fmla="*/ 1188403 h 2376805"/>
              <a:gd name="connsiteX41" fmla="*/ 0 w 2114047"/>
              <a:gd name="connsiteY41" fmla="*/ 1184592 h 2376805"/>
              <a:gd name="connsiteX42" fmla="*/ 12 w 2114047"/>
              <a:gd name="connsiteY42" fmla="*/ 1184592 h 2376805"/>
              <a:gd name="connsiteX43" fmla="*/ 704 w 2114047"/>
              <a:gd name="connsiteY43" fmla="*/ 722046 h 2376805"/>
              <a:gd name="connsiteX44" fmla="*/ 8863 w 2114047"/>
              <a:gd name="connsiteY44" fmla="*/ 675213 h 2376805"/>
              <a:gd name="connsiteX45" fmla="*/ 11934 w 2114047"/>
              <a:gd name="connsiteY45" fmla="*/ 669007 h 2376805"/>
              <a:gd name="connsiteX46" fmla="*/ 21767 w 2114047"/>
              <a:gd name="connsiteY46" fmla="*/ 636815 h 2376805"/>
              <a:gd name="connsiteX47" fmla="*/ 33999 w 2114047"/>
              <a:gd name="connsiteY47" fmla="*/ 626742 h 2376805"/>
              <a:gd name="connsiteX48" fmla="*/ 65741 w 2114047"/>
              <a:gd name="connsiteY48" fmla="*/ 589359 h 2376805"/>
              <a:gd name="connsiteX49" fmla="*/ 94114 w 2114047"/>
              <a:gd name="connsiteY49" fmla="*/ 571116 h 2376805"/>
              <a:gd name="connsiteX50" fmla="*/ 100827 w 2114047"/>
              <a:gd name="connsiteY50" fmla="*/ 565653 h 2376805"/>
              <a:gd name="connsiteX51" fmla="*/ 882307 w 2114047"/>
              <a:gd name="connsiteY51" fmla="*/ 46188 h 2376805"/>
              <a:gd name="connsiteX52" fmla="*/ 1050057 w 2114047"/>
              <a:gd name="connsiteY52" fmla="*/ 0 h 237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114047" h="2376805">
                <a:moveTo>
                  <a:pt x="1050057" y="0"/>
                </a:moveTo>
                <a:cubicBezTo>
                  <a:pt x="1051651" y="0"/>
                  <a:pt x="1053245" y="12"/>
                  <a:pt x="1054830" y="304"/>
                </a:cubicBezTo>
                <a:cubicBezTo>
                  <a:pt x="1117118" y="-796"/>
                  <a:pt x="1179812" y="14588"/>
                  <a:pt x="1227350" y="46188"/>
                </a:cubicBezTo>
                <a:lnTo>
                  <a:pt x="2000596" y="560180"/>
                </a:lnTo>
                <a:lnTo>
                  <a:pt x="2007253" y="562963"/>
                </a:lnTo>
                <a:cubicBezTo>
                  <a:pt x="2036439" y="575164"/>
                  <a:pt x="2062808" y="599340"/>
                  <a:pt x="2081453" y="628396"/>
                </a:cubicBezTo>
                <a:cubicBezTo>
                  <a:pt x="2082075" y="629037"/>
                  <a:pt x="2082570" y="629768"/>
                  <a:pt x="2083060" y="630503"/>
                </a:cubicBezTo>
                <a:lnTo>
                  <a:pt x="2085012" y="634446"/>
                </a:lnTo>
                <a:lnTo>
                  <a:pt x="2087888" y="636815"/>
                </a:lnTo>
                <a:lnTo>
                  <a:pt x="2090638" y="645816"/>
                </a:lnTo>
                <a:lnTo>
                  <a:pt x="2105184" y="675213"/>
                </a:lnTo>
                <a:cubicBezTo>
                  <a:pt x="2110416" y="690746"/>
                  <a:pt x="2113320" y="706634"/>
                  <a:pt x="2113343" y="722046"/>
                </a:cubicBezTo>
                <a:lnTo>
                  <a:pt x="2114036" y="1184592"/>
                </a:lnTo>
                <a:lnTo>
                  <a:pt x="2114047" y="1184592"/>
                </a:lnTo>
                <a:lnTo>
                  <a:pt x="2114041" y="1188403"/>
                </a:lnTo>
                <a:lnTo>
                  <a:pt x="2114047" y="1192213"/>
                </a:lnTo>
                <a:lnTo>
                  <a:pt x="2114036" y="1192213"/>
                </a:lnTo>
                <a:lnTo>
                  <a:pt x="2113343" y="1654759"/>
                </a:lnTo>
                <a:cubicBezTo>
                  <a:pt x="2113320" y="1670171"/>
                  <a:pt x="2110416" y="1686059"/>
                  <a:pt x="2105184" y="1701592"/>
                </a:cubicBezTo>
                <a:lnTo>
                  <a:pt x="2090638" y="1730989"/>
                </a:lnTo>
                <a:lnTo>
                  <a:pt x="2087888" y="1739990"/>
                </a:lnTo>
                <a:lnTo>
                  <a:pt x="2085012" y="1742359"/>
                </a:lnTo>
                <a:lnTo>
                  <a:pt x="2083060" y="1746302"/>
                </a:lnTo>
                <a:cubicBezTo>
                  <a:pt x="2082570" y="1747037"/>
                  <a:pt x="2082075" y="1747768"/>
                  <a:pt x="2081453" y="1748409"/>
                </a:cubicBezTo>
                <a:cubicBezTo>
                  <a:pt x="2062808" y="1777465"/>
                  <a:pt x="2036439" y="1801641"/>
                  <a:pt x="2007253" y="1813842"/>
                </a:cubicBezTo>
                <a:lnTo>
                  <a:pt x="2000596" y="1816625"/>
                </a:lnTo>
                <a:lnTo>
                  <a:pt x="1227350" y="2330617"/>
                </a:lnTo>
                <a:cubicBezTo>
                  <a:pt x="1179812" y="2362217"/>
                  <a:pt x="1117118" y="2377601"/>
                  <a:pt x="1054830" y="2376501"/>
                </a:cubicBezTo>
                <a:cubicBezTo>
                  <a:pt x="1053245" y="2376793"/>
                  <a:pt x="1051651" y="2376805"/>
                  <a:pt x="1050057" y="2376805"/>
                </a:cubicBezTo>
                <a:cubicBezTo>
                  <a:pt x="989345" y="2376805"/>
                  <a:pt x="928629" y="2361408"/>
                  <a:pt x="882307" y="2330617"/>
                </a:cubicBezTo>
                <a:lnTo>
                  <a:pt x="100827" y="1811152"/>
                </a:lnTo>
                <a:lnTo>
                  <a:pt x="94114" y="1805689"/>
                </a:lnTo>
                <a:lnTo>
                  <a:pt x="65741" y="1787446"/>
                </a:lnTo>
                <a:lnTo>
                  <a:pt x="33999" y="1750063"/>
                </a:lnTo>
                <a:lnTo>
                  <a:pt x="21767" y="1739990"/>
                </a:lnTo>
                <a:lnTo>
                  <a:pt x="11934" y="1707798"/>
                </a:lnTo>
                <a:lnTo>
                  <a:pt x="8863" y="1701592"/>
                </a:lnTo>
                <a:cubicBezTo>
                  <a:pt x="3631" y="1686059"/>
                  <a:pt x="727" y="1670171"/>
                  <a:pt x="704" y="1654759"/>
                </a:cubicBezTo>
                <a:lnTo>
                  <a:pt x="12" y="1192213"/>
                </a:lnTo>
                <a:lnTo>
                  <a:pt x="0" y="1192213"/>
                </a:lnTo>
                <a:lnTo>
                  <a:pt x="6" y="1188403"/>
                </a:lnTo>
                <a:lnTo>
                  <a:pt x="0" y="1184592"/>
                </a:lnTo>
                <a:lnTo>
                  <a:pt x="12" y="1184592"/>
                </a:lnTo>
                <a:lnTo>
                  <a:pt x="704" y="722046"/>
                </a:lnTo>
                <a:cubicBezTo>
                  <a:pt x="727" y="706634"/>
                  <a:pt x="3631" y="690746"/>
                  <a:pt x="8863" y="675213"/>
                </a:cubicBezTo>
                <a:lnTo>
                  <a:pt x="11934" y="669007"/>
                </a:lnTo>
                <a:lnTo>
                  <a:pt x="21767" y="636815"/>
                </a:lnTo>
                <a:lnTo>
                  <a:pt x="33999" y="626742"/>
                </a:lnTo>
                <a:lnTo>
                  <a:pt x="65741" y="589359"/>
                </a:lnTo>
                <a:lnTo>
                  <a:pt x="94114" y="571116"/>
                </a:lnTo>
                <a:lnTo>
                  <a:pt x="100827" y="565653"/>
                </a:lnTo>
                <a:lnTo>
                  <a:pt x="882307" y="46188"/>
                </a:lnTo>
                <a:cubicBezTo>
                  <a:pt x="928629" y="15397"/>
                  <a:pt x="989345" y="0"/>
                  <a:pt x="1050057" y="0"/>
                </a:cubicBezTo>
                <a:close/>
              </a:path>
            </a:pathLst>
          </a:custGeom>
          <a:blipFill dpi="0" rotWithShape="1">
            <a:blip r:embed="rId1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a:blipFill>
          <a:ln w="19050">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70">
              <a:solidFill>
                <a:schemeClr val="accent5">
                  <a:lumMod val="75000"/>
                </a:schemeClr>
              </a:solidFill>
              <a:ea typeface="微软雅黑" panose="020B0503020204020204" pitchFamily="34" charset="-122"/>
            </a:endParaRPr>
          </a:p>
        </p:txBody>
      </p:sp>
      <p:sp>
        <p:nvSpPr>
          <p:cNvPr id="5" name="MH_Picture_3"/>
          <p:cNvSpPr/>
          <p:nvPr>
            <p:custDataLst>
              <p:tags r:id="rId3"/>
            </p:custDataLst>
          </p:nvPr>
        </p:nvSpPr>
        <p:spPr>
          <a:xfrm>
            <a:off x="6947101" y="2369294"/>
            <a:ext cx="1760802" cy="1980406"/>
          </a:xfrm>
          <a:custGeom>
            <a:avLst/>
            <a:gdLst>
              <a:gd name="connsiteX0" fmla="*/ 1050057 w 2114047"/>
              <a:gd name="connsiteY0" fmla="*/ 0 h 2376805"/>
              <a:gd name="connsiteX1" fmla="*/ 1054830 w 2114047"/>
              <a:gd name="connsiteY1" fmla="*/ 304 h 2376805"/>
              <a:gd name="connsiteX2" fmla="*/ 1227350 w 2114047"/>
              <a:gd name="connsiteY2" fmla="*/ 46188 h 2376805"/>
              <a:gd name="connsiteX3" fmla="*/ 2000596 w 2114047"/>
              <a:gd name="connsiteY3" fmla="*/ 560180 h 2376805"/>
              <a:gd name="connsiteX4" fmla="*/ 2007253 w 2114047"/>
              <a:gd name="connsiteY4" fmla="*/ 562963 h 2376805"/>
              <a:gd name="connsiteX5" fmla="*/ 2081453 w 2114047"/>
              <a:gd name="connsiteY5" fmla="*/ 628396 h 2376805"/>
              <a:gd name="connsiteX6" fmla="*/ 2083060 w 2114047"/>
              <a:gd name="connsiteY6" fmla="*/ 630503 h 2376805"/>
              <a:gd name="connsiteX7" fmla="*/ 2085012 w 2114047"/>
              <a:gd name="connsiteY7" fmla="*/ 634446 h 2376805"/>
              <a:gd name="connsiteX8" fmla="*/ 2087888 w 2114047"/>
              <a:gd name="connsiteY8" fmla="*/ 636815 h 2376805"/>
              <a:gd name="connsiteX9" fmla="*/ 2090638 w 2114047"/>
              <a:gd name="connsiteY9" fmla="*/ 645816 h 2376805"/>
              <a:gd name="connsiteX10" fmla="*/ 2105184 w 2114047"/>
              <a:gd name="connsiteY10" fmla="*/ 675213 h 2376805"/>
              <a:gd name="connsiteX11" fmla="*/ 2113343 w 2114047"/>
              <a:gd name="connsiteY11" fmla="*/ 722046 h 2376805"/>
              <a:gd name="connsiteX12" fmla="*/ 2114036 w 2114047"/>
              <a:gd name="connsiteY12" fmla="*/ 1184592 h 2376805"/>
              <a:gd name="connsiteX13" fmla="*/ 2114047 w 2114047"/>
              <a:gd name="connsiteY13" fmla="*/ 1184592 h 2376805"/>
              <a:gd name="connsiteX14" fmla="*/ 2114041 w 2114047"/>
              <a:gd name="connsiteY14" fmla="*/ 1188403 h 2376805"/>
              <a:gd name="connsiteX15" fmla="*/ 2114047 w 2114047"/>
              <a:gd name="connsiteY15" fmla="*/ 1192213 h 2376805"/>
              <a:gd name="connsiteX16" fmla="*/ 2114036 w 2114047"/>
              <a:gd name="connsiteY16" fmla="*/ 1192213 h 2376805"/>
              <a:gd name="connsiteX17" fmla="*/ 2113343 w 2114047"/>
              <a:gd name="connsiteY17" fmla="*/ 1654759 h 2376805"/>
              <a:gd name="connsiteX18" fmla="*/ 2105184 w 2114047"/>
              <a:gd name="connsiteY18" fmla="*/ 1701592 h 2376805"/>
              <a:gd name="connsiteX19" fmla="*/ 2090638 w 2114047"/>
              <a:gd name="connsiteY19" fmla="*/ 1730989 h 2376805"/>
              <a:gd name="connsiteX20" fmla="*/ 2087888 w 2114047"/>
              <a:gd name="connsiteY20" fmla="*/ 1739990 h 2376805"/>
              <a:gd name="connsiteX21" fmla="*/ 2085012 w 2114047"/>
              <a:gd name="connsiteY21" fmla="*/ 1742359 h 2376805"/>
              <a:gd name="connsiteX22" fmla="*/ 2083060 w 2114047"/>
              <a:gd name="connsiteY22" fmla="*/ 1746302 h 2376805"/>
              <a:gd name="connsiteX23" fmla="*/ 2081453 w 2114047"/>
              <a:gd name="connsiteY23" fmla="*/ 1748409 h 2376805"/>
              <a:gd name="connsiteX24" fmla="*/ 2007253 w 2114047"/>
              <a:gd name="connsiteY24" fmla="*/ 1813842 h 2376805"/>
              <a:gd name="connsiteX25" fmla="*/ 2000596 w 2114047"/>
              <a:gd name="connsiteY25" fmla="*/ 1816625 h 2376805"/>
              <a:gd name="connsiteX26" fmla="*/ 1227350 w 2114047"/>
              <a:gd name="connsiteY26" fmla="*/ 2330617 h 2376805"/>
              <a:gd name="connsiteX27" fmla="*/ 1054830 w 2114047"/>
              <a:gd name="connsiteY27" fmla="*/ 2376501 h 2376805"/>
              <a:gd name="connsiteX28" fmla="*/ 1050057 w 2114047"/>
              <a:gd name="connsiteY28" fmla="*/ 2376805 h 2376805"/>
              <a:gd name="connsiteX29" fmla="*/ 882307 w 2114047"/>
              <a:gd name="connsiteY29" fmla="*/ 2330617 h 2376805"/>
              <a:gd name="connsiteX30" fmla="*/ 100827 w 2114047"/>
              <a:gd name="connsiteY30" fmla="*/ 1811152 h 2376805"/>
              <a:gd name="connsiteX31" fmla="*/ 94114 w 2114047"/>
              <a:gd name="connsiteY31" fmla="*/ 1805689 h 2376805"/>
              <a:gd name="connsiteX32" fmla="*/ 65741 w 2114047"/>
              <a:gd name="connsiteY32" fmla="*/ 1787446 h 2376805"/>
              <a:gd name="connsiteX33" fmla="*/ 33999 w 2114047"/>
              <a:gd name="connsiteY33" fmla="*/ 1750063 h 2376805"/>
              <a:gd name="connsiteX34" fmla="*/ 21767 w 2114047"/>
              <a:gd name="connsiteY34" fmla="*/ 1739990 h 2376805"/>
              <a:gd name="connsiteX35" fmla="*/ 11934 w 2114047"/>
              <a:gd name="connsiteY35" fmla="*/ 1707798 h 2376805"/>
              <a:gd name="connsiteX36" fmla="*/ 8863 w 2114047"/>
              <a:gd name="connsiteY36" fmla="*/ 1701592 h 2376805"/>
              <a:gd name="connsiteX37" fmla="*/ 704 w 2114047"/>
              <a:gd name="connsiteY37" fmla="*/ 1654759 h 2376805"/>
              <a:gd name="connsiteX38" fmla="*/ 12 w 2114047"/>
              <a:gd name="connsiteY38" fmla="*/ 1192213 h 2376805"/>
              <a:gd name="connsiteX39" fmla="*/ 0 w 2114047"/>
              <a:gd name="connsiteY39" fmla="*/ 1192213 h 2376805"/>
              <a:gd name="connsiteX40" fmla="*/ 6 w 2114047"/>
              <a:gd name="connsiteY40" fmla="*/ 1188403 h 2376805"/>
              <a:gd name="connsiteX41" fmla="*/ 0 w 2114047"/>
              <a:gd name="connsiteY41" fmla="*/ 1184592 h 2376805"/>
              <a:gd name="connsiteX42" fmla="*/ 12 w 2114047"/>
              <a:gd name="connsiteY42" fmla="*/ 1184592 h 2376805"/>
              <a:gd name="connsiteX43" fmla="*/ 704 w 2114047"/>
              <a:gd name="connsiteY43" fmla="*/ 722046 h 2376805"/>
              <a:gd name="connsiteX44" fmla="*/ 8863 w 2114047"/>
              <a:gd name="connsiteY44" fmla="*/ 675213 h 2376805"/>
              <a:gd name="connsiteX45" fmla="*/ 11934 w 2114047"/>
              <a:gd name="connsiteY45" fmla="*/ 669007 h 2376805"/>
              <a:gd name="connsiteX46" fmla="*/ 21767 w 2114047"/>
              <a:gd name="connsiteY46" fmla="*/ 636815 h 2376805"/>
              <a:gd name="connsiteX47" fmla="*/ 33999 w 2114047"/>
              <a:gd name="connsiteY47" fmla="*/ 626742 h 2376805"/>
              <a:gd name="connsiteX48" fmla="*/ 65741 w 2114047"/>
              <a:gd name="connsiteY48" fmla="*/ 589359 h 2376805"/>
              <a:gd name="connsiteX49" fmla="*/ 94114 w 2114047"/>
              <a:gd name="connsiteY49" fmla="*/ 571116 h 2376805"/>
              <a:gd name="connsiteX50" fmla="*/ 100827 w 2114047"/>
              <a:gd name="connsiteY50" fmla="*/ 565653 h 2376805"/>
              <a:gd name="connsiteX51" fmla="*/ 882307 w 2114047"/>
              <a:gd name="connsiteY51" fmla="*/ 46188 h 2376805"/>
              <a:gd name="connsiteX52" fmla="*/ 1050057 w 2114047"/>
              <a:gd name="connsiteY52" fmla="*/ 0 h 237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114047" h="2376805">
                <a:moveTo>
                  <a:pt x="1050057" y="0"/>
                </a:moveTo>
                <a:cubicBezTo>
                  <a:pt x="1051651" y="0"/>
                  <a:pt x="1053245" y="12"/>
                  <a:pt x="1054830" y="304"/>
                </a:cubicBezTo>
                <a:cubicBezTo>
                  <a:pt x="1117118" y="-796"/>
                  <a:pt x="1179812" y="14588"/>
                  <a:pt x="1227350" y="46188"/>
                </a:cubicBezTo>
                <a:lnTo>
                  <a:pt x="2000596" y="560180"/>
                </a:lnTo>
                <a:lnTo>
                  <a:pt x="2007253" y="562963"/>
                </a:lnTo>
                <a:cubicBezTo>
                  <a:pt x="2036439" y="575164"/>
                  <a:pt x="2062808" y="599340"/>
                  <a:pt x="2081453" y="628396"/>
                </a:cubicBezTo>
                <a:cubicBezTo>
                  <a:pt x="2082075" y="629037"/>
                  <a:pt x="2082570" y="629768"/>
                  <a:pt x="2083060" y="630503"/>
                </a:cubicBezTo>
                <a:lnTo>
                  <a:pt x="2085012" y="634446"/>
                </a:lnTo>
                <a:lnTo>
                  <a:pt x="2087888" y="636815"/>
                </a:lnTo>
                <a:lnTo>
                  <a:pt x="2090638" y="645816"/>
                </a:lnTo>
                <a:lnTo>
                  <a:pt x="2105184" y="675213"/>
                </a:lnTo>
                <a:cubicBezTo>
                  <a:pt x="2110416" y="690746"/>
                  <a:pt x="2113320" y="706634"/>
                  <a:pt x="2113343" y="722046"/>
                </a:cubicBezTo>
                <a:lnTo>
                  <a:pt x="2114036" y="1184592"/>
                </a:lnTo>
                <a:lnTo>
                  <a:pt x="2114047" y="1184592"/>
                </a:lnTo>
                <a:lnTo>
                  <a:pt x="2114041" y="1188403"/>
                </a:lnTo>
                <a:lnTo>
                  <a:pt x="2114047" y="1192213"/>
                </a:lnTo>
                <a:lnTo>
                  <a:pt x="2114036" y="1192213"/>
                </a:lnTo>
                <a:lnTo>
                  <a:pt x="2113343" y="1654759"/>
                </a:lnTo>
                <a:cubicBezTo>
                  <a:pt x="2113320" y="1670171"/>
                  <a:pt x="2110416" y="1686059"/>
                  <a:pt x="2105184" y="1701592"/>
                </a:cubicBezTo>
                <a:lnTo>
                  <a:pt x="2090638" y="1730989"/>
                </a:lnTo>
                <a:lnTo>
                  <a:pt x="2087888" y="1739990"/>
                </a:lnTo>
                <a:lnTo>
                  <a:pt x="2085012" y="1742359"/>
                </a:lnTo>
                <a:lnTo>
                  <a:pt x="2083060" y="1746302"/>
                </a:lnTo>
                <a:cubicBezTo>
                  <a:pt x="2082570" y="1747037"/>
                  <a:pt x="2082075" y="1747768"/>
                  <a:pt x="2081453" y="1748409"/>
                </a:cubicBezTo>
                <a:cubicBezTo>
                  <a:pt x="2062808" y="1777465"/>
                  <a:pt x="2036439" y="1801641"/>
                  <a:pt x="2007253" y="1813842"/>
                </a:cubicBezTo>
                <a:lnTo>
                  <a:pt x="2000596" y="1816625"/>
                </a:lnTo>
                <a:lnTo>
                  <a:pt x="1227350" y="2330617"/>
                </a:lnTo>
                <a:cubicBezTo>
                  <a:pt x="1179812" y="2362217"/>
                  <a:pt x="1117118" y="2377601"/>
                  <a:pt x="1054830" y="2376501"/>
                </a:cubicBezTo>
                <a:cubicBezTo>
                  <a:pt x="1053245" y="2376793"/>
                  <a:pt x="1051651" y="2376805"/>
                  <a:pt x="1050057" y="2376805"/>
                </a:cubicBezTo>
                <a:cubicBezTo>
                  <a:pt x="989345" y="2376805"/>
                  <a:pt x="928629" y="2361408"/>
                  <a:pt x="882307" y="2330617"/>
                </a:cubicBezTo>
                <a:lnTo>
                  <a:pt x="100827" y="1811152"/>
                </a:lnTo>
                <a:lnTo>
                  <a:pt x="94114" y="1805689"/>
                </a:lnTo>
                <a:lnTo>
                  <a:pt x="65741" y="1787446"/>
                </a:lnTo>
                <a:lnTo>
                  <a:pt x="33999" y="1750063"/>
                </a:lnTo>
                <a:lnTo>
                  <a:pt x="21767" y="1739990"/>
                </a:lnTo>
                <a:lnTo>
                  <a:pt x="11934" y="1707798"/>
                </a:lnTo>
                <a:lnTo>
                  <a:pt x="8863" y="1701592"/>
                </a:lnTo>
                <a:cubicBezTo>
                  <a:pt x="3631" y="1686059"/>
                  <a:pt x="727" y="1670171"/>
                  <a:pt x="704" y="1654759"/>
                </a:cubicBezTo>
                <a:lnTo>
                  <a:pt x="12" y="1192213"/>
                </a:lnTo>
                <a:lnTo>
                  <a:pt x="0" y="1192213"/>
                </a:lnTo>
                <a:lnTo>
                  <a:pt x="6" y="1188403"/>
                </a:lnTo>
                <a:lnTo>
                  <a:pt x="0" y="1184592"/>
                </a:lnTo>
                <a:lnTo>
                  <a:pt x="12" y="1184592"/>
                </a:lnTo>
                <a:lnTo>
                  <a:pt x="704" y="722046"/>
                </a:lnTo>
                <a:cubicBezTo>
                  <a:pt x="727" y="706634"/>
                  <a:pt x="3631" y="690746"/>
                  <a:pt x="8863" y="675213"/>
                </a:cubicBezTo>
                <a:lnTo>
                  <a:pt x="11934" y="669007"/>
                </a:lnTo>
                <a:lnTo>
                  <a:pt x="21767" y="636815"/>
                </a:lnTo>
                <a:lnTo>
                  <a:pt x="33999" y="626742"/>
                </a:lnTo>
                <a:lnTo>
                  <a:pt x="65741" y="589359"/>
                </a:lnTo>
                <a:lnTo>
                  <a:pt x="94114" y="571116"/>
                </a:lnTo>
                <a:lnTo>
                  <a:pt x="100827" y="565653"/>
                </a:lnTo>
                <a:lnTo>
                  <a:pt x="882307" y="46188"/>
                </a:lnTo>
                <a:cubicBezTo>
                  <a:pt x="928629" y="15397"/>
                  <a:pt x="989345" y="0"/>
                  <a:pt x="1050057" y="0"/>
                </a:cubicBezTo>
                <a:close/>
              </a:path>
            </a:pathLst>
          </a:custGeom>
          <a:blipFill dpi="0" rotWithShape="1">
            <a:blip r:embed="rId1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a:blipFill>
          <a:ln w="19050">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70">
              <a:solidFill>
                <a:schemeClr val="accent5">
                  <a:lumMod val="75000"/>
                </a:schemeClr>
              </a:solidFill>
              <a:ea typeface="微软雅黑" panose="020B0503020204020204" pitchFamily="34" charset="-122"/>
            </a:endParaRPr>
          </a:p>
        </p:txBody>
      </p:sp>
      <p:sp>
        <p:nvSpPr>
          <p:cNvPr id="12" name="MH_Other_7"/>
          <p:cNvSpPr/>
          <p:nvPr>
            <p:custDataLst>
              <p:tags r:id="rId4"/>
            </p:custDataLst>
          </p:nvPr>
        </p:nvSpPr>
        <p:spPr>
          <a:xfrm>
            <a:off x="1912522" y="3814822"/>
            <a:ext cx="148167" cy="165364"/>
          </a:xfrm>
          <a:custGeom>
            <a:avLst/>
            <a:gdLst>
              <a:gd name="connsiteX0" fmla="*/ 1050057 w 2114047"/>
              <a:gd name="connsiteY0" fmla="*/ 0 h 2376805"/>
              <a:gd name="connsiteX1" fmla="*/ 1054830 w 2114047"/>
              <a:gd name="connsiteY1" fmla="*/ 304 h 2376805"/>
              <a:gd name="connsiteX2" fmla="*/ 1227350 w 2114047"/>
              <a:gd name="connsiteY2" fmla="*/ 46188 h 2376805"/>
              <a:gd name="connsiteX3" fmla="*/ 2000596 w 2114047"/>
              <a:gd name="connsiteY3" fmla="*/ 560180 h 2376805"/>
              <a:gd name="connsiteX4" fmla="*/ 2007253 w 2114047"/>
              <a:gd name="connsiteY4" fmla="*/ 562963 h 2376805"/>
              <a:gd name="connsiteX5" fmla="*/ 2081453 w 2114047"/>
              <a:gd name="connsiteY5" fmla="*/ 628396 h 2376805"/>
              <a:gd name="connsiteX6" fmla="*/ 2083060 w 2114047"/>
              <a:gd name="connsiteY6" fmla="*/ 630503 h 2376805"/>
              <a:gd name="connsiteX7" fmla="*/ 2085012 w 2114047"/>
              <a:gd name="connsiteY7" fmla="*/ 634446 h 2376805"/>
              <a:gd name="connsiteX8" fmla="*/ 2087888 w 2114047"/>
              <a:gd name="connsiteY8" fmla="*/ 636815 h 2376805"/>
              <a:gd name="connsiteX9" fmla="*/ 2090638 w 2114047"/>
              <a:gd name="connsiteY9" fmla="*/ 645816 h 2376805"/>
              <a:gd name="connsiteX10" fmla="*/ 2105184 w 2114047"/>
              <a:gd name="connsiteY10" fmla="*/ 675213 h 2376805"/>
              <a:gd name="connsiteX11" fmla="*/ 2113343 w 2114047"/>
              <a:gd name="connsiteY11" fmla="*/ 722046 h 2376805"/>
              <a:gd name="connsiteX12" fmla="*/ 2114036 w 2114047"/>
              <a:gd name="connsiteY12" fmla="*/ 1184592 h 2376805"/>
              <a:gd name="connsiteX13" fmla="*/ 2114047 w 2114047"/>
              <a:gd name="connsiteY13" fmla="*/ 1184592 h 2376805"/>
              <a:gd name="connsiteX14" fmla="*/ 2114041 w 2114047"/>
              <a:gd name="connsiteY14" fmla="*/ 1188403 h 2376805"/>
              <a:gd name="connsiteX15" fmla="*/ 2114047 w 2114047"/>
              <a:gd name="connsiteY15" fmla="*/ 1192213 h 2376805"/>
              <a:gd name="connsiteX16" fmla="*/ 2114036 w 2114047"/>
              <a:gd name="connsiteY16" fmla="*/ 1192213 h 2376805"/>
              <a:gd name="connsiteX17" fmla="*/ 2113343 w 2114047"/>
              <a:gd name="connsiteY17" fmla="*/ 1654759 h 2376805"/>
              <a:gd name="connsiteX18" fmla="*/ 2105184 w 2114047"/>
              <a:gd name="connsiteY18" fmla="*/ 1701592 h 2376805"/>
              <a:gd name="connsiteX19" fmla="*/ 2090638 w 2114047"/>
              <a:gd name="connsiteY19" fmla="*/ 1730989 h 2376805"/>
              <a:gd name="connsiteX20" fmla="*/ 2087888 w 2114047"/>
              <a:gd name="connsiteY20" fmla="*/ 1739990 h 2376805"/>
              <a:gd name="connsiteX21" fmla="*/ 2085012 w 2114047"/>
              <a:gd name="connsiteY21" fmla="*/ 1742359 h 2376805"/>
              <a:gd name="connsiteX22" fmla="*/ 2083060 w 2114047"/>
              <a:gd name="connsiteY22" fmla="*/ 1746302 h 2376805"/>
              <a:gd name="connsiteX23" fmla="*/ 2081453 w 2114047"/>
              <a:gd name="connsiteY23" fmla="*/ 1748409 h 2376805"/>
              <a:gd name="connsiteX24" fmla="*/ 2007253 w 2114047"/>
              <a:gd name="connsiteY24" fmla="*/ 1813842 h 2376805"/>
              <a:gd name="connsiteX25" fmla="*/ 2000596 w 2114047"/>
              <a:gd name="connsiteY25" fmla="*/ 1816625 h 2376805"/>
              <a:gd name="connsiteX26" fmla="*/ 1227350 w 2114047"/>
              <a:gd name="connsiteY26" fmla="*/ 2330617 h 2376805"/>
              <a:gd name="connsiteX27" fmla="*/ 1054830 w 2114047"/>
              <a:gd name="connsiteY27" fmla="*/ 2376501 h 2376805"/>
              <a:gd name="connsiteX28" fmla="*/ 1050057 w 2114047"/>
              <a:gd name="connsiteY28" fmla="*/ 2376805 h 2376805"/>
              <a:gd name="connsiteX29" fmla="*/ 882307 w 2114047"/>
              <a:gd name="connsiteY29" fmla="*/ 2330617 h 2376805"/>
              <a:gd name="connsiteX30" fmla="*/ 100827 w 2114047"/>
              <a:gd name="connsiteY30" fmla="*/ 1811152 h 2376805"/>
              <a:gd name="connsiteX31" fmla="*/ 94114 w 2114047"/>
              <a:gd name="connsiteY31" fmla="*/ 1805689 h 2376805"/>
              <a:gd name="connsiteX32" fmla="*/ 65741 w 2114047"/>
              <a:gd name="connsiteY32" fmla="*/ 1787446 h 2376805"/>
              <a:gd name="connsiteX33" fmla="*/ 33999 w 2114047"/>
              <a:gd name="connsiteY33" fmla="*/ 1750063 h 2376805"/>
              <a:gd name="connsiteX34" fmla="*/ 21767 w 2114047"/>
              <a:gd name="connsiteY34" fmla="*/ 1739990 h 2376805"/>
              <a:gd name="connsiteX35" fmla="*/ 11934 w 2114047"/>
              <a:gd name="connsiteY35" fmla="*/ 1707798 h 2376805"/>
              <a:gd name="connsiteX36" fmla="*/ 8863 w 2114047"/>
              <a:gd name="connsiteY36" fmla="*/ 1701592 h 2376805"/>
              <a:gd name="connsiteX37" fmla="*/ 704 w 2114047"/>
              <a:gd name="connsiteY37" fmla="*/ 1654759 h 2376805"/>
              <a:gd name="connsiteX38" fmla="*/ 12 w 2114047"/>
              <a:gd name="connsiteY38" fmla="*/ 1192213 h 2376805"/>
              <a:gd name="connsiteX39" fmla="*/ 0 w 2114047"/>
              <a:gd name="connsiteY39" fmla="*/ 1192213 h 2376805"/>
              <a:gd name="connsiteX40" fmla="*/ 6 w 2114047"/>
              <a:gd name="connsiteY40" fmla="*/ 1188403 h 2376805"/>
              <a:gd name="connsiteX41" fmla="*/ 0 w 2114047"/>
              <a:gd name="connsiteY41" fmla="*/ 1184592 h 2376805"/>
              <a:gd name="connsiteX42" fmla="*/ 12 w 2114047"/>
              <a:gd name="connsiteY42" fmla="*/ 1184592 h 2376805"/>
              <a:gd name="connsiteX43" fmla="*/ 704 w 2114047"/>
              <a:gd name="connsiteY43" fmla="*/ 722046 h 2376805"/>
              <a:gd name="connsiteX44" fmla="*/ 8863 w 2114047"/>
              <a:gd name="connsiteY44" fmla="*/ 675213 h 2376805"/>
              <a:gd name="connsiteX45" fmla="*/ 11934 w 2114047"/>
              <a:gd name="connsiteY45" fmla="*/ 669007 h 2376805"/>
              <a:gd name="connsiteX46" fmla="*/ 21767 w 2114047"/>
              <a:gd name="connsiteY46" fmla="*/ 636815 h 2376805"/>
              <a:gd name="connsiteX47" fmla="*/ 33999 w 2114047"/>
              <a:gd name="connsiteY47" fmla="*/ 626742 h 2376805"/>
              <a:gd name="connsiteX48" fmla="*/ 65741 w 2114047"/>
              <a:gd name="connsiteY48" fmla="*/ 589359 h 2376805"/>
              <a:gd name="connsiteX49" fmla="*/ 94114 w 2114047"/>
              <a:gd name="connsiteY49" fmla="*/ 571116 h 2376805"/>
              <a:gd name="connsiteX50" fmla="*/ 100827 w 2114047"/>
              <a:gd name="connsiteY50" fmla="*/ 565653 h 2376805"/>
              <a:gd name="connsiteX51" fmla="*/ 882307 w 2114047"/>
              <a:gd name="connsiteY51" fmla="*/ 46188 h 2376805"/>
              <a:gd name="connsiteX52" fmla="*/ 1050057 w 2114047"/>
              <a:gd name="connsiteY52" fmla="*/ 0 h 237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114047" h="2376805">
                <a:moveTo>
                  <a:pt x="1050057" y="0"/>
                </a:moveTo>
                <a:cubicBezTo>
                  <a:pt x="1051651" y="0"/>
                  <a:pt x="1053245" y="12"/>
                  <a:pt x="1054830" y="304"/>
                </a:cubicBezTo>
                <a:cubicBezTo>
                  <a:pt x="1117118" y="-796"/>
                  <a:pt x="1179812" y="14588"/>
                  <a:pt x="1227350" y="46188"/>
                </a:cubicBezTo>
                <a:lnTo>
                  <a:pt x="2000596" y="560180"/>
                </a:lnTo>
                <a:lnTo>
                  <a:pt x="2007253" y="562963"/>
                </a:lnTo>
                <a:cubicBezTo>
                  <a:pt x="2036439" y="575164"/>
                  <a:pt x="2062808" y="599340"/>
                  <a:pt x="2081453" y="628396"/>
                </a:cubicBezTo>
                <a:cubicBezTo>
                  <a:pt x="2082075" y="629037"/>
                  <a:pt x="2082570" y="629768"/>
                  <a:pt x="2083060" y="630503"/>
                </a:cubicBezTo>
                <a:lnTo>
                  <a:pt x="2085012" y="634446"/>
                </a:lnTo>
                <a:lnTo>
                  <a:pt x="2087888" y="636815"/>
                </a:lnTo>
                <a:lnTo>
                  <a:pt x="2090638" y="645816"/>
                </a:lnTo>
                <a:lnTo>
                  <a:pt x="2105184" y="675213"/>
                </a:lnTo>
                <a:cubicBezTo>
                  <a:pt x="2110416" y="690746"/>
                  <a:pt x="2113320" y="706634"/>
                  <a:pt x="2113343" y="722046"/>
                </a:cubicBezTo>
                <a:lnTo>
                  <a:pt x="2114036" y="1184592"/>
                </a:lnTo>
                <a:lnTo>
                  <a:pt x="2114047" y="1184592"/>
                </a:lnTo>
                <a:lnTo>
                  <a:pt x="2114041" y="1188403"/>
                </a:lnTo>
                <a:lnTo>
                  <a:pt x="2114047" y="1192213"/>
                </a:lnTo>
                <a:lnTo>
                  <a:pt x="2114036" y="1192213"/>
                </a:lnTo>
                <a:lnTo>
                  <a:pt x="2113343" y="1654759"/>
                </a:lnTo>
                <a:cubicBezTo>
                  <a:pt x="2113320" y="1670171"/>
                  <a:pt x="2110416" y="1686059"/>
                  <a:pt x="2105184" y="1701592"/>
                </a:cubicBezTo>
                <a:lnTo>
                  <a:pt x="2090638" y="1730989"/>
                </a:lnTo>
                <a:lnTo>
                  <a:pt x="2087888" y="1739990"/>
                </a:lnTo>
                <a:lnTo>
                  <a:pt x="2085012" y="1742359"/>
                </a:lnTo>
                <a:lnTo>
                  <a:pt x="2083060" y="1746302"/>
                </a:lnTo>
                <a:cubicBezTo>
                  <a:pt x="2082570" y="1747037"/>
                  <a:pt x="2082075" y="1747768"/>
                  <a:pt x="2081453" y="1748409"/>
                </a:cubicBezTo>
                <a:cubicBezTo>
                  <a:pt x="2062808" y="1777465"/>
                  <a:pt x="2036439" y="1801641"/>
                  <a:pt x="2007253" y="1813842"/>
                </a:cubicBezTo>
                <a:lnTo>
                  <a:pt x="2000596" y="1816625"/>
                </a:lnTo>
                <a:lnTo>
                  <a:pt x="1227350" y="2330617"/>
                </a:lnTo>
                <a:cubicBezTo>
                  <a:pt x="1179812" y="2362217"/>
                  <a:pt x="1117118" y="2377601"/>
                  <a:pt x="1054830" y="2376501"/>
                </a:cubicBezTo>
                <a:cubicBezTo>
                  <a:pt x="1053245" y="2376793"/>
                  <a:pt x="1051651" y="2376805"/>
                  <a:pt x="1050057" y="2376805"/>
                </a:cubicBezTo>
                <a:cubicBezTo>
                  <a:pt x="989345" y="2376805"/>
                  <a:pt x="928629" y="2361408"/>
                  <a:pt x="882307" y="2330617"/>
                </a:cubicBezTo>
                <a:lnTo>
                  <a:pt x="100827" y="1811152"/>
                </a:lnTo>
                <a:lnTo>
                  <a:pt x="94114" y="1805689"/>
                </a:lnTo>
                <a:lnTo>
                  <a:pt x="65741" y="1787446"/>
                </a:lnTo>
                <a:lnTo>
                  <a:pt x="33999" y="1750063"/>
                </a:lnTo>
                <a:lnTo>
                  <a:pt x="21767" y="1739990"/>
                </a:lnTo>
                <a:lnTo>
                  <a:pt x="11934" y="1707798"/>
                </a:lnTo>
                <a:lnTo>
                  <a:pt x="8863" y="1701592"/>
                </a:lnTo>
                <a:cubicBezTo>
                  <a:pt x="3631" y="1686059"/>
                  <a:pt x="727" y="1670171"/>
                  <a:pt x="704" y="1654759"/>
                </a:cubicBezTo>
                <a:lnTo>
                  <a:pt x="12" y="1192213"/>
                </a:lnTo>
                <a:lnTo>
                  <a:pt x="0" y="1192213"/>
                </a:lnTo>
                <a:lnTo>
                  <a:pt x="6" y="1188403"/>
                </a:lnTo>
                <a:lnTo>
                  <a:pt x="0" y="1184592"/>
                </a:lnTo>
                <a:lnTo>
                  <a:pt x="12" y="1184592"/>
                </a:lnTo>
                <a:lnTo>
                  <a:pt x="704" y="722046"/>
                </a:lnTo>
                <a:cubicBezTo>
                  <a:pt x="727" y="706634"/>
                  <a:pt x="3631" y="690746"/>
                  <a:pt x="8863" y="675213"/>
                </a:cubicBezTo>
                <a:lnTo>
                  <a:pt x="11934" y="669007"/>
                </a:lnTo>
                <a:lnTo>
                  <a:pt x="21767" y="636815"/>
                </a:lnTo>
                <a:lnTo>
                  <a:pt x="33999" y="626742"/>
                </a:lnTo>
                <a:lnTo>
                  <a:pt x="65741" y="589359"/>
                </a:lnTo>
                <a:lnTo>
                  <a:pt x="94114" y="571116"/>
                </a:lnTo>
                <a:lnTo>
                  <a:pt x="100827" y="565653"/>
                </a:lnTo>
                <a:lnTo>
                  <a:pt x="882307" y="46188"/>
                </a:lnTo>
                <a:cubicBezTo>
                  <a:pt x="928629" y="15397"/>
                  <a:pt x="989345" y="0"/>
                  <a:pt x="1050057" y="0"/>
                </a:cubicBezTo>
                <a:close/>
              </a:path>
            </a:pathLst>
          </a:custGeom>
          <a:solidFill>
            <a:schemeClr val="accent1">
              <a:lumMod val="20000"/>
              <a:lumOff val="80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70">
              <a:solidFill>
                <a:schemeClr val="accent5">
                  <a:lumMod val="75000"/>
                </a:schemeClr>
              </a:solidFill>
              <a:ea typeface="微软雅黑" panose="020B0503020204020204" pitchFamily="34" charset="-122"/>
            </a:endParaRPr>
          </a:p>
        </p:txBody>
      </p:sp>
      <p:sp>
        <p:nvSpPr>
          <p:cNvPr id="13" name="MH_Other_8"/>
          <p:cNvSpPr/>
          <p:nvPr>
            <p:custDataLst>
              <p:tags r:id="rId5"/>
            </p:custDataLst>
          </p:nvPr>
        </p:nvSpPr>
        <p:spPr>
          <a:xfrm>
            <a:off x="1870477" y="1795705"/>
            <a:ext cx="187854" cy="211667"/>
          </a:xfrm>
          <a:custGeom>
            <a:avLst/>
            <a:gdLst>
              <a:gd name="connsiteX0" fmla="*/ 1050057 w 2114047"/>
              <a:gd name="connsiteY0" fmla="*/ 0 h 2376805"/>
              <a:gd name="connsiteX1" fmla="*/ 1054830 w 2114047"/>
              <a:gd name="connsiteY1" fmla="*/ 304 h 2376805"/>
              <a:gd name="connsiteX2" fmla="*/ 1227350 w 2114047"/>
              <a:gd name="connsiteY2" fmla="*/ 46188 h 2376805"/>
              <a:gd name="connsiteX3" fmla="*/ 2000596 w 2114047"/>
              <a:gd name="connsiteY3" fmla="*/ 560180 h 2376805"/>
              <a:gd name="connsiteX4" fmla="*/ 2007253 w 2114047"/>
              <a:gd name="connsiteY4" fmla="*/ 562963 h 2376805"/>
              <a:gd name="connsiteX5" fmla="*/ 2081453 w 2114047"/>
              <a:gd name="connsiteY5" fmla="*/ 628396 h 2376805"/>
              <a:gd name="connsiteX6" fmla="*/ 2083060 w 2114047"/>
              <a:gd name="connsiteY6" fmla="*/ 630503 h 2376805"/>
              <a:gd name="connsiteX7" fmla="*/ 2085012 w 2114047"/>
              <a:gd name="connsiteY7" fmla="*/ 634446 h 2376805"/>
              <a:gd name="connsiteX8" fmla="*/ 2087888 w 2114047"/>
              <a:gd name="connsiteY8" fmla="*/ 636815 h 2376805"/>
              <a:gd name="connsiteX9" fmla="*/ 2090638 w 2114047"/>
              <a:gd name="connsiteY9" fmla="*/ 645816 h 2376805"/>
              <a:gd name="connsiteX10" fmla="*/ 2105184 w 2114047"/>
              <a:gd name="connsiteY10" fmla="*/ 675213 h 2376805"/>
              <a:gd name="connsiteX11" fmla="*/ 2113343 w 2114047"/>
              <a:gd name="connsiteY11" fmla="*/ 722046 h 2376805"/>
              <a:gd name="connsiteX12" fmla="*/ 2114036 w 2114047"/>
              <a:gd name="connsiteY12" fmla="*/ 1184592 h 2376805"/>
              <a:gd name="connsiteX13" fmla="*/ 2114047 w 2114047"/>
              <a:gd name="connsiteY13" fmla="*/ 1184592 h 2376805"/>
              <a:gd name="connsiteX14" fmla="*/ 2114041 w 2114047"/>
              <a:gd name="connsiteY14" fmla="*/ 1188403 h 2376805"/>
              <a:gd name="connsiteX15" fmla="*/ 2114047 w 2114047"/>
              <a:gd name="connsiteY15" fmla="*/ 1192213 h 2376805"/>
              <a:gd name="connsiteX16" fmla="*/ 2114036 w 2114047"/>
              <a:gd name="connsiteY16" fmla="*/ 1192213 h 2376805"/>
              <a:gd name="connsiteX17" fmla="*/ 2113343 w 2114047"/>
              <a:gd name="connsiteY17" fmla="*/ 1654759 h 2376805"/>
              <a:gd name="connsiteX18" fmla="*/ 2105184 w 2114047"/>
              <a:gd name="connsiteY18" fmla="*/ 1701592 h 2376805"/>
              <a:gd name="connsiteX19" fmla="*/ 2090638 w 2114047"/>
              <a:gd name="connsiteY19" fmla="*/ 1730989 h 2376805"/>
              <a:gd name="connsiteX20" fmla="*/ 2087888 w 2114047"/>
              <a:gd name="connsiteY20" fmla="*/ 1739990 h 2376805"/>
              <a:gd name="connsiteX21" fmla="*/ 2085012 w 2114047"/>
              <a:gd name="connsiteY21" fmla="*/ 1742359 h 2376805"/>
              <a:gd name="connsiteX22" fmla="*/ 2083060 w 2114047"/>
              <a:gd name="connsiteY22" fmla="*/ 1746302 h 2376805"/>
              <a:gd name="connsiteX23" fmla="*/ 2081453 w 2114047"/>
              <a:gd name="connsiteY23" fmla="*/ 1748409 h 2376805"/>
              <a:gd name="connsiteX24" fmla="*/ 2007253 w 2114047"/>
              <a:gd name="connsiteY24" fmla="*/ 1813842 h 2376805"/>
              <a:gd name="connsiteX25" fmla="*/ 2000596 w 2114047"/>
              <a:gd name="connsiteY25" fmla="*/ 1816625 h 2376805"/>
              <a:gd name="connsiteX26" fmla="*/ 1227350 w 2114047"/>
              <a:gd name="connsiteY26" fmla="*/ 2330617 h 2376805"/>
              <a:gd name="connsiteX27" fmla="*/ 1054830 w 2114047"/>
              <a:gd name="connsiteY27" fmla="*/ 2376501 h 2376805"/>
              <a:gd name="connsiteX28" fmla="*/ 1050057 w 2114047"/>
              <a:gd name="connsiteY28" fmla="*/ 2376805 h 2376805"/>
              <a:gd name="connsiteX29" fmla="*/ 882307 w 2114047"/>
              <a:gd name="connsiteY29" fmla="*/ 2330617 h 2376805"/>
              <a:gd name="connsiteX30" fmla="*/ 100827 w 2114047"/>
              <a:gd name="connsiteY30" fmla="*/ 1811152 h 2376805"/>
              <a:gd name="connsiteX31" fmla="*/ 94114 w 2114047"/>
              <a:gd name="connsiteY31" fmla="*/ 1805689 h 2376805"/>
              <a:gd name="connsiteX32" fmla="*/ 65741 w 2114047"/>
              <a:gd name="connsiteY32" fmla="*/ 1787446 h 2376805"/>
              <a:gd name="connsiteX33" fmla="*/ 33999 w 2114047"/>
              <a:gd name="connsiteY33" fmla="*/ 1750063 h 2376805"/>
              <a:gd name="connsiteX34" fmla="*/ 21767 w 2114047"/>
              <a:gd name="connsiteY34" fmla="*/ 1739990 h 2376805"/>
              <a:gd name="connsiteX35" fmla="*/ 11934 w 2114047"/>
              <a:gd name="connsiteY35" fmla="*/ 1707798 h 2376805"/>
              <a:gd name="connsiteX36" fmla="*/ 8863 w 2114047"/>
              <a:gd name="connsiteY36" fmla="*/ 1701592 h 2376805"/>
              <a:gd name="connsiteX37" fmla="*/ 704 w 2114047"/>
              <a:gd name="connsiteY37" fmla="*/ 1654759 h 2376805"/>
              <a:gd name="connsiteX38" fmla="*/ 12 w 2114047"/>
              <a:gd name="connsiteY38" fmla="*/ 1192213 h 2376805"/>
              <a:gd name="connsiteX39" fmla="*/ 0 w 2114047"/>
              <a:gd name="connsiteY39" fmla="*/ 1192213 h 2376805"/>
              <a:gd name="connsiteX40" fmla="*/ 6 w 2114047"/>
              <a:gd name="connsiteY40" fmla="*/ 1188403 h 2376805"/>
              <a:gd name="connsiteX41" fmla="*/ 0 w 2114047"/>
              <a:gd name="connsiteY41" fmla="*/ 1184592 h 2376805"/>
              <a:gd name="connsiteX42" fmla="*/ 12 w 2114047"/>
              <a:gd name="connsiteY42" fmla="*/ 1184592 h 2376805"/>
              <a:gd name="connsiteX43" fmla="*/ 704 w 2114047"/>
              <a:gd name="connsiteY43" fmla="*/ 722046 h 2376805"/>
              <a:gd name="connsiteX44" fmla="*/ 8863 w 2114047"/>
              <a:gd name="connsiteY44" fmla="*/ 675213 h 2376805"/>
              <a:gd name="connsiteX45" fmla="*/ 11934 w 2114047"/>
              <a:gd name="connsiteY45" fmla="*/ 669007 h 2376805"/>
              <a:gd name="connsiteX46" fmla="*/ 21767 w 2114047"/>
              <a:gd name="connsiteY46" fmla="*/ 636815 h 2376805"/>
              <a:gd name="connsiteX47" fmla="*/ 33999 w 2114047"/>
              <a:gd name="connsiteY47" fmla="*/ 626742 h 2376805"/>
              <a:gd name="connsiteX48" fmla="*/ 65741 w 2114047"/>
              <a:gd name="connsiteY48" fmla="*/ 589359 h 2376805"/>
              <a:gd name="connsiteX49" fmla="*/ 94114 w 2114047"/>
              <a:gd name="connsiteY49" fmla="*/ 571116 h 2376805"/>
              <a:gd name="connsiteX50" fmla="*/ 100827 w 2114047"/>
              <a:gd name="connsiteY50" fmla="*/ 565653 h 2376805"/>
              <a:gd name="connsiteX51" fmla="*/ 882307 w 2114047"/>
              <a:gd name="connsiteY51" fmla="*/ 46188 h 2376805"/>
              <a:gd name="connsiteX52" fmla="*/ 1050057 w 2114047"/>
              <a:gd name="connsiteY52" fmla="*/ 0 h 237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114047" h="2376805">
                <a:moveTo>
                  <a:pt x="1050057" y="0"/>
                </a:moveTo>
                <a:cubicBezTo>
                  <a:pt x="1051651" y="0"/>
                  <a:pt x="1053245" y="12"/>
                  <a:pt x="1054830" y="304"/>
                </a:cubicBezTo>
                <a:cubicBezTo>
                  <a:pt x="1117118" y="-796"/>
                  <a:pt x="1179812" y="14588"/>
                  <a:pt x="1227350" y="46188"/>
                </a:cubicBezTo>
                <a:lnTo>
                  <a:pt x="2000596" y="560180"/>
                </a:lnTo>
                <a:lnTo>
                  <a:pt x="2007253" y="562963"/>
                </a:lnTo>
                <a:cubicBezTo>
                  <a:pt x="2036439" y="575164"/>
                  <a:pt x="2062808" y="599340"/>
                  <a:pt x="2081453" y="628396"/>
                </a:cubicBezTo>
                <a:cubicBezTo>
                  <a:pt x="2082075" y="629037"/>
                  <a:pt x="2082570" y="629768"/>
                  <a:pt x="2083060" y="630503"/>
                </a:cubicBezTo>
                <a:lnTo>
                  <a:pt x="2085012" y="634446"/>
                </a:lnTo>
                <a:lnTo>
                  <a:pt x="2087888" y="636815"/>
                </a:lnTo>
                <a:lnTo>
                  <a:pt x="2090638" y="645816"/>
                </a:lnTo>
                <a:lnTo>
                  <a:pt x="2105184" y="675213"/>
                </a:lnTo>
                <a:cubicBezTo>
                  <a:pt x="2110416" y="690746"/>
                  <a:pt x="2113320" y="706634"/>
                  <a:pt x="2113343" y="722046"/>
                </a:cubicBezTo>
                <a:lnTo>
                  <a:pt x="2114036" y="1184592"/>
                </a:lnTo>
                <a:lnTo>
                  <a:pt x="2114047" y="1184592"/>
                </a:lnTo>
                <a:lnTo>
                  <a:pt x="2114041" y="1188403"/>
                </a:lnTo>
                <a:lnTo>
                  <a:pt x="2114047" y="1192213"/>
                </a:lnTo>
                <a:lnTo>
                  <a:pt x="2114036" y="1192213"/>
                </a:lnTo>
                <a:lnTo>
                  <a:pt x="2113343" y="1654759"/>
                </a:lnTo>
                <a:cubicBezTo>
                  <a:pt x="2113320" y="1670171"/>
                  <a:pt x="2110416" y="1686059"/>
                  <a:pt x="2105184" y="1701592"/>
                </a:cubicBezTo>
                <a:lnTo>
                  <a:pt x="2090638" y="1730989"/>
                </a:lnTo>
                <a:lnTo>
                  <a:pt x="2087888" y="1739990"/>
                </a:lnTo>
                <a:lnTo>
                  <a:pt x="2085012" y="1742359"/>
                </a:lnTo>
                <a:lnTo>
                  <a:pt x="2083060" y="1746302"/>
                </a:lnTo>
                <a:cubicBezTo>
                  <a:pt x="2082570" y="1747037"/>
                  <a:pt x="2082075" y="1747768"/>
                  <a:pt x="2081453" y="1748409"/>
                </a:cubicBezTo>
                <a:cubicBezTo>
                  <a:pt x="2062808" y="1777465"/>
                  <a:pt x="2036439" y="1801641"/>
                  <a:pt x="2007253" y="1813842"/>
                </a:cubicBezTo>
                <a:lnTo>
                  <a:pt x="2000596" y="1816625"/>
                </a:lnTo>
                <a:lnTo>
                  <a:pt x="1227350" y="2330617"/>
                </a:lnTo>
                <a:cubicBezTo>
                  <a:pt x="1179812" y="2362217"/>
                  <a:pt x="1117118" y="2377601"/>
                  <a:pt x="1054830" y="2376501"/>
                </a:cubicBezTo>
                <a:cubicBezTo>
                  <a:pt x="1053245" y="2376793"/>
                  <a:pt x="1051651" y="2376805"/>
                  <a:pt x="1050057" y="2376805"/>
                </a:cubicBezTo>
                <a:cubicBezTo>
                  <a:pt x="989345" y="2376805"/>
                  <a:pt x="928629" y="2361408"/>
                  <a:pt x="882307" y="2330617"/>
                </a:cubicBezTo>
                <a:lnTo>
                  <a:pt x="100827" y="1811152"/>
                </a:lnTo>
                <a:lnTo>
                  <a:pt x="94114" y="1805689"/>
                </a:lnTo>
                <a:lnTo>
                  <a:pt x="65741" y="1787446"/>
                </a:lnTo>
                <a:lnTo>
                  <a:pt x="33999" y="1750063"/>
                </a:lnTo>
                <a:lnTo>
                  <a:pt x="21767" y="1739990"/>
                </a:lnTo>
                <a:lnTo>
                  <a:pt x="11934" y="1707798"/>
                </a:lnTo>
                <a:lnTo>
                  <a:pt x="8863" y="1701592"/>
                </a:lnTo>
                <a:cubicBezTo>
                  <a:pt x="3631" y="1686059"/>
                  <a:pt x="727" y="1670171"/>
                  <a:pt x="704" y="1654759"/>
                </a:cubicBezTo>
                <a:lnTo>
                  <a:pt x="12" y="1192213"/>
                </a:lnTo>
                <a:lnTo>
                  <a:pt x="0" y="1192213"/>
                </a:lnTo>
                <a:lnTo>
                  <a:pt x="6" y="1188403"/>
                </a:lnTo>
                <a:lnTo>
                  <a:pt x="0" y="1184592"/>
                </a:lnTo>
                <a:lnTo>
                  <a:pt x="12" y="1184592"/>
                </a:lnTo>
                <a:lnTo>
                  <a:pt x="704" y="722046"/>
                </a:lnTo>
                <a:cubicBezTo>
                  <a:pt x="727" y="706634"/>
                  <a:pt x="3631" y="690746"/>
                  <a:pt x="8863" y="675213"/>
                </a:cubicBezTo>
                <a:lnTo>
                  <a:pt x="11934" y="669007"/>
                </a:lnTo>
                <a:lnTo>
                  <a:pt x="21767" y="636815"/>
                </a:lnTo>
                <a:lnTo>
                  <a:pt x="33999" y="626742"/>
                </a:lnTo>
                <a:lnTo>
                  <a:pt x="65741" y="589359"/>
                </a:lnTo>
                <a:lnTo>
                  <a:pt x="94114" y="571116"/>
                </a:lnTo>
                <a:lnTo>
                  <a:pt x="100827" y="565653"/>
                </a:lnTo>
                <a:lnTo>
                  <a:pt x="882307" y="46188"/>
                </a:lnTo>
                <a:cubicBezTo>
                  <a:pt x="928629" y="15397"/>
                  <a:pt x="989345" y="0"/>
                  <a:pt x="1050057" y="0"/>
                </a:cubicBezTo>
                <a:close/>
              </a:path>
            </a:pathLst>
          </a:custGeom>
          <a:solidFill>
            <a:srgbClr val="1C9ED2">
              <a:alpha val="11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70">
              <a:solidFill>
                <a:schemeClr val="accent5">
                  <a:lumMod val="75000"/>
                </a:schemeClr>
              </a:solidFill>
              <a:ea typeface="微软雅黑" panose="020B0503020204020204" pitchFamily="34" charset="-122"/>
            </a:endParaRPr>
          </a:p>
        </p:txBody>
      </p:sp>
      <p:sp>
        <p:nvSpPr>
          <p:cNvPr id="22" name="MH_Text_2"/>
          <p:cNvSpPr/>
          <p:nvPr>
            <p:custDataLst>
              <p:tags r:id="rId6"/>
            </p:custDataLst>
          </p:nvPr>
        </p:nvSpPr>
        <p:spPr>
          <a:xfrm>
            <a:off x="3326295" y="4262105"/>
            <a:ext cx="2109275" cy="4236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b="1" dirty="0" smtClean="0">
                <a:solidFill>
                  <a:schemeClr val="accent5">
                    <a:lumMod val="75000"/>
                  </a:schemeClr>
                </a:solidFill>
                <a:latin typeface="微软雅黑" panose="020B0503020204020204" pitchFamily="34" charset="-122"/>
                <a:ea typeface="微软雅黑" panose="020B0503020204020204" pitchFamily="34" charset="-122"/>
              </a:rPr>
              <a:t>2012-2014</a:t>
            </a:r>
            <a:endParaRPr lang="zh-CN" altLang="en-US" sz="2400" b="1"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23" name="MH_Text_1"/>
          <p:cNvSpPr/>
          <p:nvPr>
            <p:custDataLst>
              <p:tags r:id="rId7"/>
            </p:custDataLst>
          </p:nvPr>
        </p:nvSpPr>
        <p:spPr>
          <a:xfrm>
            <a:off x="3836043" y="1639433"/>
            <a:ext cx="1888897" cy="374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b="1" dirty="0" smtClean="0">
                <a:solidFill>
                  <a:schemeClr val="accent5">
                    <a:lumMod val="75000"/>
                  </a:schemeClr>
                </a:solidFill>
                <a:latin typeface="微软雅黑" panose="020B0503020204020204" pitchFamily="34" charset="-122"/>
                <a:ea typeface="微软雅黑" panose="020B0503020204020204" pitchFamily="34" charset="-122"/>
              </a:rPr>
              <a:t>2010-2012</a:t>
            </a:r>
            <a:endParaRPr lang="zh-CN" altLang="en-US" sz="2400" b="1"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24" name="MH_Text_3"/>
          <p:cNvSpPr/>
          <p:nvPr>
            <p:custDataLst>
              <p:tags r:id="rId8"/>
            </p:custDataLst>
          </p:nvPr>
        </p:nvSpPr>
        <p:spPr>
          <a:xfrm>
            <a:off x="8698559" y="2582431"/>
            <a:ext cx="2101966" cy="370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defRPr/>
            </a:pPr>
            <a:r>
              <a:rPr lang="en-US" altLang="zh-CN" sz="2400" b="1" dirty="0" smtClean="0">
                <a:solidFill>
                  <a:schemeClr val="accent5">
                    <a:lumMod val="75000"/>
                  </a:schemeClr>
                </a:solidFill>
                <a:latin typeface="微软雅黑" panose="020B0503020204020204" pitchFamily="34" charset="-122"/>
                <a:ea typeface="微软雅黑" panose="020B0503020204020204" pitchFamily="34" charset="-122"/>
              </a:rPr>
              <a:t>2014-2016</a:t>
            </a:r>
            <a:endParaRPr lang="zh-CN" altLang="en-US" sz="2400" b="1"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25" name="TextBox 13"/>
          <p:cNvSpPr txBox="1"/>
          <p:nvPr/>
        </p:nvSpPr>
        <p:spPr>
          <a:xfrm>
            <a:off x="3967937" y="2103996"/>
            <a:ext cx="1697904" cy="978245"/>
          </a:xfrm>
          <a:prstGeom prst="rect">
            <a:avLst/>
          </a:prstGeom>
          <a:noFill/>
        </p:spPr>
        <p:txBody>
          <a:bodyPr wrap="square" lIns="79783" tIns="39892" rIns="79783" bIns="39892" rtlCol="0">
            <a:spAutoFit/>
          </a:bodyPr>
          <a:lstStyle/>
          <a:p>
            <a:pPr defTabSz="868045">
              <a:lnSpc>
                <a:spcPts val="1400"/>
              </a:lnSpc>
            </a:pPr>
            <a:r>
              <a:rPr lang="zh-CN" altLang="en-US" sz="1000" dirty="0">
                <a:solidFill>
                  <a:schemeClr val="accent5">
                    <a:lumMod val="75000"/>
                  </a:schemeClr>
                </a:solidFill>
                <a:latin typeface="微软雅黑" panose="020B0503020204020204" pitchFamily="34" charset="-122"/>
                <a:ea typeface="微软雅黑" panose="020B0503020204020204" pitchFamily="34" charset="-122"/>
              </a:rPr>
              <a:t>国内外服务外包行业的发展状况，然后具体解析</a:t>
            </a:r>
            <a:r>
              <a:rPr lang="zh-CN" altLang="en-US" sz="1000" dirty="0" smtClean="0">
                <a:solidFill>
                  <a:schemeClr val="accent5">
                    <a:lumMod val="75000"/>
                  </a:schemeClr>
                </a:solidFill>
                <a:latin typeface="微软雅黑" panose="020B0503020204020204" pitchFamily="34" charset="-122"/>
                <a:ea typeface="微软雅黑" panose="020B0503020204020204" pitchFamily="34" charset="-122"/>
              </a:rPr>
              <a:t>了医药</a:t>
            </a:r>
            <a:r>
              <a:rPr lang="zh-CN" altLang="en-US" sz="1000" dirty="0">
                <a:solidFill>
                  <a:schemeClr val="accent5">
                    <a:lumMod val="75000"/>
                  </a:schemeClr>
                </a:solidFill>
                <a:latin typeface="微软雅黑" panose="020B0503020204020204" pitchFamily="34" charset="-122"/>
                <a:ea typeface="微软雅黑" panose="020B0503020204020204" pitchFamily="34" charset="-122"/>
              </a:rPr>
              <a:t>外包、软件与信息服务外包、物流外包</a:t>
            </a:r>
            <a:r>
              <a:rPr lang="zh-CN" altLang="en-US" sz="1000" dirty="0" smtClean="0">
                <a:solidFill>
                  <a:schemeClr val="accent5">
                    <a:lumMod val="75000"/>
                  </a:schemeClr>
                </a:solidFill>
                <a:latin typeface="微软雅黑" panose="020B0503020204020204" pitchFamily="34" charset="-122"/>
                <a:ea typeface="微软雅黑" panose="020B0503020204020204" pitchFamily="34" charset="-122"/>
              </a:rPr>
              <a:t>等细分</a:t>
            </a:r>
            <a:r>
              <a:rPr lang="zh-CN" altLang="en-US" sz="1000" dirty="0">
                <a:solidFill>
                  <a:schemeClr val="accent5">
                    <a:lumMod val="75000"/>
                  </a:schemeClr>
                </a:solidFill>
                <a:latin typeface="微软雅黑" panose="020B0503020204020204" pitchFamily="34" charset="-122"/>
                <a:ea typeface="微软雅黑" panose="020B0503020204020204" pitchFamily="34" charset="-122"/>
              </a:rPr>
              <a:t>市场的发展状况。报告对我国</a:t>
            </a:r>
            <a:r>
              <a:rPr lang="zh-CN" altLang="en-US" sz="1000" dirty="0" smtClean="0">
                <a:solidFill>
                  <a:schemeClr val="accent5">
                    <a:lumMod val="75000"/>
                  </a:schemeClr>
                </a:solidFill>
                <a:latin typeface="微软雅黑" panose="020B0503020204020204" pitchFamily="34" charset="-122"/>
                <a:ea typeface="微软雅黑" panose="020B0503020204020204" pitchFamily="34" charset="-122"/>
              </a:rPr>
              <a:t>服务</a:t>
            </a:r>
            <a:endParaRPr lang="en-US" altLang="zh-CN" sz="1000"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26" name="TextBox 13"/>
          <p:cNvSpPr txBox="1"/>
          <p:nvPr/>
        </p:nvSpPr>
        <p:spPr>
          <a:xfrm>
            <a:off x="3554416" y="4743037"/>
            <a:ext cx="1697904" cy="978245"/>
          </a:xfrm>
          <a:prstGeom prst="rect">
            <a:avLst/>
          </a:prstGeom>
          <a:noFill/>
        </p:spPr>
        <p:txBody>
          <a:bodyPr wrap="square" lIns="79783" tIns="39892" rIns="79783" bIns="39892" rtlCol="0">
            <a:spAutoFit/>
          </a:bodyPr>
          <a:lstStyle/>
          <a:p>
            <a:pPr defTabSz="868045">
              <a:lnSpc>
                <a:spcPts val="1400"/>
              </a:lnSpc>
            </a:pPr>
            <a:r>
              <a:rPr lang="zh-CN" altLang="en-US" sz="1000" dirty="0">
                <a:solidFill>
                  <a:schemeClr val="accent5">
                    <a:lumMod val="75000"/>
                  </a:schemeClr>
                </a:solidFill>
                <a:latin typeface="微软雅黑" panose="020B0503020204020204" pitchFamily="34" charset="-122"/>
                <a:ea typeface="微软雅黑" panose="020B0503020204020204" pitchFamily="34" charset="-122"/>
              </a:rPr>
              <a:t>国内外服务外包行业的发展状况，然后具体解析</a:t>
            </a:r>
            <a:r>
              <a:rPr lang="zh-CN" altLang="en-US" sz="1000" dirty="0" smtClean="0">
                <a:solidFill>
                  <a:schemeClr val="accent5">
                    <a:lumMod val="75000"/>
                  </a:schemeClr>
                </a:solidFill>
                <a:latin typeface="微软雅黑" panose="020B0503020204020204" pitchFamily="34" charset="-122"/>
                <a:ea typeface="微软雅黑" panose="020B0503020204020204" pitchFamily="34" charset="-122"/>
              </a:rPr>
              <a:t>了医药</a:t>
            </a:r>
            <a:r>
              <a:rPr lang="zh-CN" altLang="en-US" sz="1000" dirty="0">
                <a:solidFill>
                  <a:schemeClr val="accent5">
                    <a:lumMod val="75000"/>
                  </a:schemeClr>
                </a:solidFill>
                <a:latin typeface="微软雅黑" panose="020B0503020204020204" pitchFamily="34" charset="-122"/>
                <a:ea typeface="微软雅黑" panose="020B0503020204020204" pitchFamily="34" charset="-122"/>
              </a:rPr>
              <a:t>外包、软件与信息服务外包、物流外包</a:t>
            </a:r>
            <a:r>
              <a:rPr lang="zh-CN" altLang="en-US" sz="1000" dirty="0" smtClean="0">
                <a:solidFill>
                  <a:schemeClr val="accent5">
                    <a:lumMod val="75000"/>
                  </a:schemeClr>
                </a:solidFill>
                <a:latin typeface="微软雅黑" panose="020B0503020204020204" pitchFamily="34" charset="-122"/>
                <a:ea typeface="微软雅黑" panose="020B0503020204020204" pitchFamily="34" charset="-122"/>
              </a:rPr>
              <a:t>等细分</a:t>
            </a:r>
            <a:r>
              <a:rPr lang="zh-CN" altLang="en-US" sz="1000" dirty="0">
                <a:solidFill>
                  <a:schemeClr val="accent5">
                    <a:lumMod val="75000"/>
                  </a:schemeClr>
                </a:solidFill>
                <a:latin typeface="微软雅黑" panose="020B0503020204020204" pitchFamily="34" charset="-122"/>
                <a:ea typeface="微软雅黑" panose="020B0503020204020204" pitchFamily="34" charset="-122"/>
              </a:rPr>
              <a:t>市场的发展状况。报告对我国</a:t>
            </a:r>
            <a:r>
              <a:rPr lang="zh-CN" altLang="en-US" sz="1000" dirty="0" smtClean="0">
                <a:solidFill>
                  <a:schemeClr val="accent5">
                    <a:lumMod val="75000"/>
                  </a:schemeClr>
                </a:solidFill>
                <a:latin typeface="微软雅黑" panose="020B0503020204020204" pitchFamily="34" charset="-122"/>
                <a:ea typeface="微软雅黑" panose="020B0503020204020204" pitchFamily="34" charset="-122"/>
              </a:rPr>
              <a:t>服务</a:t>
            </a:r>
            <a:endParaRPr lang="en-US" altLang="zh-CN" sz="1000"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27" name="TextBox 13"/>
          <p:cNvSpPr txBox="1"/>
          <p:nvPr/>
        </p:nvSpPr>
        <p:spPr>
          <a:xfrm>
            <a:off x="8943831" y="3003063"/>
            <a:ext cx="1697904" cy="978245"/>
          </a:xfrm>
          <a:prstGeom prst="rect">
            <a:avLst/>
          </a:prstGeom>
          <a:noFill/>
        </p:spPr>
        <p:txBody>
          <a:bodyPr wrap="square" lIns="79783" tIns="39892" rIns="79783" bIns="39892" rtlCol="0">
            <a:spAutoFit/>
          </a:bodyPr>
          <a:lstStyle/>
          <a:p>
            <a:pPr defTabSz="868045">
              <a:lnSpc>
                <a:spcPts val="1400"/>
              </a:lnSpc>
            </a:pPr>
            <a:r>
              <a:rPr lang="zh-CN" altLang="en-US" sz="1000" dirty="0">
                <a:solidFill>
                  <a:schemeClr val="accent5">
                    <a:lumMod val="75000"/>
                  </a:schemeClr>
                </a:solidFill>
                <a:latin typeface="微软雅黑" panose="020B0503020204020204" pitchFamily="34" charset="-122"/>
                <a:ea typeface="微软雅黑" panose="020B0503020204020204" pitchFamily="34" charset="-122"/>
              </a:rPr>
              <a:t>国内外服务外包行业的发展状况，然后具体解析</a:t>
            </a:r>
            <a:r>
              <a:rPr lang="zh-CN" altLang="en-US" sz="1000" dirty="0" smtClean="0">
                <a:solidFill>
                  <a:schemeClr val="accent5">
                    <a:lumMod val="75000"/>
                  </a:schemeClr>
                </a:solidFill>
                <a:latin typeface="微软雅黑" panose="020B0503020204020204" pitchFamily="34" charset="-122"/>
                <a:ea typeface="微软雅黑" panose="020B0503020204020204" pitchFamily="34" charset="-122"/>
              </a:rPr>
              <a:t>了医药</a:t>
            </a:r>
            <a:r>
              <a:rPr lang="zh-CN" altLang="en-US" sz="1000" dirty="0">
                <a:solidFill>
                  <a:schemeClr val="accent5">
                    <a:lumMod val="75000"/>
                  </a:schemeClr>
                </a:solidFill>
                <a:latin typeface="微软雅黑" panose="020B0503020204020204" pitchFamily="34" charset="-122"/>
                <a:ea typeface="微软雅黑" panose="020B0503020204020204" pitchFamily="34" charset="-122"/>
              </a:rPr>
              <a:t>外包、软件与信息服务外包、物流外包</a:t>
            </a:r>
            <a:r>
              <a:rPr lang="zh-CN" altLang="en-US" sz="1000" dirty="0" smtClean="0">
                <a:solidFill>
                  <a:schemeClr val="accent5">
                    <a:lumMod val="75000"/>
                  </a:schemeClr>
                </a:solidFill>
                <a:latin typeface="微软雅黑" panose="020B0503020204020204" pitchFamily="34" charset="-122"/>
                <a:ea typeface="微软雅黑" panose="020B0503020204020204" pitchFamily="34" charset="-122"/>
              </a:rPr>
              <a:t>等细分</a:t>
            </a:r>
            <a:r>
              <a:rPr lang="zh-CN" altLang="en-US" sz="1000" dirty="0">
                <a:solidFill>
                  <a:schemeClr val="accent5">
                    <a:lumMod val="75000"/>
                  </a:schemeClr>
                </a:solidFill>
                <a:latin typeface="微软雅黑" panose="020B0503020204020204" pitchFamily="34" charset="-122"/>
                <a:ea typeface="微软雅黑" panose="020B0503020204020204" pitchFamily="34" charset="-122"/>
              </a:rPr>
              <a:t>市场的发展状况。报告对我国</a:t>
            </a:r>
            <a:r>
              <a:rPr lang="zh-CN" altLang="en-US" sz="1000" dirty="0" smtClean="0">
                <a:solidFill>
                  <a:schemeClr val="accent5">
                    <a:lumMod val="75000"/>
                  </a:schemeClr>
                </a:solidFill>
                <a:latin typeface="微软雅黑" panose="020B0503020204020204" pitchFamily="34" charset="-122"/>
                <a:ea typeface="微软雅黑" panose="020B0503020204020204" pitchFamily="34" charset="-122"/>
              </a:rPr>
              <a:t>服务</a:t>
            </a:r>
            <a:endParaRPr lang="en-US" altLang="zh-CN" sz="1000" dirty="0">
              <a:solidFill>
                <a:schemeClr val="accent5">
                  <a:lumMod val="75000"/>
                </a:schemeClr>
              </a:solidFill>
              <a:latin typeface="微软雅黑" panose="020B0503020204020204" pitchFamily="34" charset="-122"/>
              <a:ea typeface="微软雅黑" panose="020B0503020204020204" pitchFamily="34" charset="-122"/>
            </a:endParaRPr>
          </a:p>
        </p:txBody>
      </p:sp>
      <p:cxnSp>
        <p:nvCxnSpPr>
          <p:cNvPr id="29" name="直接连接符 28"/>
          <p:cNvCxnSpPr/>
          <p:nvPr/>
        </p:nvCxnSpPr>
        <p:spPr>
          <a:xfrm>
            <a:off x="3681283" y="3124498"/>
            <a:ext cx="2196000" cy="1142702"/>
          </a:xfrm>
          <a:prstGeom prst="line">
            <a:avLst/>
          </a:prstGeom>
          <a:ln w="38100">
            <a:solidFill>
              <a:schemeClr val="accent5">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6797102" y="4094922"/>
            <a:ext cx="576000" cy="251791"/>
          </a:xfrm>
          <a:prstGeom prst="line">
            <a:avLst/>
          </a:prstGeom>
          <a:ln w="38100">
            <a:solidFill>
              <a:schemeClr val="accent5">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1502859" y="3028122"/>
            <a:ext cx="576000" cy="251791"/>
          </a:xfrm>
          <a:prstGeom prst="line">
            <a:avLst/>
          </a:prstGeom>
          <a:ln w="38100">
            <a:solidFill>
              <a:schemeClr val="accent5">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8340981" y="4048540"/>
            <a:ext cx="1001802" cy="602973"/>
          </a:xfrm>
          <a:prstGeom prst="line">
            <a:avLst/>
          </a:prstGeom>
          <a:ln w="38100">
            <a:solidFill>
              <a:schemeClr val="accent5">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V="1">
            <a:off x="9528313" y="3763617"/>
            <a:ext cx="1815548" cy="914400"/>
          </a:xfrm>
          <a:prstGeom prst="line">
            <a:avLst/>
          </a:prstGeom>
          <a:ln w="38100">
            <a:solidFill>
              <a:schemeClr val="accent5">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0" name="文本框 39"/>
          <p:cNvSpPr txBox="1"/>
          <p:nvPr/>
        </p:nvSpPr>
        <p:spPr>
          <a:xfrm>
            <a:off x="12609095" y="6858000"/>
            <a:ext cx="234360" cy="372410"/>
          </a:xfrm>
          <a:prstGeom prst="rect">
            <a:avLst/>
          </a:prstGeom>
          <a:noFill/>
        </p:spPr>
        <p:txBody>
          <a:bodyPr wrap="none" rtlCol="0">
            <a:spAutoFit/>
          </a:bodyPr>
          <a:lstStyle/>
          <a:p>
            <a:pPr>
              <a:lnSpc>
                <a:spcPct val="130000"/>
              </a:lnSpc>
            </a:pPr>
            <a:r>
              <a:rPr lang="en-US" altLang="zh-CN" sz="1400" dirty="0" smtClean="0">
                <a:latin typeface="Arial" panose="020B0604020202020204" pitchFamily="34" charset="0"/>
                <a:ea typeface="微软雅黑" panose="020B0503020204020204" pitchFamily="34" charset="-122"/>
              </a:rPr>
              <a:t>.</a:t>
            </a:r>
            <a:endParaRPr lang="zh-CN" altLang="en-US" sz="1400" dirty="0" smtClean="0">
              <a:latin typeface="Arial" panose="020B060402020202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300" advClick="0" advTm="0">
        <p14:pa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left)">
                                      <p:cBhvr>
                                        <p:cTn id="28" dur="500"/>
                                        <p:tgtEl>
                                          <p:spTgt spid="24"/>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0" nodeType="clickEffect">
                                  <p:stCondLst>
                                    <p:cond delay="1500"/>
                                  </p:stCondLst>
                                  <p:childTnLst>
                                    <p:animEffect transition="out" filter="fade">
                                      <p:cBhvr>
                                        <p:cTn id="38" dur="500"/>
                                        <p:tgtEl>
                                          <p:spTgt spid="40"/>
                                        </p:tgtEl>
                                      </p:cBhvr>
                                    </p:animEffect>
                                    <p:set>
                                      <p:cBhvr>
                                        <p:cTn id="39" dur="1" fill="hold">
                                          <p:stCondLst>
                                            <p:cond delay="499"/>
                                          </p:stCondLst>
                                        </p:cTn>
                                        <p:tgtEl>
                                          <p:spTgt spid="40"/>
                                        </p:tgtEl>
                                        <p:attrNameLst>
                                          <p:attrName>style.visibility</p:attrName>
                                        </p:attrNameLst>
                                      </p:cBhvr>
                                      <p:to>
                                        <p:strVal val="hidden"/>
                                      </p:to>
                                    </p:set>
                                  </p:childTnLst>
                                </p:cTn>
                              </p:par>
                              <p:par>
                                <p:cTn id="40" presetID="22" presetClass="entr" presetSubtype="8"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
                                        <p:tgtEl>
                                          <p:spTgt spid="27"/>
                                        </p:tgtEl>
                                      </p:cBhvr>
                                    </p:animEffect>
                                  </p:childTnLst>
                                </p:cTn>
                              </p:par>
                              <p:par>
                                <p:cTn id="43" presetID="22" presetClass="entr" presetSubtype="8"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left)">
                                      <p:cBhvr>
                                        <p:cTn id="45" dur="500"/>
                                        <p:tgtEl>
                                          <p:spTgt spid="29"/>
                                        </p:tgtEl>
                                      </p:cBhvr>
                                    </p:animEffect>
                                  </p:childTnLst>
                                </p:cTn>
                              </p:par>
                              <p:par>
                                <p:cTn id="46" presetID="22" presetClass="entr" presetSubtype="8" fill="hold"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left)">
                                      <p:cBhvr>
                                        <p:cTn id="48" dur="500"/>
                                        <p:tgtEl>
                                          <p:spTgt spid="31"/>
                                        </p:tgtEl>
                                      </p:cBhvr>
                                    </p:animEffect>
                                  </p:childTnLst>
                                </p:cTn>
                              </p:par>
                              <p:par>
                                <p:cTn id="49" presetID="22" presetClass="entr" presetSubtype="8" fill="hold" nodeType="with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500"/>
                                        <p:tgtEl>
                                          <p:spTgt spid="32"/>
                                        </p:tgtEl>
                                      </p:cBhvr>
                                    </p:animEffect>
                                  </p:childTnLst>
                                </p:cTn>
                              </p:par>
                              <p:par>
                                <p:cTn id="52" presetID="22" presetClass="entr" presetSubtype="8" fill="hold"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wipe(left)">
                                      <p:cBhvr>
                                        <p:cTn id="54" dur="500"/>
                                        <p:tgtEl>
                                          <p:spTgt spid="33"/>
                                        </p:tgtEl>
                                      </p:cBhvr>
                                    </p:animEffect>
                                  </p:childTnLst>
                                </p:cTn>
                              </p:par>
                              <p:par>
                                <p:cTn id="55" presetID="22" presetClass="entr" presetSubtype="8" fill="hold" nodeType="with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2" grpId="0" animBg="1"/>
      <p:bldP spid="13" grpId="0" animBg="1"/>
      <p:bldP spid="22" grpId="0"/>
      <p:bldP spid="23" grpId="0"/>
      <p:bldP spid="24" grpId="0"/>
      <p:bldP spid="25" grpId="0"/>
      <p:bldP spid="26" grpId="0"/>
      <p:bldP spid="27"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182930" y="439101"/>
            <a:ext cx="1826141" cy="584775"/>
          </a:xfrm>
          <a:prstGeom prst="rect">
            <a:avLst/>
          </a:prstGeom>
          <a:noFill/>
        </p:spPr>
        <p:txBody>
          <a:bodyPr wrap="none" rtlCol="0">
            <a:spAutoFit/>
          </a:bodyPr>
          <a:lstStyle/>
          <a:p>
            <a:pPr algn="ctr"/>
            <a:r>
              <a:rPr lang="zh-CN" altLang="en-US" sz="3200" b="1" dirty="0" smtClean="0">
                <a:solidFill>
                  <a:schemeClr val="accent5">
                    <a:lumMod val="75000"/>
                  </a:schemeClr>
                </a:solidFill>
                <a:latin typeface="微软雅黑" panose="020B0503020204020204" pitchFamily="34" charset="-122"/>
                <a:ea typeface="微软雅黑" panose="020B0503020204020204" pitchFamily="34" charset="-122"/>
              </a:rPr>
              <a:t>培训经历</a:t>
            </a:r>
            <a:endParaRPr lang="zh-CN" altLang="en-US" sz="3200" b="1"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3" name="MH_Picture_1"/>
          <p:cNvSpPr/>
          <p:nvPr>
            <p:custDataLst>
              <p:tags r:id="rId1"/>
            </p:custDataLst>
          </p:nvPr>
        </p:nvSpPr>
        <p:spPr>
          <a:xfrm>
            <a:off x="4999486" y="1980676"/>
            <a:ext cx="2193028" cy="2464687"/>
          </a:xfrm>
          <a:custGeom>
            <a:avLst/>
            <a:gdLst>
              <a:gd name="connsiteX0" fmla="*/ 1050057 w 2114047"/>
              <a:gd name="connsiteY0" fmla="*/ 0 h 2376805"/>
              <a:gd name="connsiteX1" fmla="*/ 1054830 w 2114047"/>
              <a:gd name="connsiteY1" fmla="*/ 304 h 2376805"/>
              <a:gd name="connsiteX2" fmla="*/ 1227350 w 2114047"/>
              <a:gd name="connsiteY2" fmla="*/ 46188 h 2376805"/>
              <a:gd name="connsiteX3" fmla="*/ 2000596 w 2114047"/>
              <a:gd name="connsiteY3" fmla="*/ 560180 h 2376805"/>
              <a:gd name="connsiteX4" fmla="*/ 2007253 w 2114047"/>
              <a:gd name="connsiteY4" fmla="*/ 562963 h 2376805"/>
              <a:gd name="connsiteX5" fmla="*/ 2081453 w 2114047"/>
              <a:gd name="connsiteY5" fmla="*/ 628396 h 2376805"/>
              <a:gd name="connsiteX6" fmla="*/ 2083060 w 2114047"/>
              <a:gd name="connsiteY6" fmla="*/ 630503 h 2376805"/>
              <a:gd name="connsiteX7" fmla="*/ 2085012 w 2114047"/>
              <a:gd name="connsiteY7" fmla="*/ 634446 h 2376805"/>
              <a:gd name="connsiteX8" fmla="*/ 2087888 w 2114047"/>
              <a:gd name="connsiteY8" fmla="*/ 636815 h 2376805"/>
              <a:gd name="connsiteX9" fmla="*/ 2090638 w 2114047"/>
              <a:gd name="connsiteY9" fmla="*/ 645816 h 2376805"/>
              <a:gd name="connsiteX10" fmla="*/ 2105184 w 2114047"/>
              <a:gd name="connsiteY10" fmla="*/ 675213 h 2376805"/>
              <a:gd name="connsiteX11" fmla="*/ 2113343 w 2114047"/>
              <a:gd name="connsiteY11" fmla="*/ 722046 h 2376805"/>
              <a:gd name="connsiteX12" fmla="*/ 2114036 w 2114047"/>
              <a:gd name="connsiteY12" fmla="*/ 1184592 h 2376805"/>
              <a:gd name="connsiteX13" fmla="*/ 2114047 w 2114047"/>
              <a:gd name="connsiteY13" fmla="*/ 1184592 h 2376805"/>
              <a:gd name="connsiteX14" fmla="*/ 2114041 w 2114047"/>
              <a:gd name="connsiteY14" fmla="*/ 1188403 h 2376805"/>
              <a:gd name="connsiteX15" fmla="*/ 2114047 w 2114047"/>
              <a:gd name="connsiteY15" fmla="*/ 1192213 h 2376805"/>
              <a:gd name="connsiteX16" fmla="*/ 2114036 w 2114047"/>
              <a:gd name="connsiteY16" fmla="*/ 1192213 h 2376805"/>
              <a:gd name="connsiteX17" fmla="*/ 2113343 w 2114047"/>
              <a:gd name="connsiteY17" fmla="*/ 1654759 h 2376805"/>
              <a:gd name="connsiteX18" fmla="*/ 2105184 w 2114047"/>
              <a:gd name="connsiteY18" fmla="*/ 1701592 h 2376805"/>
              <a:gd name="connsiteX19" fmla="*/ 2090638 w 2114047"/>
              <a:gd name="connsiteY19" fmla="*/ 1730989 h 2376805"/>
              <a:gd name="connsiteX20" fmla="*/ 2087888 w 2114047"/>
              <a:gd name="connsiteY20" fmla="*/ 1739990 h 2376805"/>
              <a:gd name="connsiteX21" fmla="*/ 2085012 w 2114047"/>
              <a:gd name="connsiteY21" fmla="*/ 1742359 h 2376805"/>
              <a:gd name="connsiteX22" fmla="*/ 2083060 w 2114047"/>
              <a:gd name="connsiteY22" fmla="*/ 1746302 h 2376805"/>
              <a:gd name="connsiteX23" fmla="*/ 2081453 w 2114047"/>
              <a:gd name="connsiteY23" fmla="*/ 1748409 h 2376805"/>
              <a:gd name="connsiteX24" fmla="*/ 2007253 w 2114047"/>
              <a:gd name="connsiteY24" fmla="*/ 1813842 h 2376805"/>
              <a:gd name="connsiteX25" fmla="*/ 2000596 w 2114047"/>
              <a:gd name="connsiteY25" fmla="*/ 1816625 h 2376805"/>
              <a:gd name="connsiteX26" fmla="*/ 1227350 w 2114047"/>
              <a:gd name="connsiteY26" fmla="*/ 2330617 h 2376805"/>
              <a:gd name="connsiteX27" fmla="*/ 1054830 w 2114047"/>
              <a:gd name="connsiteY27" fmla="*/ 2376501 h 2376805"/>
              <a:gd name="connsiteX28" fmla="*/ 1050057 w 2114047"/>
              <a:gd name="connsiteY28" fmla="*/ 2376805 h 2376805"/>
              <a:gd name="connsiteX29" fmla="*/ 882307 w 2114047"/>
              <a:gd name="connsiteY29" fmla="*/ 2330617 h 2376805"/>
              <a:gd name="connsiteX30" fmla="*/ 100827 w 2114047"/>
              <a:gd name="connsiteY30" fmla="*/ 1811152 h 2376805"/>
              <a:gd name="connsiteX31" fmla="*/ 94114 w 2114047"/>
              <a:gd name="connsiteY31" fmla="*/ 1805689 h 2376805"/>
              <a:gd name="connsiteX32" fmla="*/ 65741 w 2114047"/>
              <a:gd name="connsiteY32" fmla="*/ 1787446 h 2376805"/>
              <a:gd name="connsiteX33" fmla="*/ 33999 w 2114047"/>
              <a:gd name="connsiteY33" fmla="*/ 1750063 h 2376805"/>
              <a:gd name="connsiteX34" fmla="*/ 21767 w 2114047"/>
              <a:gd name="connsiteY34" fmla="*/ 1739990 h 2376805"/>
              <a:gd name="connsiteX35" fmla="*/ 11934 w 2114047"/>
              <a:gd name="connsiteY35" fmla="*/ 1707798 h 2376805"/>
              <a:gd name="connsiteX36" fmla="*/ 8863 w 2114047"/>
              <a:gd name="connsiteY36" fmla="*/ 1701592 h 2376805"/>
              <a:gd name="connsiteX37" fmla="*/ 704 w 2114047"/>
              <a:gd name="connsiteY37" fmla="*/ 1654759 h 2376805"/>
              <a:gd name="connsiteX38" fmla="*/ 12 w 2114047"/>
              <a:gd name="connsiteY38" fmla="*/ 1192213 h 2376805"/>
              <a:gd name="connsiteX39" fmla="*/ 0 w 2114047"/>
              <a:gd name="connsiteY39" fmla="*/ 1192213 h 2376805"/>
              <a:gd name="connsiteX40" fmla="*/ 6 w 2114047"/>
              <a:gd name="connsiteY40" fmla="*/ 1188403 h 2376805"/>
              <a:gd name="connsiteX41" fmla="*/ 0 w 2114047"/>
              <a:gd name="connsiteY41" fmla="*/ 1184592 h 2376805"/>
              <a:gd name="connsiteX42" fmla="*/ 12 w 2114047"/>
              <a:gd name="connsiteY42" fmla="*/ 1184592 h 2376805"/>
              <a:gd name="connsiteX43" fmla="*/ 704 w 2114047"/>
              <a:gd name="connsiteY43" fmla="*/ 722046 h 2376805"/>
              <a:gd name="connsiteX44" fmla="*/ 8863 w 2114047"/>
              <a:gd name="connsiteY44" fmla="*/ 675213 h 2376805"/>
              <a:gd name="connsiteX45" fmla="*/ 11934 w 2114047"/>
              <a:gd name="connsiteY45" fmla="*/ 669007 h 2376805"/>
              <a:gd name="connsiteX46" fmla="*/ 21767 w 2114047"/>
              <a:gd name="connsiteY46" fmla="*/ 636815 h 2376805"/>
              <a:gd name="connsiteX47" fmla="*/ 33999 w 2114047"/>
              <a:gd name="connsiteY47" fmla="*/ 626742 h 2376805"/>
              <a:gd name="connsiteX48" fmla="*/ 65741 w 2114047"/>
              <a:gd name="connsiteY48" fmla="*/ 589359 h 2376805"/>
              <a:gd name="connsiteX49" fmla="*/ 94114 w 2114047"/>
              <a:gd name="connsiteY49" fmla="*/ 571116 h 2376805"/>
              <a:gd name="connsiteX50" fmla="*/ 100827 w 2114047"/>
              <a:gd name="connsiteY50" fmla="*/ 565653 h 2376805"/>
              <a:gd name="connsiteX51" fmla="*/ 882307 w 2114047"/>
              <a:gd name="connsiteY51" fmla="*/ 46188 h 2376805"/>
              <a:gd name="connsiteX52" fmla="*/ 1050057 w 2114047"/>
              <a:gd name="connsiteY52" fmla="*/ 0 h 237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114047" h="2376805">
                <a:moveTo>
                  <a:pt x="1050057" y="0"/>
                </a:moveTo>
                <a:cubicBezTo>
                  <a:pt x="1051651" y="0"/>
                  <a:pt x="1053245" y="12"/>
                  <a:pt x="1054830" y="304"/>
                </a:cubicBezTo>
                <a:cubicBezTo>
                  <a:pt x="1117118" y="-796"/>
                  <a:pt x="1179812" y="14588"/>
                  <a:pt x="1227350" y="46188"/>
                </a:cubicBezTo>
                <a:lnTo>
                  <a:pt x="2000596" y="560180"/>
                </a:lnTo>
                <a:lnTo>
                  <a:pt x="2007253" y="562963"/>
                </a:lnTo>
                <a:cubicBezTo>
                  <a:pt x="2036439" y="575164"/>
                  <a:pt x="2062808" y="599340"/>
                  <a:pt x="2081453" y="628396"/>
                </a:cubicBezTo>
                <a:cubicBezTo>
                  <a:pt x="2082075" y="629037"/>
                  <a:pt x="2082570" y="629768"/>
                  <a:pt x="2083060" y="630503"/>
                </a:cubicBezTo>
                <a:lnTo>
                  <a:pt x="2085012" y="634446"/>
                </a:lnTo>
                <a:lnTo>
                  <a:pt x="2087888" y="636815"/>
                </a:lnTo>
                <a:lnTo>
                  <a:pt x="2090638" y="645816"/>
                </a:lnTo>
                <a:lnTo>
                  <a:pt x="2105184" y="675213"/>
                </a:lnTo>
                <a:cubicBezTo>
                  <a:pt x="2110416" y="690746"/>
                  <a:pt x="2113320" y="706634"/>
                  <a:pt x="2113343" y="722046"/>
                </a:cubicBezTo>
                <a:lnTo>
                  <a:pt x="2114036" y="1184592"/>
                </a:lnTo>
                <a:lnTo>
                  <a:pt x="2114047" y="1184592"/>
                </a:lnTo>
                <a:lnTo>
                  <a:pt x="2114041" y="1188403"/>
                </a:lnTo>
                <a:lnTo>
                  <a:pt x="2114047" y="1192213"/>
                </a:lnTo>
                <a:lnTo>
                  <a:pt x="2114036" y="1192213"/>
                </a:lnTo>
                <a:lnTo>
                  <a:pt x="2113343" y="1654759"/>
                </a:lnTo>
                <a:cubicBezTo>
                  <a:pt x="2113320" y="1670171"/>
                  <a:pt x="2110416" y="1686059"/>
                  <a:pt x="2105184" y="1701592"/>
                </a:cubicBezTo>
                <a:lnTo>
                  <a:pt x="2090638" y="1730989"/>
                </a:lnTo>
                <a:lnTo>
                  <a:pt x="2087888" y="1739990"/>
                </a:lnTo>
                <a:lnTo>
                  <a:pt x="2085012" y="1742359"/>
                </a:lnTo>
                <a:lnTo>
                  <a:pt x="2083060" y="1746302"/>
                </a:lnTo>
                <a:cubicBezTo>
                  <a:pt x="2082570" y="1747037"/>
                  <a:pt x="2082075" y="1747768"/>
                  <a:pt x="2081453" y="1748409"/>
                </a:cubicBezTo>
                <a:cubicBezTo>
                  <a:pt x="2062808" y="1777465"/>
                  <a:pt x="2036439" y="1801641"/>
                  <a:pt x="2007253" y="1813842"/>
                </a:cubicBezTo>
                <a:lnTo>
                  <a:pt x="2000596" y="1816625"/>
                </a:lnTo>
                <a:lnTo>
                  <a:pt x="1227350" y="2330617"/>
                </a:lnTo>
                <a:cubicBezTo>
                  <a:pt x="1179812" y="2362217"/>
                  <a:pt x="1117118" y="2377601"/>
                  <a:pt x="1054830" y="2376501"/>
                </a:cubicBezTo>
                <a:cubicBezTo>
                  <a:pt x="1053245" y="2376793"/>
                  <a:pt x="1051651" y="2376805"/>
                  <a:pt x="1050057" y="2376805"/>
                </a:cubicBezTo>
                <a:cubicBezTo>
                  <a:pt x="989345" y="2376805"/>
                  <a:pt x="928629" y="2361408"/>
                  <a:pt x="882307" y="2330617"/>
                </a:cubicBezTo>
                <a:lnTo>
                  <a:pt x="100827" y="1811152"/>
                </a:lnTo>
                <a:lnTo>
                  <a:pt x="94114" y="1805689"/>
                </a:lnTo>
                <a:lnTo>
                  <a:pt x="65741" y="1787446"/>
                </a:lnTo>
                <a:lnTo>
                  <a:pt x="33999" y="1750063"/>
                </a:lnTo>
                <a:lnTo>
                  <a:pt x="21767" y="1739990"/>
                </a:lnTo>
                <a:lnTo>
                  <a:pt x="11934" y="1707798"/>
                </a:lnTo>
                <a:lnTo>
                  <a:pt x="8863" y="1701592"/>
                </a:lnTo>
                <a:cubicBezTo>
                  <a:pt x="3631" y="1686059"/>
                  <a:pt x="727" y="1670171"/>
                  <a:pt x="704" y="1654759"/>
                </a:cubicBezTo>
                <a:lnTo>
                  <a:pt x="12" y="1192213"/>
                </a:lnTo>
                <a:lnTo>
                  <a:pt x="0" y="1192213"/>
                </a:lnTo>
                <a:lnTo>
                  <a:pt x="6" y="1188403"/>
                </a:lnTo>
                <a:lnTo>
                  <a:pt x="0" y="1184592"/>
                </a:lnTo>
                <a:lnTo>
                  <a:pt x="12" y="1184592"/>
                </a:lnTo>
                <a:lnTo>
                  <a:pt x="704" y="722046"/>
                </a:lnTo>
                <a:cubicBezTo>
                  <a:pt x="727" y="706634"/>
                  <a:pt x="3631" y="690746"/>
                  <a:pt x="8863" y="675213"/>
                </a:cubicBezTo>
                <a:lnTo>
                  <a:pt x="11934" y="669007"/>
                </a:lnTo>
                <a:lnTo>
                  <a:pt x="21767" y="636815"/>
                </a:lnTo>
                <a:lnTo>
                  <a:pt x="33999" y="626742"/>
                </a:lnTo>
                <a:lnTo>
                  <a:pt x="65741" y="589359"/>
                </a:lnTo>
                <a:lnTo>
                  <a:pt x="94114" y="571116"/>
                </a:lnTo>
                <a:lnTo>
                  <a:pt x="100827" y="565653"/>
                </a:lnTo>
                <a:lnTo>
                  <a:pt x="882307" y="46188"/>
                </a:lnTo>
                <a:cubicBezTo>
                  <a:pt x="928629" y="15397"/>
                  <a:pt x="989345" y="0"/>
                  <a:pt x="1050057" y="0"/>
                </a:cubicBezTo>
                <a:close/>
              </a:path>
            </a:pathLst>
          </a:custGeom>
          <a:blipFill dpi="0"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a:blipFill>
          <a:ln w="19050">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70">
              <a:solidFill>
                <a:schemeClr val="accent5">
                  <a:lumMod val="75000"/>
                </a:schemeClr>
              </a:solidFill>
              <a:ea typeface="微软雅黑" panose="020B0503020204020204" pitchFamily="34" charset="-122"/>
            </a:endParaRPr>
          </a:p>
        </p:txBody>
      </p:sp>
      <p:grpSp>
        <p:nvGrpSpPr>
          <p:cNvPr id="6" name="组合 5"/>
          <p:cNvGrpSpPr/>
          <p:nvPr/>
        </p:nvGrpSpPr>
        <p:grpSpPr>
          <a:xfrm>
            <a:off x="2279374" y="2596725"/>
            <a:ext cx="993913" cy="980661"/>
            <a:chOff x="2305878" y="2054087"/>
            <a:chExt cx="993913" cy="980661"/>
          </a:xfrm>
        </p:grpSpPr>
        <p:sp>
          <p:nvSpPr>
            <p:cNvPr id="4" name="椭圆 3"/>
            <p:cNvSpPr/>
            <p:nvPr/>
          </p:nvSpPr>
          <p:spPr>
            <a:xfrm>
              <a:off x="2305878" y="2054087"/>
              <a:ext cx="993913" cy="980661"/>
            </a:xfrm>
            <a:prstGeom prst="ellipse">
              <a:avLst/>
            </a:prstGeom>
            <a:solidFill>
              <a:schemeClr val="accent5">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endParaRPr>
            </a:p>
          </p:txBody>
        </p:sp>
        <p:sp>
          <p:nvSpPr>
            <p:cNvPr id="5" name="文本框 4"/>
            <p:cNvSpPr txBox="1"/>
            <p:nvPr/>
          </p:nvSpPr>
          <p:spPr>
            <a:xfrm>
              <a:off x="2358679" y="2332382"/>
              <a:ext cx="909223" cy="461665"/>
            </a:xfrm>
            <a:prstGeom prst="rect">
              <a:avLst/>
            </a:prstGeom>
            <a:noFill/>
          </p:spPr>
          <p:txBody>
            <a:bodyPr wrap="none" rtlCol="0">
              <a:spAutoFit/>
            </a:body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2011</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sp>
        <p:nvSpPr>
          <p:cNvPr id="7" name="文本框 6"/>
          <p:cNvSpPr txBox="1"/>
          <p:nvPr/>
        </p:nvSpPr>
        <p:spPr>
          <a:xfrm>
            <a:off x="1656522" y="3684985"/>
            <a:ext cx="2252870" cy="954107"/>
          </a:xfrm>
          <a:prstGeom prst="rect">
            <a:avLst/>
          </a:prstGeom>
          <a:noFill/>
        </p:spPr>
        <p:txBody>
          <a:bodyPr wrap="square" rtlCol="0">
            <a:spAutoFit/>
          </a:bodyPr>
          <a:lstStyle/>
          <a:p>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4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4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4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rPr>
              <a:t>，</a:t>
            </a:r>
            <a:endParaRPr lang="zh-CN" altLang="en-US" sz="1400"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1623391" y="4513246"/>
            <a:ext cx="2252870" cy="954107"/>
          </a:xfrm>
          <a:prstGeom prst="rect">
            <a:avLst/>
          </a:prstGeom>
          <a:noFill/>
        </p:spPr>
        <p:txBody>
          <a:bodyPr wrap="square" rtlCol="0">
            <a:spAutoFit/>
          </a:bodyPr>
          <a:lstStyle/>
          <a:p>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4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4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4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rPr>
              <a:t>，</a:t>
            </a:r>
            <a:endParaRPr lang="zh-CN" altLang="en-US" sz="1400" dirty="0">
              <a:solidFill>
                <a:schemeClr val="accent5">
                  <a:lumMod val="75000"/>
                </a:schemeClr>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5599043" y="4008151"/>
            <a:ext cx="993913" cy="980661"/>
            <a:chOff x="2305878" y="2054087"/>
            <a:chExt cx="993913" cy="980661"/>
          </a:xfrm>
        </p:grpSpPr>
        <p:sp>
          <p:nvSpPr>
            <p:cNvPr id="10" name="椭圆 9"/>
            <p:cNvSpPr/>
            <p:nvPr/>
          </p:nvSpPr>
          <p:spPr>
            <a:xfrm>
              <a:off x="2305878" y="2054087"/>
              <a:ext cx="993913" cy="980661"/>
            </a:xfrm>
            <a:prstGeom prst="ellipse">
              <a:avLst/>
            </a:prstGeom>
            <a:solidFill>
              <a:schemeClr val="accent5">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endParaRPr>
            </a:p>
          </p:txBody>
        </p:sp>
        <p:sp>
          <p:nvSpPr>
            <p:cNvPr id="11" name="文本框 10"/>
            <p:cNvSpPr txBox="1"/>
            <p:nvPr/>
          </p:nvSpPr>
          <p:spPr>
            <a:xfrm>
              <a:off x="2358679" y="2332382"/>
              <a:ext cx="909223" cy="461665"/>
            </a:xfrm>
            <a:prstGeom prst="rect">
              <a:avLst/>
            </a:prstGeom>
            <a:noFill/>
          </p:spPr>
          <p:txBody>
            <a:bodyPr wrap="none" rtlCol="0">
              <a:spAutoFit/>
            </a:body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2013</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sp>
        <p:nvSpPr>
          <p:cNvPr id="12" name="文本框 11"/>
          <p:cNvSpPr txBox="1"/>
          <p:nvPr/>
        </p:nvSpPr>
        <p:spPr>
          <a:xfrm>
            <a:off x="4645758" y="5304959"/>
            <a:ext cx="2900483" cy="738664"/>
          </a:xfrm>
          <a:prstGeom prst="rect">
            <a:avLst/>
          </a:prstGeom>
          <a:noFill/>
        </p:spPr>
        <p:txBody>
          <a:bodyPr wrap="square" rtlCol="0">
            <a:spAutoFit/>
          </a:bodyPr>
          <a:lstStyle/>
          <a:p>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4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4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4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rPr>
              <a:t>，</a:t>
            </a:r>
            <a:endParaRPr lang="zh-CN" altLang="en-US" sz="1400" dirty="0">
              <a:solidFill>
                <a:schemeClr val="accent5">
                  <a:lumMod val="75000"/>
                </a:schemeClr>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8938589" y="2596725"/>
            <a:ext cx="993913" cy="980661"/>
            <a:chOff x="2305878" y="2054087"/>
            <a:chExt cx="993913" cy="980661"/>
          </a:xfrm>
          <a:solidFill>
            <a:schemeClr val="bg1">
              <a:lumMod val="75000"/>
            </a:schemeClr>
          </a:solidFill>
        </p:grpSpPr>
        <p:sp>
          <p:nvSpPr>
            <p:cNvPr id="20" name="椭圆 19"/>
            <p:cNvSpPr/>
            <p:nvPr/>
          </p:nvSpPr>
          <p:spPr>
            <a:xfrm>
              <a:off x="2305878" y="2054087"/>
              <a:ext cx="993913" cy="980661"/>
            </a:xfrm>
            <a:prstGeom prst="ellipse">
              <a:avLst/>
            </a:prstGeom>
            <a:solidFill>
              <a:schemeClr val="accent5">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endParaRPr>
            </a:p>
          </p:txBody>
        </p:sp>
        <p:sp>
          <p:nvSpPr>
            <p:cNvPr id="21" name="文本框 20"/>
            <p:cNvSpPr txBox="1"/>
            <p:nvPr/>
          </p:nvSpPr>
          <p:spPr>
            <a:xfrm>
              <a:off x="2358679" y="2332382"/>
              <a:ext cx="909223" cy="461665"/>
            </a:xfrm>
            <a:prstGeom prst="rect">
              <a:avLst/>
            </a:prstGeom>
            <a:noFill/>
          </p:spPr>
          <p:txBody>
            <a:bodyPr wrap="none" rtlCol="0">
              <a:spAutoFit/>
            </a:body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2015</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sp>
        <p:nvSpPr>
          <p:cNvPr id="22" name="文本框 21"/>
          <p:cNvSpPr txBox="1"/>
          <p:nvPr/>
        </p:nvSpPr>
        <p:spPr>
          <a:xfrm>
            <a:off x="8315737" y="3684985"/>
            <a:ext cx="2252870" cy="954107"/>
          </a:xfrm>
          <a:prstGeom prst="rect">
            <a:avLst/>
          </a:prstGeom>
          <a:noFill/>
        </p:spPr>
        <p:txBody>
          <a:bodyPr wrap="square" rtlCol="0">
            <a:spAutoFit/>
          </a:bodyPr>
          <a:lstStyle/>
          <a:p>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4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4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4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rPr>
              <a:t>，</a:t>
            </a:r>
            <a:endParaRPr lang="zh-CN" altLang="en-US" sz="1400"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8282606" y="4513246"/>
            <a:ext cx="2252870" cy="954107"/>
          </a:xfrm>
          <a:prstGeom prst="rect">
            <a:avLst/>
          </a:prstGeom>
          <a:noFill/>
        </p:spPr>
        <p:txBody>
          <a:bodyPr wrap="square" rtlCol="0">
            <a:spAutoFit/>
          </a:bodyPr>
          <a:lstStyle/>
          <a:p>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4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4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4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rPr>
              <a:t>，</a:t>
            </a:r>
            <a:endParaRPr lang="zh-CN" altLang="en-US" sz="1400" dirty="0">
              <a:solidFill>
                <a:schemeClr val="accent5">
                  <a:lumMod val="75000"/>
                </a:schemeClr>
              </a:solidFill>
              <a:latin typeface="微软雅黑" panose="020B0503020204020204" pitchFamily="34" charset="-122"/>
              <a:ea typeface="微软雅黑" panose="020B0503020204020204" pitchFamily="34" charset="-122"/>
            </a:endParaRPr>
          </a:p>
        </p:txBody>
      </p:sp>
      <p:cxnSp>
        <p:nvCxnSpPr>
          <p:cNvPr id="25" name="直接连接符 24"/>
          <p:cNvCxnSpPr>
            <a:stCxn id="4" idx="6"/>
          </p:cNvCxnSpPr>
          <p:nvPr/>
        </p:nvCxnSpPr>
        <p:spPr>
          <a:xfrm>
            <a:off x="3273287" y="3087056"/>
            <a:ext cx="1736035" cy="0"/>
          </a:xfrm>
          <a:prstGeom prst="line">
            <a:avLst/>
          </a:prstGeom>
          <a:ln w="38100">
            <a:solidFill>
              <a:schemeClr val="accent5">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7202556" y="3067178"/>
            <a:ext cx="1736035" cy="0"/>
          </a:xfrm>
          <a:prstGeom prst="line">
            <a:avLst/>
          </a:prstGeom>
          <a:ln w="38100">
            <a:solidFill>
              <a:schemeClr val="accent5">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12609095" y="6858000"/>
            <a:ext cx="234360" cy="372410"/>
          </a:xfrm>
          <a:prstGeom prst="rect">
            <a:avLst/>
          </a:prstGeom>
          <a:noFill/>
        </p:spPr>
        <p:txBody>
          <a:bodyPr wrap="none" rtlCol="0">
            <a:spAutoFit/>
          </a:bodyPr>
          <a:lstStyle/>
          <a:p>
            <a:pPr>
              <a:lnSpc>
                <a:spcPct val="130000"/>
              </a:lnSpc>
            </a:pPr>
            <a:r>
              <a:rPr lang="en-US" altLang="zh-CN" sz="1400" dirty="0" smtClean="0">
                <a:latin typeface="Arial" panose="020B0604020202020204" pitchFamily="34" charset="0"/>
                <a:ea typeface="微软雅黑" panose="020B0503020204020204" pitchFamily="34" charset="-122"/>
              </a:rPr>
              <a:t>.</a:t>
            </a:r>
            <a:endParaRPr lang="zh-CN" altLang="en-US" sz="1400" dirty="0" smtClean="0">
              <a:latin typeface="Arial" panose="020B060402020202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300" advClick="0" advTm="0">
        <p14:pa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2" presetClass="entr" presetSubtype="2"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500"/>
                                        <p:tgtEl>
                                          <p:spTgt spid="6"/>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par>
                                <p:cTn id="19" presetID="22" presetClass="entr" presetSubtype="2"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right)">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500"/>
                                        <p:tgtEl>
                                          <p:spTgt spid="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par>
                                <p:cTn id="30" presetID="22" presetClass="entr" presetSubtype="8"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500"/>
                                        <p:tgtEl>
                                          <p:spTgt spid="23"/>
                                        </p:tgtEl>
                                      </p:cBhvr>
                                    </p:animEffect>
                                  </p:childTnLst>
                                </p:cTn>
                              </p:par>
                              <p:par>
                                <p:cTn id="39" presetID="22" presetClass="entr" presetSubtype="8"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left)">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0" nodeType="clickEffect">
                                  <p:stCondLst>
                                    <p:cond delay="1500"/>
                                  </p:stCondLst>
                                  <p:childTnLst>
                                    <p:animEffect transition="out" filter="fade">
                                      <p:cBhvr>
                                        <p:cTn id="45" dur="500"/>
                                        <p:tgtEl>
                                          <p:spTgt spid="30"/>
                                        </p:tgtEl>
                                      </p:cBhvr>
                                    </p:animEffect>
                                    <p:set>
                                      <p:cBhvr>
                                        <p:cTn id="46"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p:bldP spid="12" grpId="0"/>
      <p:bldP spid="22" grpId="0"/>
      <p:bldP spid="23"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182930" y="599522"/>
            <a:ext cx="1826141" cy="584775"/>
          </a:xfrm>
          <a:prstGeom prst="rect">
            <a:avLst/>
          </a:prstGeom>
          <a:noFill/>
        </p:spPr>
        <p:txBody>
          <a:bodyPr wrap="none" rtlCol="0">
            <a:spAutoFit/>
          </a:bodyPr>
          <a:lstStyle/>
          <a:p>
            <a:pPr algn="ctr"/>
            <a:r>
              <a:rPr lang="zh-CN" altLang="en-US" sz="3200" b="1" dirty="0" smtClean="0">
                <a:solidFill>
                  <a:schemeClr val="accent5">
                    <a:lumMod val="75000"/>
                  </a:schemeClr>
                </a:solidFill>
                <a:latin typeface="微软雅黑" panose="020B0503020204020204" pitchFamily="34" charset="-122"/>
                <a:ea typeface="微软雅黑" panose="020B0503020204020204" pitchFamily="34" charset="-122"/>
              </a:rPr>
              <a:t>获得荣誉</a:t>
            </a:r>
            <a:endParaRPr lang="zh-CN" altLang="en-US" sz="3200" b="1"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4" name="同心圆 3"/>
          <p:cNvSpPr/>
          <p:nvPr/>
        </p:nvSpPr>
        <p:spPr>
          <a:xfrm>
            <a:off x="4929808" y="1721384"/>
            <a:ext cx="2332383" cy="2319131"/>
          </a:xfrm>
          <a:prstGeom prst="donut">
            <a:avLst>
              <a:gd name="adj" fmla="val 364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endParaRPr>
          </a:p>
        </p:txBody>
      </p:sp>
      <p:sp>
        <p:nvSpPr>
          <p:cNvPr id="6" name="文本框 5"/>
          <p:cNvSpPr txBox="1"/>
          <p:nvPr/>
        </p:nvSpPr>
        <p:spPr>
          <a:xfrm>
            <a:off x="2478155" y="4247005"/>
            <a:ext cx="1656522" cy="408623"/>
          </a:xfrm>
          <a:prstGeom prst="roundRect">
            <a:avLst>
              <a:gd name="adj" fmla="val 50000"/>
            </a:avLst>
          </a:prstGeom>
          <a:solidFill>
            <a:schemeClr val="accent5">
              <a:lumMod val="75000"/>
            </a:schemeClr>
          </a:solidFill>
          <a:ln>
            <a:solidFill>
              <a:schemeClr val="bg1"/>
            </a:solidFill>
          </a:ln>
        </p:spPr>
        <p:txBody>
          <a:bodyPr wrap="none" rtlCol="0" anchor="ctr">
            <a:no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获奖项目</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5264424" y="4247005"/>
            <a:ext cx="1656522" cy="408623"/>
          </a:xfrm>
          <a:prstGeom prst="roundRect">
            <a:avLst>
              <a:gd name="adj" fmla="val 50000"/>
            </a:avLst>
          </a:prstGeom>
          <a:solidFill>
            <a:schemeClr val="accent5">
              <a:lumMod val="75000"/>
            </a:schemeClr>
          </a:solidFill>
          <a:ln>
            <a:solidFill>
              <a:schemeClr val="bg1"/>
            </a:solidFill>
          </a:ln>
        </p:spPr>
        <p:txBody>
          <a:bodyPr wrap="none" rtlCol="0" anchor="ctr">
            <a:no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获奖项目</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8050694" y="4247005"/>
            <a:ext cx="1656522" cy="408623"/>
          </a:xfrm>
          <a:prstGeom prst="roundRect">
            <a:avLst>
              <a:gd name="adj" fmla="val 50000"/>
            </a:avLst>
          </a:prstGeom>
          <a:solidFill>
            <a:schemeClr val="accent5">
              <a:lumMod val="75000"/>
            </a:schemeClr>
          </a:solidFill>
          <a:ln>
            <a:solidFill>
              <a:schemeClr val="bg1"/>
            </a:solidFill>
          </a:ln>
        </p:spPr>
        <p:txBody>
          <a:bodyPr wrap="none" rtlCol="0" anchor="ctr">
            <a:no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获奖项目</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2140226" y="4804094"/>
            <a:ext cx="2252870" cy="954107"/>
          </a:xfrm>
          <a:prstGeom prst="rect">
            <a:avLst/>
          </a:prstGeom>
          <a:noFill/>
        </p:spPr>
        <p:txBody>
          <a:bodyPr wrap="square" rtlCol="0">
            <a:spAutoFit/>
          </a:bodyPr>
          <a:lstStyle/>
          <a:p>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4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4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4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rPr>
              <a:t>，</a:t>
            </a:r>
            <a:endParaRPr lang="zh-CN" altLang="en-US" sz="1400"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4969565" y="4804094"/>
            <a:ext cx="2252870" cy="954107"/>
          </a:xfrm>
          <a:prstGeom prst="rect">
            <a:avLst/>
          </a:prstGeom>
          <a:noFill/>
        </p:spPr>
        <p:txBody>
          <a:bodyPr wrap="square" rtlCol="0">
            <a:spAutoFit/>
          </a:bodyPr>
          <a:lstStyle/>
          <a:p>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4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4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4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rPr>
              <a:t>，</a:t>
            </a:r>
            <a:endParaRPr lang="zh-CN" altLang="en-US" sz="1400"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7792278" y="4804094"/>
            <a:ext cx="2252870" cy="954107"/>
          </a:xfrm>
          <a:prstGeom prst="rect">
            <a:avLst/>
          </a:prstGeom>
          <a:noFill/>
        </p:spPr>
        <p:txBody>
          <a:bodyPr wrap="square" rtlCol="0">
            <a:spAutoFit/>
          </a:bodyPr>
          <a:lstStyle/>
          <a:p>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4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4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4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rPr>
              <a:t>，</a:t>
            </a:r>
            <a:endParaRPr lang="zh-CN" altLang="en-US" sz="1400"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12609095" y="6858000"/>
            <a:ext cx="234360" cy="372410"/>
          </a:xfrm>
          <a:prstGeom prst="rect">
            <a:avLst/>
          </a:prstGeom>
          <a:noFill/>
        </p:spPr>
        <p:txBody>
          <a:bodyPr wrap="none" rtlCol="0">
            <a:spAutoFit/>
          </a:bodyPr>
          <a:lstStyle/>
          <a:p>
            <a:pPr>
              <a:lnSpc>
                <a:spcPct val="130000"/>
              </a:lnSpc>
            </a:pPr>
            <a:r>
              <a:rPr lang="en-US" altLang="zh-CN" sz="1400" dirty="0" smtClean="0">
                <a:latin typeface="Arial" panose="020B0604020202020204" pitchFamily="34" charset="0"/>
                <a:ea typeface="微软雅黑" panose="020B0503020204020204" pitchFamily="34" charset="-122"/>
              </a:rPr>
              <a:t>.</a:t>
            </a:r>
            <a:endParaRPr lang="zh-CN" altLang="en-US" sz="1400" dirty="0" smtClean="0">
              <a:latin typeface="Arial" panose="020B0604020202020204" pitchFamily="34" charset="0"/>
              <a:ea typeface="微软雅黑" panose="020B0503020204020204" pitchFamily="34" charset="-122"/>
            </a:endParaRPr>
          </a:p>
        </p:txBody>
      </p:sp>
      <p:pic>
        <p:nvPicPr>
          <p:cNvPr id="3" name="图片 2"/>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093524" y="1714793"/>
            <a:ext cx="2101203" cy="210120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00" advClick="0" advTm="0">
        <p14:pa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0" nodeType="clickEffect">
                                  <p:stCondLst>
                                    <p:cond delay="1500"/>
                                  </p:stCondLst>
                                  <p:childTnLst>
                                    <p:animEffect transition="out" filter="fade">
                                      <p:cBhvr>
                                        <p:cTn id="54" dur="500"/>
                                        <p:tgtEl>
                                          <p:spTgt spid="13"/>
                                        </p:tgtEl>
                                      </p:cBhvr>
                                    </p:animEffect>
                                    <p:set>
                                      <p:cBhvr>
                                        <p:cTn id="55"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p:bldP spid="10" grpId="0"/>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182930" y="535353"/>
            <a:ext cx="1826141" cy="584775"/>
          </a:xfrm>
          <a:prstGeom prst="rect">
            <a:avLst/>
          </a:prstGeom>
          <a:noFill/>
        </p:spPr>
        <p:txBody>
          <a:bodyPr wrap="none" rtlCol="0">
            <a:spAutoFit/>
          </a:bodyPr>
          <a:lstStyle/>
          <a:p>
            <a:pPr algn="ctr"/>
            <a:r>
              <a:rPr lang="zh-CN" altLang="en-US" sz="3200" b="1" dirty="0" smtClean="0">
                <a:solidFill>
                  <a:schemeClr val="accent5">
                    <a:lumMod val="75000"/>
                  </a:schemeClr>
                </a:solidFill>
                <a:latin typeface="微软雅黑" panose="020B0503020204020204" pitchFamily="34" charset="-122"/>
                <a:ea typeface="微软雅黑" panose="020B0503020204020204" pitchFamily="34" charset="-122"/>
              </a:rPr>
              <a:t>语言能力</a:t>
            </a:r>
            <a:endParaRPr lang="zh-CN" altLang="en-US" sz="3200" b="1"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3" name="MH_Picture_1"/>
          <p:cNvSpPr/>
          <p:nvPr>
            <p:custDataLst>
              <p:tags r:id="rId1"/>
            </p:custDataLst>
          </p:nvPr>
        </p:nvSpPr>
        <p:spPr>
          <a:xfrm>
            <a:off x="1169363" y="2291270"/>
            <a:ext cx="3548411" cy="2666533"/>
          </a:xfrm>
          <a:custGeom>
            <a:avLst/>
            <a:gdLst>
              <a:gd name="connsiteX0" fmla="*/ 1050057 w 2114047"/>
              <a:gd name="connsiteY0" fmla="*/ 0 h 2376805"/>
              <a:gd name="connsiteX1" fmla="*/ 1054830 w 2114047"/>
              <a:gd name="connsiteY1" fmla="*/ 304 h 2376805"/>
              <a:gd name="connsiteX2" fmla="*/ 1227350 w 2114047"/>
              <a:gd name="connsiteY2" fmla="*/ 46188 h 2376805"/>
              <a:gd name="connsiteX3" fmla="*/ 2000596 w 2114047"/>
              <a:gd name="connsiteY3" fmla="*/ 560180 h 2376805"/>
              <a:gd name="connsiteX4" fmla="*/ 2007253 w 2114047"/>
              <a:gd name="connsiteY4" fmla="*/ 562963 h 2376805"/>
              <a:gd name="connsiteX5" fmla="*/ 2081453 w 2114047"/>
              <a:gd name="connsiteY5" fmla="*/ 628396 h 2376805"/>
              <a:gd name="connsiteX6" fmla="*/ 2083060 w 2114047"/>
              <a:gd name="connsiteY6" fmla="*/ 630503 h 2376805"/>
              <a:gd name="connsiteX7" fmla="*/ 2085012 w 2114047"/>
              <a:gd name="connsiteY7" fmla="*/ 634446 h 2376805"/>
              <a:gd name="connsiteX8" fmla="*/ 2087888 w 2114047"/>
              <a:gd name="connsiteY8" fmla="*/ 636815 h 2376805"/>
              <a:gd name="connsiteX9" fmla="*/ 2090638 w 2114047"/>
              <a:gd name="connsiteY9" fmla="*/ 645816 h 2376805"/>
              <a:gd name="connsiteX10" fmla="*/ 2105184 w 2114047"/>
              <a:gd name="connsiteY10" fmla="*/ 675213 h 2376805"/>
              <a:gd name="connsiteX11" fmla="*/ 2113343 w 2114047"/>
              <a:gd name="connsiteY11" fmla="*/ 722046 h 2376805"/>
              <a:gd name="connsiteX12" fmla="*/ 2114036 w 2114047"/>
              <a:gd name="connsiteY12" fmla="*/ 1184592 h 2376805"/>
              <a:gd name="connsiteX13" fmla="*/ 2114047 w 2114047"/>
              <a:gd name="connsiteY13" fmla="*/ 1184592 h 2376805"/>
              <a:gd name="connsiteX14" fmla="*/ 2114041 w 2114047"/>
              <a:gd name="connsiteY14" fmla="*/ 1188403 h 2376805"/>
              <a:gd name="connsiteX15" fmla="*/ 2114047 w 2114047"/>
              <a:gd name="connsiteY15" fmla="*/ 1192213 h 2376805"/>
              <a:gd name="connsiteX16" fmla="*/ 2114036 w 2114047"/>
              <a:gd name="connsiteY16" fmla="*/ 1192213 h 2376805"/>
              <a:gd name="connsiteX17" fmla="*/ 2113343 w 2114047"/>
              <a:gd name="connsiteY17" fmla="*/ 1654759 h 2376805"/>
              <a:gd name="connsiteX18" fmla="*/ 2105184 w 2114047"/>
              <a:gd name="connsiteY18" fmla="*/ 1701592 h 2376805"/>
              <a:gd name="connsiteX19" fmla="*/ 2090638 w 2114047"/>
              <a:gd name="connsiteY19" fmla="*/ 1730989 h 2376805"/>
              <a:gd name="connsiteX20" fmla="*/ 2087888 w 2114047"/>
              <a:gd name="connsiteY20" fmla="*/ 1739990 h 2376805"/>
              <a:gd name="connsiteX21" fmla="*/ 2085012 w 2114047"/>
              <a:gd name="connsiteY21" fmla="*/ 1742359 h 2376805"/>
              <a:gd name="connsiteX22" fmla="*/ 2083060 w 2114047"/>
              <a:gd name="connsiteY22" fmla="*/ 1746302 h 2376805"/>
              <a:gd name="connsiteX23" fmla="*/ 2081453 w 2114047"/>
              <a:gd name="connsiteY23" fmla="*/ 1748409 h 2376805"/>
              <a:gd name="connsiteX24" fmla="*/ 2007253 w 2114047"/>
              <a:gd name="connsiteY24" fmla="*/ 1813842 h 2376805"/>
              <a:gd name="connsiteX25" fmla="*/ 2000596 w 2114047"/>
              <a:gd name="connsiteY25" fmla="*/ 1816625 h 2376805"/>
              <a:gd name="connsiteX26" fmla="*/ 1227350 w 2114047"/>
              <a:gd name="connsiteY26" fmla="*/ 2330617 h 2376805"/>
              <a:gd name="connsiteX27" fmla="*/ 1054830 w 2114047"/>
              <a:gd name="connsiteY27" fmla="*/ 2376501 h 2376805"/>
              <a:gd name="connsiteX28" fmla="*/ 1050057 w 2114047"/>
              <a:gd name="connsiteY28" fmla="*/ 2376805 h 2376805"/>
              <a:gd name="connsiteX29" fmla="*/ 882307 w 2114047"/>
              <a:gd name="connsiteY29" fmla="*/ 2330617 h 2376805"/>
              <a:gd name="connsiteX30" fmla="*/ 100827 w 2114047"/>
              <a:gd name="connsiteY30" fmla="*/ 1811152 h 2376805"/>
              <a:gd name="connsiteX31" fmla="*/ 94114 w 2114047"/>
              <a:gd name="connsiteY31" fmla="*/ 1805689 h 2376805"/>
              <a:gd name="connsiteX32" fmla="*/ 65741 w 2114047"/>
              <a:gd name="connsiteY32" fmla="*/ 1787446 h 2376805"/>
              <a:gd name="connsiteX33" fmla="*/ 33999 w 2114047"/>
              <a:gd name="connsiteY33" fmla="*/ 1750063 h 2376805"/>
              <a:gd name="connsiteX34" fmla="*/ 21767 w 2114047"/>
              <a:gd name="connsiteY34" fmla="*/ 1739990 h 2376805"/>
              <a:gd name="connsiteX35" fmla="*/ 11934 w 2114047"/>
              <a:gd name="connsiteY35" fmla="*/ 1707798 h 2376805"/>
              <a:gd name="connsiteX36" fmla="*/ 8863 w 2114047"/>
              <a:gd name="connsiteY36" fmla="*/ 1701592 h 2376805"/>
              <a:gd name="connsiteX37" fmla="*/ 704 w 2114047"/>
              <a:gd name="connsiteY37" fmla="*/ 1654759 h 2376805"/>
              <a:gd name="connsiteX38" fmla="*/ 12 w 2114047"/>
              <a:gd name="connsiteY38" fmla="*/ 1192213 h 2376805"/>
              <a:gd name="connsiteX39" fmla="*/ 0 w 2114047"/>
              <a:gd name="connsiteY39" fmla="*/ 1192213 h 2376805"/>
              <a:gd name="connsiteX40" fmla="*/ 6 w 2114047"/>
              <a:gd name="connsiteY40" fmla="*/ 1188403 h 2376805"/>
              <a:gd name="connsiteX41" fmla="*/ 0 w 2114047"/>
              <a:gd name="connsiteY41" fmla="*/ 1184592 h 2376805"/>
              <a:gd name="connsiteX42" fmla="*/ 12 w 2114047"/>
              <a:gd name="connsiteY42" fmla="*/ 1184592 h 2376805"/>
              <a:gd name="connsiteX43" fmla="*/ 704 w 2114047"/>
              <a:gd name="connsiteY43" fmla="*/ 722046 h 2376805"/>
              <a:gd name="connsiteX44" fmla="*/ 8863 w 2114047"/>
              <a:gd name="connsiteY44" fmla="*/ 675213 h 2376805"/>
              <a:gd name="connsiteX45" fmla="*/ 11934 w 2114047"/>
              <a:gd name="connsiteY45" fmla="*/ 669007 h 2376805"/>
              <a:gd name="connsiteX46" fmla="*/ 21767 w 2114047"/>
              <a:gd name="connsiteY46" fmla="*/ 636815 h 2376805"/>
              <a:gd name="connsiteX47" fmla="*/ 33999 w 2114047"/>
              <a:gd name="connsiteY47" fmla="*/ 626742 h 2376805"/>
              <a:gd name="connsiteX48" fmla="*/ 65741 w 2114047"/>
              <a:gd name="connsiteY48" fmla="*/ 589359 h 2376805"/>
              <a:gd name="connsiteX49" fmla="*/ 94114 w 2114047"/>
              <a:gd name="connsiteY49" fmla="*/ 571116 h 2376805"/>
              <a:gd name="connsiteX50" fmla="*/ 100827 w 2114047"/>
              <a:gd name="connsiteY50" fmla="*/ 565653 h 2376805"/>
              <a:gd name="connsiteX51" fmla="*/ 882307 w 2114047"/>
              <a:gd name="connsiteY51" fmla="*/ 46188 h 2376805"/>
              <a:gd name="connsiteX52" fmla="*/ 1050057 w 2114047"/>
              <a:gd name="connsiteY52" fmla="*/ 0 h 237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114047" h="2376805">
                <a:moveTo>
                  <a:pt x="1050057" y="0"/>
                </a:moveTo>
                <a:cubicBezTo>
                  <a:pt x="1051651" y="0"/>
                  <a:pt x="1053245" y="12"/>
                  <a:pt x="1054830" y="304"/>
                </a:cubicBezTo>
                <a:cubicBezTo>
                  <a:pt x="1117118" y="-796"/>
                  <a:pt x="1179812" y="14588"/>
                  <a:pt x="1227350" y="46188"/>
                </a:cubicBezTo>
                <a:lnTo>
                  <a:pt x="2000596" y="560180"/>
                </a:lnTo>
                <a:lnTo>
                  <a:pt x="2007253" y="562963"/>
                </a:lnTo>
                <a:cubicBezTo>
                  <a:pt x="2036439" y="575164"/>
                  <a:pt x="2062808" y="599340"/>
                  <a:pt x="2081453" y="628396"/>
                </a:cubicBezTo>
                <a:cubicBezTo>
                  <a:pt x="2082075" y="629037"/>
                  <a:pt x="2082570" y="629768"/>
                  <a:pt x="2083060" y="630503"/>
                </a:cubicBezTo>
                <a:lnTo>
                  <a:pt x="2085012" y="634446"/>
                </a:lnTo>
                <a:lnTo>
                  <a:pt x="2087888" y="636815"/>
                </a:lnTo>
                <a:lnTo>
                  <a:pt x="2090638" y="645816"/>
                </a:lnTo>
                <a:lnTo>
                  <a:pt x="2105184" y="675213"/>
                </a:lnTo>
                <a:cubicBezTo>
                  <a:pt x="2110416" y="690746"/>
                  <a:pt x="2113320" y="706634"/>
                  <a:pt x="2113343" y="722046"/>
                </a:cubicBezTo>
                <a:lnTo>
                  <a:pt x="2114036" y="1184592"/>
                </a:lnTo>
                <a:lnTo>
                  <a:pt x="2114047" y="1184592"/>
                </a:lnTo>
                <a:lnTo>
                  <a:pt x="2114041" y="1188403"/>
                </a:lnTo>
                <a:lnTo>
                  <a:pt x="2114047" y="1192213"/>
                </a:lnTo>
                <a:lnTo>
                  <a:pt x="2114036" y="1192213"/>
                </a:lnTo>
                <a:lnTo>
                  <a:pt x="2113343" y="1654759"/>
                </a:lnTo>
                <a:cubicBezTo>
                  <a:pt x="2113320" y="1670171"/>
                  <a:pt x="2110416" y="1686059"/>
                  <a:pt x="2105184" y="1701592"/>
                </a:cubicBezTo>
                <a:lnTo>
                  <a:pt x="2090638" y="1730989"/>
                </a:lnTo>
                <a:lnTo>
                  <a:pt x="2087888" y="1739990"/>
                </a:lnTo>
                <a:lnTo>
                  <a:pt x="2085012" y="1742359"/>
                </a:lnTo>
                <a:lnTo>
                  <a:pt x="2083060" y="1746302"/>
                </a:lnTo>
                <a:cubicBezTo>
                  <a:pt x="2082570" y="1747037"/>
                  <a:pt x="2082075" y="1747768"/>
                  <a:pt x="2081453" y="1748409"/>
                </a:cubicBezTo>
                <a:cubicBezTo>
                  <a:pt x="2062808" y="1777465"/>
                  <a:pt x="2036439" y="1801641"/>
                  <a:pt x="2007253" y="1813842"/>
                </a:cubicBezTo>
                <a:lnTo>
                  <a:pt x="2000596" y="1816625"/>
                </a:lnTo>
                <a:lnTo>
                  <a:pt x="1227350" y="2330617"/>
                </a:lnTo>
                <a:cubicBezTo>
                  <a:pt x="1179812" y="2362217"/>
                  <a:pt x="1117118" y="2377601"/>
                  <a:pt x="1054830" y="2376501"/>
                </a:cubicBezTo>
                <a:cubicBezTo>
                  <a:pt x="1053245" y="2376793"/>
                  <a:pt x="1051651" y="2376805"/>
                  <a:pt x="1050057" y="2376805"/>
                </a:cubicBezTo>
                <a:cubicBezTo>
                  <a:pt x="989345" y="2376805"/>
                  <a:pt x="928629" y="2361408"/>
                  <a:pt x="882307" y="2330617"/>
                </a:cubicBezTo>
                <a:lnTo>
                  <a:pt x="100827" y="1811152"/>
                </a:lnTo>
                <a:lnTo>
                  <a:pt x="94114" y="1805689"/>
                </a:lnTo>
                <a:lnTo>
                  <a:pt x="65741" y="1787446"/>
                </a:lnTo>
                <a:lnTo>
                  <a:pt x="33999" y="1750063"/>
                </a:lnTo>
                <a:lnTo>
                  <a:pt x="21767" y="1739990"/>
                </a:lnTo>
                <a:lnTo>
                  <a:pt x="11934" y="1707798"/>
                </a:lnTo>
                <a:lnTo>
                  <a:pt x="8863" y="1701592"/>
                </a:lnTo>
                <a:cubicBezTo>
                  <a:pt x="3631" y="1686059"/>
                  <a:pt x="727" y="1670171"/>
                  <a:pt x="704" y="1654759"/>
                </a:cubicBezTo>
                <a:lnTo>
                  <a:pt x="12" y="1192213"/>
                </a:lnTo>
                <a:lnTo>
                  <a:pt x="0" y="1192213"/>
                </a:lnTo>
                <a:lnTo>
                  <a:pt x="6" y="1188403"/>
                </a:lnTo>
                <a:lnTo>
                  <a:pt x="0" y="1184592"/>
                </a:lnTo>
                <a:lnTo>
                  <a:pt x="12" y="1184592"/>
                </a:lnTo>
                <a:lnTo>
                  <a:pt x="704" y="722046"/>
                </a:lnTo>
                <a:cubicBezTo>
                  <a:pt x="727" y="706634"/>
                  <a:pt x="3631" y="690746"/>
                  <a:pt x="8863" y="675213"/>
                </a:cubicBezTo>
                <a:lnTo>
                  <a:pt x="11934" y="669007"/>
                </a:lnTo>
                <a:lnTo>
                  <a:pt x="21767" y="636815"/>
                </a:lnTo>
                <a:lnTo>
                  <a:pt x="33999" y="626742"/>
                </a:lnTo>
                <a:lnTo>
                  <a:pt x="65741" y="589359"/>
                </a:lnTo>
                <a:lnTo>
                  <a:pt x="94114" y="571116"/>
                </a:lnTo>
                <a:lnTo>
                  <a:pt x="100827" y="565653"/>
                </a:lnTo>
                <a:lnTo>
                  <a:pt x="882307" y="46188"/>
                </a:lnTo>
                <a:cubicBezTo>
                  <a:pt x="928629" y="15397"/>
                  <a:pt x="989345" y="0"/>
                  <a:pt x="1050057" y="0"/>
                </a:cubicBezTo>
                <a:close/>
              </a:path>
            </a:pathLst>
          </a:custGeom>
          <a:blipFill dpi="0" rotWithShape="1">
            <a:blip r:embed="rId7"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a:blipFill>
          <a:ln w="635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70">
              <a:solidFill>
                <a:schemeClr val="tx1"/>
              </a:solidFill>
              <a:ea typeface="微软雅黑" panose="020B0503020204020204" pitchFamily="34" charset="-122"/>
            </a:endParaRPr>
          </a:p>
        </p:txBody>
      </p:sp>
      <p:sp>
        <p:nvSpPr>
          <p:cNvPr id="4" name="MH_Picture_1"/>
          <p:cNvSpPr/>
          <p:nvPr>
            <p:custDataLst>
              <p:tags r:id="rId2"/>
            </p:custDataLst>
          </p:nvPr>
        </p:nvSpPr>
        <p:spPr>
          <a:xfrm>
            <a:off x="4822606" y="1948067"/>
            <a:ext cx="2546787" cy="881339"/>
          </a:xfrm>
          <a:custGeom>
            <a:avLst/>
            <a:gdLst>
              <a:gd name="connsiteX0" fmla="*/ 1050057 w 2114047"/>
              <a:gd name="connsiteY0" fmla="*/ 0 h 2376805"/>
              <a:gd name="connsiteX1" fmla="*/ 1054830 w 2114047"/>
              <a:gd name="connsiteY1" fmla="*/ 304 h 2376805"/>
              <a:gd name="connsiteX2" fmla="*/ 1227350 w 2114047"/>
              <a:gd name="connsiteY2" fmla="*/ 46188 h 2376805"/>
              <a:gd name="connsiteX3" fmla="*/ 2000596 w 2114047"/>
              <a:gd name="connsiteY3" fmla="*/ 560180 h 2376805"/>
              <a:gd name="connsiteX4" fmla="*/ 2007253 w 2114047"/>
              <a:gd name="connsiteY4" fmla="*/ 562963 h 2376805"/>
              <a:gd name="connsiteX5" fmla="*/ 2081453 w 2114047"/>
              <a:gd name="connsiteY5" fmla="*/ 628396 h 2376805"/>
              <a:gd name="connsiteX6" fmla="*/ 2083060 w 2114047"/>
              <a:gd name="connsiteY6" fmla="*/ 630503 h 2376805"/>
              <a:gd name="connsiteX7" fmla="*/ 2085012 w 2114047"/>
              <a:gd name="connsiteY7" fmla="*/ 634446 h 2376805"/>
              <a:gd name="connsiteX8" fmla="*/ 2087888 w 2114047"/>
              <a:gd name="connsiteY8" fmla="*/ 636815 h 2376805"/>
              <a:gd name="connsiteX9" fmla="*/ 2090638 w 2114047"/>
              <a:gd name="connsiteY9" fmla="*/ 645816 h 2376805"/>
              <a:gd name="connsiteX10" fmla="*/ 2105184 w 2114047"/>
              <a:gd name="connsiteY10" fmla="*/ 675213 h 2376805"/>
              <a:gd name="connsiteX11" fmla="*/ 2113343 w 2114047"/>
              <a:gd name="connsiteY11" fmla="*/ 722046 h 2376805"/>
              <a:gd name="connsiteX12" fmla="*/ 2114036 w 2114047"/>
              <a:gd name="connsiteY12" fmla="*/ 1184592 h 2376805"/>
              <a:gd name="connsiteX13" fmla="*/ 2114047 w 2114047"/>
              <a:gd name="connsiteY13" fmla="*/ 1184592 h 2376805"/>
              <a:gd name="connsiteX14" fmla="*/ 2114041 w 2114047"/>
              <a:gd name="connsiteY14" fmla="*/ 1188403 h 2376805"/>
              <a:gd name="connsiteX15" fmla="*/ 2114047 w 2114047"/>
              <a:gd name="connsiteY15" fmla="*/ 1192213 h 2376805"/>
              <a:gd name="connsiteX16" fmla="*/ 2114036 w 2114047"/>
              <a:gd name="connsiteY16" fmla="*/ 1192213 h 2376805"/>
              <a:gd name="connsiteX17" fmla="*/ 2113343 w 2114047"/>
              <a:gd name="connsiteY17" fmla="*/ 1654759 h 2376805"/>
              <a:gd name="connsiteX18" fmla="*/ 2105184 w 2114047"/>
              <a:gd name="connsiteY18" fmla="*/ 1701592 h 2376805"/>
              <a:gd name="connsiteX19" fmla="*/ 2090638 w 2114047"/>
              <a:gd name="connsiteY19" fmla="*/ 1730989 h 2376805"/>
              <a:gd name="connsiteX20" fmla="*/ 2087888 w 2114047"/>
              <a:gd name="connsiteY20" fmla="*/ 1739990 h 2376805"/>
              <a:gd name="connsiteX21" fmla="*/ 2085012 w 2114047"/>
              <a:gd name="connsiteY21" fmla="*/ 1742359 h 2376805"/>
              <a:gd name="connsiteX22" fmla="*/ 2083060 w 2114047"/>
              <a:gd name="connsiteY22" fmla="*/ 1746302 h 2376805"/>
              <a:gd name="connsiteX23" fmla="*/ 2081453 w 2114047"/>
              <a:gd name="connsiteY23" fmla="*/ 1748409 h 2376805"/>
              <a:gd name="connsiteX24" fmla="*/ 2007253 w 2114047"/>
              <a:gd name="connsiteY24" fmla="*/ 1813842 h 2376805"/>
              <a:gd name="connsiteX25" fmla="*/ 2000596 w 2114047"/>
              <a:gd name="connsiteY25" fmla="*/ 1816625 h 2376805"/>
              <a:gd name="connsiteX26" fmla="*/ 1227350 w 2114047"/>
              <a:gd name="connsiteY26" fmla="*/ 2330617 h 2376805"/>
              <a:gd name="connsiteX27" fmla="*/ 1054830 w 2114047"/>
              <a:gd name="connsiteY27" fmla="*/ 2376501 h 2376805"/>
              <a:gd name="connsiteX28" fmla="*/ 1050057 w 2114047"/>
              <a:gd name="connsiteY28" fmla="*/ 2376805 h 2376805"/>
              <a:gd name="connsiteX29" fmla="*/ 882307 w 2114047"/>
              <a:gd name="connsiteY29" fmla="*/ 2330617 h 2376805"/>
              <a:gd name="connsiteX30" fmla="*/ 100827 w 2114047"/>
              <a:gd name="connsiteY30" fmla="*/ 1811152 h 2376805"/>
              <a:gd name="connsiteX31" fmla="*/ 94114 w 2114047"/>
              <a:gd name="connsiteY31" fmla="*/ 1805689 h 2376805"/>
              <a:gd name="connsiteX32" fmla="*/ 65741 w 2114047"/>
              <a:gd name="connsiteY32" fmla="*/ 1787446 h 2376805"/>
              <a:gd name="connsiteX33" fmla="*/ 33999 w 2114047"/>
              <a:gd name="connsiteY33" fmla="*/ 1750063 h 2376805"/>
              <a:gd name="connsiteX34" fmla="*/ 21767 w 2114047"/>
              <a:gd name="connsiteY34" fmla="*/ 1739990 h 2376805"/>
              <a:gd name="connsiteX35" fmla="*/ 11934 w 2114047"/>
              <a:gd name="connsiteY35" fmla="*/ 1707798 h 2376805"/>
              <a:gd name="connsiteX36" fmla="*/ 8863 w 2114047"/>
              <a:gd name="connsiteY36" fmla="*/ 1701592 h 2376805"/>
              <a:gd name="connsiteX37" fmla="*/ 704 w 2114047"/>
              <a:gd name="connsiteY37" fmla="*/ 1654759 h 2376805"/>
              <a:gd name="connsiteX38" fmla="*/ 12 w 2114047"/>
              <a:gd name="connsiteY38" fmla="*/ 1192213 h 2376805"/>
              <a:gd name="connsiteX39" fmla="*/ 0 w 2114047"/>
              <a:gd name="connsiteY39" fmla="*/ 1192213 h 2376805"/>
              <a:gd name="connsiteX40" fmla="*/ 6 w 2114047"/>
              <a:gd name="connsiteY40" fmla="*/ 1188403 h 2376805"/>
              <a:gd name="connsiteX41" fmla="*/ 0 w 2114047"/>
              <a:gd name="connsiteY41" fmla="*/ 1184592 h 2376805"/>
              <a:gd name="connsiteX42" fmla="*/ 12 w 2114047"/>
              <a:gd name="connsiteY42" fmla="*/ 1184592 h 2376805"/>
              <a:gd name="connsiteX43" fmla="*/ 704 w 2114047"/>
              <a:gd name="connsiteY43" fmla="*/ 722046 h 2376805"/>
              <a:gd name="connsiteX44" fmla="*/ 8863 w 2114047"/>
              <a:gd name="connsiteY44" fmla="*/ 675213 h 2376805"/>
              <a:gd name="connsiteX45" fmla="*/ 11934 w 2114047"/>
              <a:gd name="connsiteY45" fmla="*/ 669007 h 2376805"/>
              <a:gd name="connsiteX46" fmla="*/ 21767 w 2114047"/>
              <a:gd name="connsiteY46" fmla="*/ 636815 h 2376805"/>
              <a:gd name="connsiteX47" fmla="*/ 33999 w 2114047"/>
              <a:gd name="connsiteY47" fmla="*/ 626742 h 2376805"/>
              <a:gd name="connsiteX48" fmla="*/ 65741 w 2114047"/>
              <a:gd name="connsiteY48" fmla="*/ 589359 h 2376805"/>
              <a:gd name="connsiteX49" fmla="*/ 94114 w 2114047"/>
              <a:gd name="connsiteY49" fmla="*/ 571116 h 2376805"/>
              <a:gd name="connsiteX50" fmla="*/ 100827 w 2114047"/>
              <a:gd name="connsiteY50" fmla="*/ 565653 h 2376805"/>
              <a:gd name="connsiteX51" fmla="*/ 882307 w 2114047"/>
              <a:gd name="connsiteY51" fmla="*/ 46188 h 2376805"/>
              <a:gd name="connsiteX52" fmla="*/ 1050057 w 2114047"/>
              <a:gd name="connsiteY52" fmla="*/ 0 h 237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114047" h="2376805">
                <a:moveTo>
                  <a:pt x="1050057" y="0"/>
                </a:moveTo>
                <a:cubicBezTo>
                  <a:pt x="1051651" y="0"/>
                  <a:pt x="1053245" y="12"/>
                  <a:pt x="1054830" y="304"/>
                </a:cubicBezTo>
                <a:cubicBezTo>
                  <a:pt x="1117118" y="-796"/>
                  <a:pt x="1179812" y="14588"/>
                  <a:pt x="1227350" y="46188"/>
                </a:cubicBezTo>
                <a:lnTo>
                  <a:pt x="2000596" y="560180"/>
                </a:lnTo>
                <a:lnTo>
                  <a:pt x="2007253" y="562963"/>
                </a:lnTo>
                <a:cubicBezTo>
                  <a:pt x="2036439" y="575164"/>
                  <a:pt x="2062808" y="599340"/>
                  <a:pt x="2081453" y="628396"/>
                </a:cubicBezTo>
                <a:cubicBezTo>
                  <a:pt x="2082075" y="629037"/>
                  <a:pt x="2082570" y="629768"/>
                  <a:pt x="2083060" y="630503"/>
                </a:cubicBezTo>
                <a:lnTo>
                  <a:pt x="2085012" y="634446"/>
                </a:lnTo>
                <a:lnTo>
                  <a:pt x="2087888" y="636815"/>
                </a:lnTo>
                <a:lnTo>
                  <a:pt x="2090638" y="645816"/>
                </a:lnTo>
                <a:lnTo>
                  <a:pt x="2105184" y="675213"/>
                </a:lnTo>
                <a:cubicBezTo>
                  <a:pt x="2110416" y="690746"/>
                  <a:pt x="2113320" y="706634"/>
                  <a:pt x="2113343" y="722046"/>
                </a:cubicBezTo>
                <a:lnTo>
                  <a:pt x="2114036" y="1184592"/>
                </a:lnTo>
                <a:lnTo>
                  <a:pt x="2114047" y="1184592"/>
                </a:lnTo>
                <a:lnTo>
                  <a:pt x="2114041" y="1188403"/>
                </a:lnTo>
                <a:lnTo>
                  <a:pt x="2114047" y="1192213"/>
                </a:lnTo>
                <a:lnTo>
                  <a:pt x="2114036" y="1192213"/>
                </a:lnTo>
                <a:lnTo>
                  <a:pt x="2113343" y="1654759"/>
                </a:lnTo>
                <a:cubicBezTo>
                  <a:pt x="2113320" y="1670171"/>
                  <a:pt x="2110416" y="1686059"/>
                  <a:pt x="2105184" y="1701592"/>
                </a:cubicBezTo>
                <a:lnTo>
                  <a:pt x="2090638" y="1730989"/>
                </a:lnTo>
                <a:lnTo>
                  <a:pt x="2087888" y="1739990"/>
                </a:lnTo>
                <a:lnTo>
                  <a:pt x="2085012" y="1742359"/>
                </a:lnTo>
                <a:lnTo>
                  <a:pt x="2083060" y="1746302"/>
                </a:lnTo>
                <a:cubicBezTo>
                  <a:pt x="2082570" y="1747037"/>
                  <a:pt x="2082075" y="1747768"/>
                  <a:pt x="2081453" y="1748409"/>
                </a:cubicBezTo>
                <a:cubicBezTo>
                  <a:pt x="2062808" y="1777465"/>
                  <a:pt x="2036439" y="1801641"/>
                  <a:pt x="2007253" y="1813842"/>
                </a:cubicBezTo>
                <a:lnTo>
                  <a:pt x="2000596" y="1816625"/>
                </a:lnTo>
                <a:lnTo>
                  <a:pt x="1227350" y="2330617"/>
                </a:lnTo>
                <a:cubicBezTo>
                  <a:pt x="1179812" y="2362217"/>
                  <a:pt x="1117118" y="2377601"/>
                  <a:pt x="1054830" y="2376501"/>
                </a:cubicBezTo>
                <a:cubicBezTo>
                  <a:pt x="1053245" y="2376793"/>
                  <a:pt x="1051651" y="2376805"/>
                  <a:pt x="1050057" y="2376805"/>
                </a:cubicBezTo>
                <a:cubicBezTo>
                  <a:pt x="989345" y="2376805"/>
                  <a:pt x="928629" y="2361408"/>
                  <a:pt x="882307" y="2330617"/>
                </a:cubicBezTo>
                <a:lnTo>
                  <a:pt x="100827" y="1811152"/>
                </a:lnTo>
                <a:lnTo>
                  <a:pt x="94114" y="1805689"/>
                </a:lnTo>
                <a:lnTo>
                  <a:pt x="65741" y="1787446"/>
                </a:lnTo>
                <a:lnTo>
                  <a:pt x="33999" y="1750063"/>
                </a:lnTo>
                <a:lnTo>
                  <a:pt x="21767" y="1739990"/>
                </a:lnTo>
                <a:lnTo>
                  <a:pt x="11934" y="1707798"/>
                </a:lnTo>
                <a:lnTo>
                  <a:pt x="8863" y="1701592"/>
                </a:lnTo>
                <a:cubicBezTo>
                  <a:pt x="3631" y="1686059"/>
                  <a:pt x="727" y="1670171"/>
                  <a:pt x="704" y="1654759"/>
                </a:cubicBezTo>
                <a:lnTo>
                  <a:pt x="12" y="1192213"/>
                </a:lnTo>
                <a:lnTo>
                  <a:pt x="0" y="1192213"/>
                </a:lnTo>
                <a:lnTo>
                  <a:pt x="6" y="1188403"/>
                </a:lnTo>
                <a:lnTo>
                  <a:pt x="0" y="1184592"/>
                </a:lnTo>
                <a:lnTo>
                  <a:pt x="12" y="1184592"/>
                </a:lnTo>
                <a:lnTo>
                  <a:pt x="704" y="722046"/>
                </a:lnTo>
                <a:cubicBezTo>
                  <a:pt x="727" y="706634"/>
                  <a:pt x="3631" y="690746"/>
                  <a:pt x="8863" y="675213"/>
                </a:cubicBezTo>
                <a:lnTo>
                  <a:pt x="11934" y="669007"/>
                </a:lnTo>
                <a:lnTo>
                  <a:pt x="21767" y="636815"/>
                </a:lnTo>
                <a:lnTo>
                  <a:pt x="33999" y="626742"/>
                </a:lnTo>
                <a:lnTo>
                  <a:pt x="65741" y="589359"/>
                </a:lnTo>
                <a:lnTo>
                  <a:pt x="94114" y="571116"/>
                </a:lnTo>
                <a:lnTo>
                  <a:pt x="100827" y="565653"/>
                </a:lnTo>
                <a:lnTo>
                  <a:pt x="882307" y="46188"/>
                </a:lnTo>
                <a:cubicBezTo>
                  <a:pt x="928629" y="15397"/>
                  <a:pt x="989345" y="0"/>
                  <a:pt x="1050057" y="0"/>
                </a:cubicBezTo>
                <a:close/>
              </a:path>
            </a:pathLst>
          </a:custGeom>
          <a:solidFill>
            <a:schemeClr val="accent5">
              <a:lumMod val="75000"/>
            </a:schemeClr>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dirty="0" smtClean="0">
                <a:solidFill>
                  <a:schemeClr val="bg1"/>
                </a:solidFill>
                <a:ea typeface="微软雅黑" panose="020B0503020204020204" pitchFamily="34" charset="-122"/>
              </a:rPr>
              <a:t>演讲能力</a:t>
            </a:r>
            <a:endParaRPr lang="zh-CN" altLang="en-US" sz="2400" dirty="0">
              <a:solidFill>
                <a:schemeClr val="bg1"/>
              </a:solidFill>
              <a:ea typeface="微软雅黑" panose="020B0503020204020204" pitchFamily="34" charset="-122"/>
            </a:endParaRPr>
          </a:p>
        </p:txBody>
      </p:sp>
      <p:sp>
        <p:nvSpPr>
          <p:cNvPr id="5" name="MH_Picture_1"/>
          <p:cNvSpPr/>
          <p:nvPr>
            <p:custDataLst>
              <p:tags r:id="rId3"/>
            </p:custDataLst>
          </p:nvPr>
        </p:nvSpPr>
        <p:spPr>
          <a:xfrm>
            <a:off x="4822606" y="4406345"/>
            <a:ext cx="2546787" cy="881339"/>
          </a:xfrm>
          <a:custGeom>
            <a:avLst/>
            <a:gdLst>
              <a:gd name="connsiteX0" fmla="*/ 1050057 w 2114047"/>
              <a:gd name="connsiteY0" fmla="*/ 0 h 2376805"/>
              <a:gd name="connsiteX1" fmla="*/ 1054830 w 2114047"/>
              <a:gd name="connsiteY1" fmla="*/ 304 h 2376805"/>
              <a:gd name="connsiteX2" fmla="*/ 1227350 w 2114047"/>
              <a:gd name="connsiteY2" fmla="*/ 46188 h 2376805"/>
              <a:gd name="connsiteX3" fmla="*/ 2000596 w 2114047"/>
              <a:gd name="connsiteY3" fmla="*/ 560180 h 2376805"/>
              <a:gd name="connsiteX4" fmla="*/ 2007253 w 2114047"/>
              <a:gd name="connsiteY4" fmla="*/ 562963 h 2376805"/>
              <a:gd name="connsiteX5" fmla="*/ 2081453 w 2114047"/>
              <a:gd name="connsiteY5" fmla="*/ 628396 h 2376805"/>
              <a:gd name="connsiteX6" fmla="*/ 2083060 w 2114047"/>
              <a:gd name="connsiteY6" fmla="*/ 630503 h 2376805"/>
              <a:gd name="connsiteX7" fmla="*/ 2085012 w 2114047"/>
              <a:gd name="connsiteY7" fmla="*/ 634446 h 2376805"/>
              <a:gd name="connsiteX8" fmla="*/ 2087888 w 2114047"/>
              <a:gd name="connsiteY8" fmla="*/ 636815 h 2376805"/>
              <a:gd name="connsiteX9" fmla="*/ 2090638 w 2114047"/>
              <a:gd name="connsiteY9" fmla="*/ 645816 h 2376805"/>
              <a:gd name="connsiteX10" fmla="*/ 2105184 w 2114047"/>
              <a:gd name="connsiteY10" fmla="*/ 675213 h 2376805"/>
              <a:gd name="connsiteX11" fmla="*/ 2113343 w 2114047"/>
              <a:gd name="connsiteY11" fmla="*/ 722046 h 2376805"/>
              <a:gd name="connsiteX12" fmla="*/ 2114036 w 2114047"/>
              <a:gd name="connsiteY12" fmla="*/ 1184592 h 2376805"/>
              <a:gd name="connsiteX13" fmla="*/ 2114047 w 2114047"/>
              <a:gd name="connsiteY13" fmla="*/ 1184592 h 2376805"/>
              <a:gd name="connsiteX14" fmla="*/ 2114041 w 2114047"/>
              <a:gd name="connsiteY14" fmla="*/ 1188403 h 2376805"/>
              <a:gd name="connsiteX15" fmla="*/ 2114047 w 2114047"/>
              <a:gd name="connsiteY15" fmla="*/ 1192213 h 2376805"/>
              <a:gd name="connsiteX16" fmla="*/ 2114036 w 2114047"/>
              <a:gd name="connsiteY16" fmla="*/ 1192213 h 2376805"/>
              <a:gd name="connsiteX17" fmla="*/ 2113343 w 2114047"/>
              <a:gd name="connsiteY17" fmla="*/ 1654759 h 2376805"/>
              <a:gd name="connsiteX18" fmla="*/ 2105184 w 2114047"/>
              <a:gd name="connsiteY18" fmla="*/ 1701592 h 2376805"/>
              <a:gd name="connsiteX19" fmla="*/ 2090638 w 2114047"/>
              <a:gd name="connsiteY19" fmla="*/ 1730989 h 2376805"/>
              <a:gd name="connsiteX20" fmla="*/ 2087888 w 2114047"/>
              <a:gd name="connsiteY20" fmla="*/ 1739990 h 2376805"/>
              <a:gd name="connsiteX21" fmla="*/ 2085012 w 2114047"/>
              <a:gd name="connsiteY21" fmla="*/ 1742359 h 2376805"/>
              <a:gd name="connsiteX22" fmla="*/ 2083060 w 2114047"/>
              <a:gd name="connsiteY22" fmla="*/ 1746302 h 2376805"/>
              <a:gd name="connsiteX23" fmla="*/ 2081453 w 2114047"/>
              <a:gd name="connsiteY23" fmla="*/ 1748409 h 2376805"/>
              <a:gd name="connsiteX24" fmla="*/ 2007253 w 2114047"/>
              <a:gd name="connsiteY24" fmla="*/ 1813842 h 2376805"/>
              <a:gd name="connsiteX25" fmla="*/ 2000596 w 2114047"/>
              <a:gd name="connsiteY25" fmla="*/ 1816625 h 2376805"/>
              <a:gd name="connsiteX26" fmla="*/ 1227350 w 2114047"/>
              <a:gd name="connsiteY26" fmla="*/ 2330617 h 2376805"/>
              <a:gd name="connsiteX27" fmla="*/ 1054830 w 2114047"/>
              <a:gd name="connsiteY27" fmla="*/ 2376501 h 2376805"/>
              <a:gd name="connsiteX28" fmla="*/ 1050057 w 2114047"/>
              <a:gd name="connsiteY28" fmla="*/ 2376805 h 2376805"/>
              <a:gd name="connsiteX29" fmla="*/ 882307 w 2114047"/>
              <a:gd name="connsiteY29" fmla="*/ 2330617 h 2376805"/>
              <a:gd name="connsiteX30" fmla="*/ 100827 w 2114047"/>
              <a:gd name="connsiteY30" fmla="*/ 1811152 h 2376805"/>
              <a:gd name="connsiteX31" fmla="*/ 94114 w 2114047"/>
              <a:gd name="connsiteY31" fmla="*/ 1805689 h 2376805"/>
              <a:gd name="connsiteX32" fmla="*/ 65741 w 2114047"/>
              <a:gd name="connsiteY32" fmla="*/ 1787446 h 2376805"/>
              <a:gd name="connsiteX33" fmla="*/ 33999 w 2114047"/>
              <a:gd name="connsiteY33" fmla="*/ 1750063 h 2376805"/>
              <a:gd name="connsiteX34" fmla="*/ 21767 w 2114047"/>
              <a:gd name="connsiteY34" fmla="*/ 1739990 h 2376805"/>
              <a:gd name="connsiteX35" fmla="*/ 11934 w 2114047"/>
              <a:gd name="connsiteY35" fmla="*/ 1707798 h 2376805"/>
              <a:gd name="connsiteX36" fmla="*/ 8863 w 2114047"/>
              <a:gd name="connsiteY36" fmla="*/ 1701592 h 2376805"/>
              <a:gd name="connsiteX37" fmla="*/ 704 w 2114047"/>
              <a:gd name="connsiteY37" fmla="*/ 1654759 h 2376805"/>
              <a:gd name="connsiteX38" fmla="*/ 12 w 2114047"/>
              <a:gd name="connsiteY38" fmla="*/ 1192213 h 2376805"/>
              <a:gd name="connsiteX39" fmla="*/ 0 w 2114047"/>
              <a:gd name="connsiteY39" fmla="*/ 1192213 h 2376805"/>
              <a:gd name="connsiteX40" fmla="*/ 6 w 2114047"/>
              <a:gd name="connsiteY40" fmla="*/ 1188403 h 2376805"/>
              <a:gd name="connsiteX41" fmla="*/ 0 w 2114047"/>
              <a:gd name="connsiteY41" fmla="*/ 1184592 h 2376805"/>
              <a:gd name="connsiteX42" fmla="*/ 12 w 2114047"/>
              <a:gd name="connsiteY42" fmla="*/ 1184592 h 2376805"/>
              <a:gd name="connsiteX43" fmla="*/ 704 w 2114047"/>
              <a:gd name="connsiteY43" fmla="*/ 722046 h 2376805"/>
              <a:gd name="connsiteX44" fmla="*/ 8863 w 2114047"/>
              <a:gd name="connsiteY44" fmla="*/ 675213 h 2376805"/>
              <a:gd name="connsiteX45" fmla="*/ 11934 w 2114047"/>
              <a:gd name="connsiteY45" fmla="*/ 669007 h 2376805"/>
              <a:gd name="connsiteX46" fmla="*/ 21767 w 2114047"/>
              <a:gd name="connsiteY46" fmla="*/ 636815 h 2376805"/>
              <a:gd name="connsiteX47" fmla="*/ 33999 w 2114047"/>
              <a:gd name="connsiteY47" fmla="*/ 626742 h 2376805"/>
              <a:gd name="connsiteX48" fmla="*/ 65741 w 2114047"/>
              <a:gd name="connsiteY48" fmla="*/ 589359 h 2376805"/>
              <a:gd name="connsiteX49" fmla="*/ 94114 w 2114047"/>
              <a:gd name="connsiteY49" fmla="*/ 571116 h 2376805"/>
              <a:gd name="connsiteX50" fmla="*/ 100827 w 2114047"/>
              <a:gd name="connsiteY50" fmla="*/ 565653 h 2376805"/>
              <a:gd name="connsiteX51" fmla="*/ 882307 w 2114047"/>
              <a:gd name="connsiteY51" fmla="*/ 46188 h 2376805"/>
              <a:gd name="connsiteX52" fmla="*/ 1050057 w 2114047"/>
              <a:gd name="connsiteY52" fmla="*/ 0 h 237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114047" h="2376805">
                <a:moveTo>
                  <a:pt x="1050057" y="0"/>
                </a:moveTo>
                <a:cubicBezTo>
                  <a:pt x="1051651" y="0"/>
                  <a:pt x="1053245" y="12"/>
                  <a:pt x="1054830" y="304"/>
                </a:cubicBezTo>
                <a:cubicBezTo>
                  <a:pt x="1117118" y="-796"/>
                  <a:pt x="1179812" y="14588"/>
                  <a:pt x="1227350" y="46188"/>
                </a:cubicBezTo>
                <a:lnTo>
                  <a:pt x="2000596" y="560180"/>
                </a:lnTo>
                <a:lnTo>
                  <a:pt x="2007253" y="562963"/>
                </a:lnTo>
                <a:cubicBezTo>
                  <a:pt x="2036439" y="575164"/>
                  <a:pt x="2062808" y="599340"/>
                  <a:pt x="2081453" y="628396"/>
                </a:cubicBezTo>
                <a:cubicBezTo>
                  <a:pt x="2082075" y="629037"/>
                  <a:pt x="2082570" y="629768"/>
                  <a:pt x="2083060" y="630503"/>
                </a:cubicBezTo>
                <a:lnTo>
                  <a:pt x="2085012" y="634446"/>
                </a:lnTo>
                <a:lnTo>
                  <a:pt x="2087888" y="636815"/>
                </a:lnTo>
                <a:lnTo>
                  <a:pt x="2090638" y="645816"/>
                </a:lnTo>
                <a:lnTo>
                  <a:pt x="2105184" y="675213"/>
                </a:lnTo>
                <a:cubicBezTo>
                  <a:pt x="2110416" y="690746"/>
                  <a:pt x="2113320" y="706634"/>
                  <a:pt x="2113343" y="722046"/>
                </a:cubicBezTo>
                <a:lnTo>
                  <a:pt x="2114036" y="1184592"/>
                </a:lnTo>
                <a:lnTo>
                  <a:pt x="2114047" y="1184592"/>
                </a:lnTo>
                <a:lnTo>
                  <a:pt x="2114041" y="1188403"/>
                </a:lnTo>
                <a:lnTo>
                  <a:pt x="2114047" y="1192213"/>
                </a:lnTo>
                <a:lnTo>
                  <a:pt x="2114036" y="1192213"/>
                </a:lnTo>
                <a:lnTo>
                  <a:pt x="2113343" y="1654759"/>
                </a:lnTo>
                <a:cubicBezTo>
                  <a:pt x="2113320" y="1670171"/>
                  <a:pt x="2110416" y="1686059"/>
                  <a:pt x="2105184" y="1701592"/>
                </a:cubicBezTo>
                <a:lnTo>
                  <a:pt x="2090638" y="1730989"/>
                </a:lnTo>
                <a:lnTo>
                  <a:pt x="2087888" y="1739990"/>
                </a:lnTo>
                <a:lnTo>
                  <a:pt x="2085012" y="1742359"/>
                </a:lnTo>
                <a:lnTo>
                  <a:pt x="2083060" y="1746302"/>
                </a:lnTo>
                <a:cubicBezTo>
                  <a:pt x="2082570" y="1747037"/>
                  <a:pt x="2082075" y="1747768"/>
                  <a:pt x="2081453" y="1748409"/>
                </a:cubicBezTo>
                <a:cubicBezTo>
                  <a:pt x="2062808" y="1777465"/>
                  <a:pt x="2036439" y="1801641"/>
                  <a:pt x="2007253" y="1813842"/>
                </a:cubicBezTo>
                <a:lnTo>
                  <a:pt x="2000596" y="1816625"/>
                </a:lnTo>
                <a:lnTo>
                  <a:pt x="1227350" y="2330617"/>
                </a:lnTo>
                <a:cubicBezTo>
                  <a:pt x="1179812" y="2362217"/>
                  <a:pt x="1117118" y="2377601"/>
                  <a:pt x="1054830" y="2376501"/>
                </a:cubicBezTo>
                <a:cubicBezTo>
                  <a:pt x="1053245" y="2376793"/>
                  <a:pt x="1051651" y="2376805"/>
                  <a:pt x="1050057" y="2376805"/>
                </a:cubicBezTo>
                <a:cubicBezTo>
                  <a:pt x="989345" y="2376805"/>
                  <a:pt x="928629" y="2361408"/>
                  <a:pt x="882307" y="2330617"/>
                </a:cubicBezTo>
                <a:lnTo>
                  <a:pt x="100827" y="1811152"/>
                </a:lnTo>
                <a:lnTo>
                  <a:pt x="94114" y="1805689"/>
                </a:lnTo>
                <a:lnTo>
                  <a:pt x="65741" y="1787446"/>
                </a:lnTo>
                <a:lnTo>
                  <a:pt x="33999" y="1750063"/>
                </a:lnTo>
                <a:lnTo>
                  <a:pt x="21767" y="1739990"/>
                </a:lnTo>
                <a:lnTo>
                  <a:pt x="11934" y="1707798"/>
                </a:lnTo>
                <a:lnTo>
                  <a:pt x="8863" y="1701592"/>
                </a:lnTo>
                <a:cubicBezTo>
                  <a:pt x="3631" y="1686059"/>
                  <a:pt x="727" y="1670171"/>
                  <a:pt x="704" y="1654759"/>
                </a:cubicBezTo>
                <a:lnTo>
                  <a:pt x="12" y="1192213"/>
                </a:lnTo>
                <a:lnTo>
                  <a:pt x="0" y="1192213"/>
                </a:lnTo>
                <a:lnTo>
                  <a:pt x="6" y="1188403"/>
                </a:lnTo>
                <a:lnTo>
                  <a:pt x="0" y="1184592"/>
                </a:lnTo>
                <a:lnTo>
                  <a:pt x="12" y="1184592"/>
                </a:lnTo>
                <a:lnTo>
                  <a:pt x="704" y="722046"/>
                </a:lnTo>
                <a:cubicBezTo>
                  <a:pt x="727" y="706634"/>
                  <a:pt x="3631" y="690746"/>
                  <a:pt x="8863" y="675213"/>
                </a:cubicBezTo>
                <a:lnTo>
                  <a:pt x="11934" y="669007"/>
                </a:lnTo>
                <a:lnTo>
                  <a:pt x="21767" y="636815"/>
                </a:lnTo>
                <a:lnTo>
                  <a:pt x="33999" y="626742"/>
                </a:lnTo>
                <a:lnTo>
                  <a:pt x="65741" y="589359"/>
                </a:lnTo>
                <a:lnTo>
                  <a:pt x="94114" y="571116"/>
                </a:lnTo>
                <a:lnTo>
                  <a:pt x="100827" y="565653"/>
                </a:lnTo>
                <a:lnTo>
                  <a:pt x="882307" y="46188"/>
                </a:lnTo>
                <a:cubicBezTo>
                  <a:pt x="928629" y="15397"/>
                  <a:pt x="989345" y="0"/>
                  <a:pt x="1050057" y="0"/>
                </a:cubicBezTo>
                <a:close/>
              </a:path>
            </a:pathLst>
          </a:custGeom>
          <a:solidFill>
            <a:schemeClr val="accent5">
              <a:lumMod val="75000"/>
            </a:schemeClr>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dirty="0" smtClean="0">
                <a:solidFill>
                  <a:schemeClr val="bg1"/>
                </a:solidFill>
                <a:ea typeface="微软雅黑" panose="020B0503020204020204" pitchFamily="34" charset="-122"/>
              </a:rPr>
              <a:t>阐述能力</a:t>
            </a:r>
            <a:endParaRPr lang="zh-CN" altLang="en-US" sz="2400" dirty="0">
              <a:solidFill>
                <a:schemeClr val="bg1"/>
              </a:solidFill>
              <a:ea typeface="微软雅黑" panose="020B0503020204020204" pitchFamily="34" charset="-122"/>
            </a:endParaRPr>
          </a:p>
        </p:txBody>
      </p:sp>
      <p:sp>
        <p:nvSpPr>
          <p:cNvPr id="6" name="MH_Picture_1"/>
          <p:cNvSpPr/>
          <p:nvPr>
            <p:custDataLst>
              <p:tags r:id="rId4"/>
            </p:custDataLst>
          </p:nvPr>
        </p:nvSpPr>
        <p:spPr>
          <a:xfrm>
            <a:off x="4822606" y="3177206"/>
            <a:ext cx="2546787" cy="881339"/>
          </a:xfrm>
          <a:custGeom>
            <a:avLst/>
            <a:gdLst>
              <a:gd name="connsiteX0" fmla="*/ 1050057 w 2114047"/>
              <a:gd name="connsiteY0" fmla="*/ 0 h 2376805"/>
              <a:gd name="connsiteX1" fmla="*/ 1054830 w 2114047"/>
              <a:gd name="connsiteY1" fmla="*/ 304 h 2376805"/>
              <a:gd name="connsiteX2" fmla="*/ 1227350 w 2114047"/>
              <a:gd name="connsiteY2" fmla="*/ 46188 h 2376805"/>
              <a:gd name="connsiteX3" fmla="*/ 2000596 w 2114047"/>
              <a:gd name="connsiteY3" fmla="*/ 560180 h 2376805"/>
              <a:gd name="connsiteX4" fmla="*/ 2007253 w 2114047"/>
              <a:gd name="connsiteY4" fmla="*/ 562963 h 2376805"/>
              <a:gd name="connsiteX5" fmla="*/ 2081453 w 2114047"/>
              <a:gd name="connsiteY5" fmla="*/ 628396 h 2376805"/>
              <a:gd name="connsiteX6" fmla="*/ 2083060 w 2114047"/>
              <a:gd name="connsiteY6" fmla="*/ 630503 h 2376805"/>
              <a:gd name="connsiteX7" fmla="*/ 2085012 w 2114047"/>
              <a:gd name="connsiteY7" fmla="*/ 634446 h 2376805"/>
              <a:gd name="connsiteX8" fmla="*/ 2087888 w 2114047"/>
              <a:gd name="connsiteY8" fmla="*/ 636815 h 2376805"/>
              <a:gd name="connsiteX9" fmla="*/ 2090638 w 2114047"/>
              <a:gd name="connsiteY9" fmla="*/ 645816 h 2376805"/>
              <a:gd name="connsiteX10" fmla="*/ 2105184 w 2114047"/>
              <a:gd name="connsiteY10" fmla="*/ 675213 h 2376805"/>
              <a:gd name="connsiteX11" fmla="*/ 2113343 w 2114047"/>
              <a:gd name="connsiteY11" fmla="*/ 722046 h 2376805"/>
              <a:gd name="connsiteX12" fmla="*/ 2114036 w 2114047"/>
              <a:gd name="connsiteY12" fmla="*/ 1184592 h 2376805"/>
              <a:gd name="connsiteX13" fmla="*/ 2114047 w 2114047"/>
              <a:gd name="connsiteY13" fmla="*/ 1184592 h 2376805"/>
              <a:gd name="connsiteX14" fmla="*/ 2114041 w 2114047"/>
              <a:gd name="connsiteY14" fmla="*/ 1188403 h 2376805"/>
              <a:gd name="connsiteX15" fmla="*/ 2114047 w 2114047"/>
              <a:gd name="connsiteY15" fmla="*/ 1192213 h 2376805"/>
              <a:gd name="connsiteX16" fmla="*/ 2114036 w 2114047"/>
              <a:gd name="connsiteY16" fmla="*/ 1192213 h 2376805"/>
              <a:gd name="connsiteX17" fmla="*/ 2113343 w 2114047"/>
              <a:gd name="connsiteY17" fmla="*/ 1654759 h 2376805"/>
              <a:gd name="connsiteX18" fmla="*/ 2105184 w 2114047"/>
              <a:gd name="connsiteY18" fmla="*/ 1701592 h 2376805"/>
              <a:gd name="connsiteX19" fmla="*/ 2090638 w 2114047"/>
              <a:gd name="connsiteY19" fmla="*/ 1730989 h 2376805"/>
              <a:gd name="connsiteX20" fmla="*/ 2087888 w 2114047"/>
              <a:gd name="connsiteY20" fmla="*/ 1739990 h 2376805"/>
              <a:gd name="connsiteX21" fmla="*/ 2085012 w 2114047"/>
              <a:gd name="connsiteY21" fmla="*/ 1742359 h 2376805"/>
              <a:gd name="connsiteX22" fmla="*/ 2083060 w 2114047"/>
              <a:gd name="connsiteY22" fmla="*/ 1746302 h 2376805"/>
              <a:gd name="connsiteX23" fmla="*/ 2081453 w 2114047"/>
              <a:gd name="connsiteY23" fmla="*/ 1748409 h 2376805"/>
              <a:gd name="connsiteX24" fmla="*/ 2007253 w 2114047"/>
              <a:gd name="connsiteY24" fmla="*/ 1813842 h 2376805"/>
              <a:gd name="connsiteX25" fmla="*/ 2000596 w 2114047"/>
              <a:gd name="connsiteY25" fmla="*/ 1816625 h 2376805"/>
              <a:gd name="connsiteX26" fmla="*/ 1227350 w 2114047"/>
              <a:gd name="connsiteY26" fmla="*/ 2330617 h 2376805"/>
              <a:gd name="connsiteX27" fmla="*/ 1054830 w 2114047"/>
              <a:gd name="connsiteY27" fmla="*/ 2376501 h 2376805"/>
              <a:gd name="connsiteX28" fmla="*/ 1050057 w 2114047"/>
              <a:gd name="connsiteY28" fmla="*/ 2376805 h 2376805"/>
              <a:gd name="connsiteX29" fmla="*/ 882307 w 2114047"/>
              <a:gd name="connsiteY29" fmla="*/ 2330617 h 2376805"/>
              <a:gd name="connsiteX30" fmla="*/ 100827 w 2114047"/>
              <a:gd name="connsiteY30" fmla="*/ 1811152 h 2376805"/>
              <a:gd name="connsiteX31" fmla="*/ 94114 w 2114047"/>
              <a:gd name="connsiteY31" fmla="*/ 1805689 h 2376805"/>
              <a:gd name="connsiteX32" fmla="*/ 65741 w 2114047"/>
              <a:gd name="connsiteY32" fmla="*/ 1787446 h 2376805"/>
              <a:gd name="connsiteX33" fmla="*/ 33999 w 2114047"/>
              <a:gd name="connsiteY33" fmla="*/ 1750063 h 2376805"/>
              <a:gd name="connsiteX34" fmla="*/ 21767 w 2114047"/>
              <a:gd name="connsiteY34" fmla="*/ 1739990 h 2376805"/>
              <a:gd name="connsiteX35" fmla="*/ 11934 w 2114047"/>
              <a:gd name="connsiteY35" fmla="*/ 1707798 h 2376805"/>
              <a:gd name="connsiteX36" fmla="*/ 8863 w 2114047"/>
              <a:gd name="connsiteY36" fmla="*/ 1701592 h 2376805"/>
              <a:gd name="connsiteX37" fmla="*/ 704 w 2114047"/>
              <a:gd name="connsiteY37" fmla="*/ 1654759 h 2376805"/>
              <a:gd name="connsiteX38" fmla="*/ 12 w 2114047"/>
              <a:gd name="connsiteY38" fmla="*/ 1192213 h 2376805"/>
              <a:gd name="connsiteX39" fmla="*/ 0 w 2114047"/>
              <a:gd name="connsiteY39" fmla="*/ 1192213 h 2376805"/>
              <a:gd name="connsiteX40" fmla="*/ 6 w 2114047"/>
              <a:gd name="connsiteY40" fmla="*/ 1188403 h 2376805"/>
              <a:gd name="connsiteX41" fmla="*/ 0 w 2114047"/>
              <a:gd name="connsiteY41" fmla="*/ 1184592 h 2376805"/>
              <a:gd name="connsiteX42" fmla="*/ 12 w 2114047"/>
              <a:gd name="connsiteY42" fmla="*/ 1184592 h 2376805"/>
              <a:gd name="connsiteX43" fmla="*/ 704 w 2114047"/>
              <a:gd name="connsiteY43" fmla="*/ 722046 h 2376805"/>
              <a:gd name="connsiteX44" fmla="*/ 8863 w 2114047"/>
              <a:gd name="connsiteY44" fmla="*/ 675213 h 2376805"/>
              <a:gd name="connsiteX45" fmla="*/ 11934 w 2114047"/>
              <a:gd name="connsiteY45" fmla="*/ 669007 h 2376805"/>
              <a:gd name="connsiteX46" fmla="*/ 21767 w 2114047"/>
              <a:gd name="connsiteY46" fmla="*/ 636815 h 2376805"/>
              <a:gd name="connsiteX47" fmla="*/ 33999 w 2114047"/>
              <a:gd name="connsiteY47" fmla="*/ 626742 h 2376805"/>
              <a:gd name="connsiteX48" fmla="*/ 65741 w 2114047"/>
              <a:gd name="connsiteY48" fmla="*/ 589359 h 2376805"/>
              <a:gd name="connsiteX49" fmla="*/ 94114 w 2114047"/>
              <a:gd name="connsiteY49" fmla="*/ 571116 h 2376805"/>
              <a:gd name="connsiteX50" fmla="*/ 100827 w 2114047"/>
              <a:gd name="connsiteY50" fmla="*/ 565653 h 2376805"/>
              <a:gd name="connsiteX51" fmla="*/ 882307 w 2114047"/>
              <a:gd name="connsiteY51" fmla="*/ 46188 h 2376805"/>
              <a:gd name="connsiteX52" fmla="*/ 1050057 w 2114047"/>
              <a:gd name="connsiteY52" fmla="*/ 0 h 237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114047" h="2376805">
                <a:moveTo>
                  <a:pt x="1050057" y="0"/>
                </a:moveTo>
                <a:cubicBezTo>
                  <a:pt x="1051651" y="0"/>
                  <a:pt x="1053245" y="12"/>
                  <a:pt x="1054830" y="304"/>
                </a:cubicBezTo>
                <a:cubicBezTo>
                  <a:pt x="1117118" y="-796"/>
                  <a:pt x="1179812" y="14588"/>
                  <a:pt x="1227350" y="46188"/>
                </a:cubicBezTo>
                <a:lnTo>
                  <a:pt x="2000596" y="560180"/>
                </a:lnTo>
                <a:lnTo>
                  <a:pt x="2007253" y="562963"/>
                </a:lnTo>
                <a:cubicBezTo>
                  <a:pt x="2036439" y="575164"/>
                  <a:pt x="2062808" y="599340"/>
                  <a:pt x="2081453" y="628396"/>
                </a:cubicBezTo>
                <a:cubicBezTo>
                  <a:pt x="2082075" y="629037"/>
                  <a:pt x="2082570" y="629768"/>
                  <a:pt x="2083060" y="630503"/>
                </a:cubicBezTo>
                <a:lnTo>
                  <a:pt x="2085012" y="634446"/>
                </a:lnTo>
                <a:lnTo>
                  <a:pt x="2087888" y="636815"/>
                </a:lnTo>
                <a:lnTo>
                  <a:pt x="2090638" y="645816"/>
                </a:lnTo>
                <a:lnTo>
                  <a:pt x="2105184" y="675213"/>
                </a:lnTo>
                <a:cubicBezTo>
                  <a:pt x="2110416" y="690746"/>
                  <a:pt x="2113320" y="706634"/>
                  <a:pt x="2113343" y="722046"/>
                </a:cubicBezTo>
                <a:lnTo>
                  <a:pt x="2114036" y="1184592"/>
                </a:lnTo>
                <a:lnTo>
                  <a:pt x="2114047" y="1184592"/>
                </a:lnTo>
                <a:lnTo>
                  <a:pt x="2114041" y="1188403"/>
                </a:lnTo>
                <a:lnTo>
                  <a:pt x="2114047" y="1192213"/>
                </a:lnTo>
                <a:lnTo>
                  <a:pt x="2114036" y="1192213"/>
                </a:lnTo>
                <a:lnTo>
                  <a:pt x="2113343" y="1654759"/>
                </a:lnTo>
                <a:cubicBezTo>
                  <a:pt x="2113320" y="1670171"/>
                  <a:pt x="2110416" y="1686059"/>
                  <a:pt x="2105184" y="1701592"/>
                </a:cubicBezTo>
                <a:lnTo>
                  <a:pt x="2090638" y="1730989"/>
                </a:lnTo>
                <a:lnTo>
                  <a:pt x="2087888" y="1739990"/>
                </a:lnTo>
                <a:lnTo>
                  <a:pt x="2085012" y="1742359"/>
                </a:lnTo>
                <a:lnTo>
                  <a:pt x="2083060" y="1746302"/>
                </a:lnTo>
                <a:cubicBezTo>
                  <a:pt x="2082570" y="1747037"/>
                  <a:pt x="2082075" y="1747768"/>
                  <a:pt x="2081453" y="1748409"/>
                </a:cubicBezTo>
                <a:cubicBezTo>
                  <a:pt x="2062808" y="1777465"/>
                  <a:pt x="2036439" y="1801641"/>
                  <a:pt x="2007253" y="1813842"/>
                </a:cubicBezTo>
                <a:lnTo>
                  <a:pt x="2000596" y="1816625"/>
                </a:lnTo>
                <a:lnTo>
                  <a:pt x="1227350" y="2330617"/>
                </a:lnTo>
                <a:cubicBezTo>
                  <a:pt x="1179812" y="2362217"/>
                  <a:pt x="1117118" y="2377601"/>
                  <a:pt x="1054830" y="2376501"/>
                </a:cubicBezTo>
                <a:cubicBezTo>
                  <a:pt x="1053245" y="2376793"/>
                  <a:pt x="1051651" y="2376805"/>
                  <a:pt x="1050057" y="2376805"/>
                </a:cubicBezTo>
                <a:cubicBezTo>
                  <a:pt x="989345" y="2376805"/>
                  <a:pt x="928629" y="2361408"/>
                  <a:pt x="882307" y="2330617"/>
                </a:cubicBezTo>
                <a:lnTo>
                  <a:pt x="100827" y="1811152"/>
                </a:lnTo>
                <a:lnTo>
                  <a:pt x="94114" y="1805689"/>
                </a:lnTo>
                <a:lnTo>
                  <a:pt x="65741" y="1787446"/>
                </a:lnTo>
                <a:lnTo>
                  <a:pt x="33999" y="1750063"/>
                </a:lnTo>
                <a:lnTo>
                  <a:pt x="21767" y="1739990"/>
                </a:lnTo>
                <a:lnTo>
                  <a:pt x="11934" y="1707798"/>
                </a:lnTo>
                <a:lnTo>
                  <a:pt x="8863" y="1701592"/>
                </a:lnTo>
                <a:cubicBezTo>
                  <a:pt x="3631" y="1686059"/>
                  <a:pt x="727" y="1670171"/>
                  <a:pt x="704" y="1654759"/>
                </a:cubicBezTo>
                <a:lnTo>
                  <a:pt x="12" y="1192213"/>
                </a:lnTo>
                <a:lnTo>
                  <a:pt x="0" y="1192213"/>
                </a:lnTo>
                <a:lnTo>
                  <a:pt x="6" y="1188403"/>
                </a:lnTo>
                <a:lnTo>
                  <a:pt x="0" y="1184592"/>
                </a:lnTo>
                <a:lnTo>
                  <a:pt x="12" y="1184592"/>
                </a:lnTo>
                <a:lnTo>
                  <a:pt x="704" y="722046"/>
                </a:lnTo>
                <a:cubicBezTo>
                  <a:pt x="727" y="706634"/>
                  <a:pt x="3631" y="690746"/>
                  <a:pt x="8863" y="675213"/>
                </a:cubicBezTo>
                <a:lnTo>
                  <a:pt x="11934" y="669007"/>
                </a:lnTo>
                <a:lnTo>
                  <a:pt x="21767" y="636815"/>
                </a:lnTo>
                <a:lnTo>
                  <a:pt x="33999" y="626742"/>
                </a:lnTo>
                <a:lnTo>
                  <a:pt x="65741" y="589359"/>
                </a:lnTo>
                <a:lnTo>
                  <a:pt x="94114" y="571116"/>
                </a:lnTo>
                <a:lnTo>
                  <a:pt x="100827" y="565653"/>
                </a:lnTo>
                <a:lnTo>
                  <a:pt x="882307" y="46188"/>
                </a:lnTo>
                <a:cubicBezTo>
                  <a:pt x="928629" y="15397"/>
                  <a:pt x="989345" y="0"/>
                  <a:pt x="1050057" y="0"/>
                </a:cubicBezTo>
                <a:close/>
              </a:path>
            </a:pathLst>
          </a:custGeom>
          <a:solidFill>
            <a:schemeClr val="accent5">
              <a:lumMod val="75000"/>
            </a:schemeClr>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dirty="0" smtClean="0">
                <a:solidFill>
                  <a:schemeClr val="bg1"/>
                </a:solidFill>
                <a:ea typeface="微软雅黑" panose="020B0503020204020204" pitchFamily="34" charset="-122"/>
              </a:rPr>
              <a:t>理解能力</a:t>
            </a:r>
            <a:endParaRPr lang="zh-CN" altLang="en-US" sz="2400" dirty="0">
              <a:solidFill>
                <a:schemeClr val="bg1"/>
              </a:solidFill>
              <a:ea typeface="微软雅黑" panose="020B0503020204020204" pitchFamily="34" charset="-122"/>
            </a:endParaRPr>
          </a:p>
        </p:txBody>
      </p:sp>
      <p:sp>
        <p:nvSpPr>
          <p:cNvPr id="7" name="文本框 6"/>
          <p:cNvSpPr txBox="1"/>
          <p:nvPr/>
        </p:nvSpPr>
        <p:spPr>
          <a:xfrm>
            <a:off x="7646505" y="2009280"/>
            <a:ext cx="3173895" cy="738664"/>
          </a:xfrm>
          <a:prstGeom prst="rect">
            <a:avLst/>
          </a:prstGeom>
          <a:noFill/>
        </p:spPr>
        <p:txBody>
          <a:bodyPr wrap="square" rtlCol="0">
            <a:spAutoFit/>
          </a:bodyPr>
          <a:lstStyle/>
          <a:p>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4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4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4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rPr>
              <a:t>，</a:t>
            </a:r>
            <a:endParaRPr lang="zh-CN" altLang="en-US" sz="1400"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7646505" y="3255205"/>
            <a:ext cx="3173895" cy="738664"/>
          </a:xfrm>
          <a:prstGeom prst="rect">
            <a:avLst/>
          </a:prstGeom>
          <a:noFill/>
        </p:spPr>
        <p:txBody>
          <a:bodyPr wrap="square" rtlCol="0">
            <a:spAutoFit/>
          </a:bodyPr>
          <a:lstStyle/>
          <a:p>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4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4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4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rPr>
              <a:t>，</a:t>
            </a:r>
            <a:endParaRPr lang="zh-CN" altLang="en-US" sz="1400"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7646505" y="4480811"/>
            <a:ext cx="3173895" cy="738664"/>
          </a:xfrm>
          <a:prstGeom prst="rect">
            <a:avLst/>
          </a:prstGeom>
          <a:noFill/>
        </p:spPr>
        <p:txBody>
          <a:bodyPr wrap="square" rtlCol="0">
            <a:spAutoFit/>
          </a:bodyPr>
          <a:lstStyle/>
          <a:p>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4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4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1400" dirty="0">
                <a:solidFill>
                  <a:schemeClr val="accent5">
                    <a:lumMod val="75000"/>
                  </a:schemeClr>
                </a:solidFill>
                <a:latin typeface="微软雅黑" panose="020B0503020204020204" pitchFamily="34" charset="-122"/>
                <a:ea typeface="微软雅黑" panose="020B0503020204020204" pitchFamily="34" charset="-122"/>
              </a:rPr>
              <a:t>点击此处添加内容</a:t>
            </a:r>
            <a:r>
              <a:rPr lang="zh-CN" altLang="en-US" sz="1400" dirty="0" smtClean="0">
                <a:solidFill>
                  <a:schemeClr val="accent5">
                    <a:lumMod val="75000"/>
                  </a:schemeClr>
                </a:solidFill>
                <a:latin typeface="微软雅黑" panose="020B0503020204020204" pitchFamily="34" charset="-122"/>
                <a:ea typeface="微软雅黑" panose="020B0503020204020204" pitchFamily="34" charset="-122"/>
              </a:rPr>
              <a:t>，</a:t>
            </a:r>
            <a:endParaRPr lang="zh-CN" altLang="en-US" sz="1400"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12609095" y="6858000"/>
            <a:ext cx="234360" cy="372410"/>
          </a:xfrm>
          <a:prstGeom prst="rect">
            <a:avLst/>
          </a:prstGeom>
          <a:noFill/>
        </p:spPr>
        <p:txBody>
          <a:bodyPr wrap="none" rtlCol="0">
            <a:spAutoFit/>
          </a:bodyPr>
          <a:lstStyle/>
          <a:p>
            <a:pPr>
              <a:lnSpc>
                <a:spcPct val="130000"/>
              </a:lnSpc>
            </a:pPr>
            <a:r>
              <a:rPr lang="en-US" altLang="zh-CN" sz="1400" dirty="0" smtClean="0">
                <a:latin typeface="Arial" panose="020B0604020202020204" pitchFamily="34" charset="0"/>
                <a:ea typeface="微软雅黑" panose="020B0503020204020204" pitchFamily="34" charset="-122"/>
              </a:rPr>
              <a:t>.</a:t>
            </a:r>
            <a:endParaRPr lang="zh-CN" altLang="en-US" sz="1400" dirty="0" smtClean="0">
              <a:latin typeface="Arial" panose="020B060402020202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300" advClick="0" advTm="0">
        <p14:pa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1500"/>
                                  </p:stCondLst>
                                  <p:childTnLst>
                                    <p:animEffect transition="out" filter="fade">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个人简历"/>
</p:tagLst>
</file>

<file path=ppt/tags/tag10.xml><?xml version="1.0" encoding="utf-8"?>
<p:tagLst xmlns:a="http://schemas.openxmlformats.org/drawingml/2006/main" xmlns:r="http://schemas.openxmlformats.org/officeDocument/2006/relationships" xmlns:p="http://schemas.openxmlformats.org/presentationml/2006/main">
  <p:tag name="MH" val="20160213125611"/>
  <p:tag name="MH_LIBRARY" val="GRAPHIC"/>
  <p:tag name="MH_TYPE" val="Picture"/>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60213125611"/>
  <p:tag name="MH_LIBRARY" val="GRAPHIC"/>
  <p:tag name="MH_TYPE" val="Picture"/>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60213125611"/>
  <p:tag name="MH_LIBRARY" val="GRAPHIC"/>
  <p:tag name="MH_TYPE" val="Picture"/>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60213125611"/>
  <p:tag name="MH_LIBRARY" val="GRAPHIC"/>
  <p:tag name="MH_TYPE" val="Picture"/>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60213125611"/>
  <p:tag name="MH_LIBRARY" val="GRAPHIC"/>
  <p:tag name="MH_TYPE" val="Picture"/>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60213125611"/>
  <p:tag name="MH_LIBRARY" val="GRAPHIC"/>
  <p:tag name="MH_TYPE" val="Picture"/>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61130232401"/>
  <p:tag name="MH_LIBRARY" val="CONTENTS"/>
  <p:tag name="MH_AUTOCOLOR" val="TRUE"/>
  <p:tag name="MH_TYPE" val="CONTENT"/>
  <p:tag name="ID" val="626769"/>
  <p:tag name="MH_ORDER" val="1"/>
  <p:tag name="MH_SECTIONID" val="259"/>
</p:tagLst>
</file>

<file path=ppt/tags/tag2.xml><?xml version="1.0" encoding="utf-8"?>
<p:tagLst xmlns:a="http://schemas.openxmlformats.org/drawingml/2006/main" xmlns:r="http://schemas.openxmlformats.org/officeDocument/2006/relationships" xmlns:p="http://schemas.openxmlformats.org/presentationml/2006/main">
  <p:tag name="MH" val="20160213125611"/>
  <p:tag name="MH_LIBRARY" val="GRAPHIC"/>
  <p:tag name="MH_TYPE" val="Pictur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213125611"/>
  <p:tag name="MH_LIBRARY" val="GRAPHIC"/>
  <p:tag name="MH_TYPE" val="Picture"/>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60213125611"/>
  <p:tag name="MH_LIBRARY" val="GRAPHIC"/>
  <p:tag name="MH_TYPE" val="Picture"/>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60213125611"/>
  <p:tag name="MH_LIBRARY" val="GRAPHIC"/>
  <p:tag name="MH_TYPE" val="Other"/>
  <p:tag name="MH_ORDER" val="7"/>
</p:tagLst>
</file>

<file path=ppt/tags/tag6.xml><?xml version="1.0" encoding="utf-8"?>
<p:tagLst xmlns:a="http://schemas.openxmlformats.org/drawingml/2006/main" xmlns:r="http://schemas.openxmlformats.org/officeDocument/2006/relationships" xmlns:p="http://schemas.openxmlformats.org/presentationml/2006/main">
  <p:tag name="MH" val="20160213125611"/>
  <p:tag name="MH_LIBRARY" val="GRAPHIC"/>
  <p:tag name="MH_TYPE" val="Other"/>
  <p:tag name="MH_ORDER" val="8"/>
</p:tagLst>
</file>

<file path=ppt/tags/tag7.xml><?xml version="1.0" encoding="utf-8"?>
<p:tagLst xmlns:a="http://schemas.openxmlformats.org/drawingml/2006/main" xmlns:r="http://schemas.openxmlformats.org/officeDocument/2006/relationships" xmlns:p="http://schemas.openxmlformats.org/presentationml/2006/main">
  <p:tag name="MH" val="20160213125611"/>
  <p:tag name="MH_LIBRARY" val="GRAPHIC"/>
  <p:tag name="MH_TYPE" val="Text"/>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60213125611"/>
  <p:tag name="MH_LIBRARY" val="GRAPHIC"/>
  <p:tag name="MH_TYPE" val="Text"/>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0213125611"/>
  <p:tag name="MH_LIBRARY" val="GRAPHIC"/>
  <p:tag name="MH_TYPE" val="Text"/>
  <p:tag name="MH_ORDER" val="3"/>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3183</Words>
  <Application>Microsoft Office PowerPoint</Application>
  <PresentationFormat>宽屏</PresentationFormat>
  <Paragraphs>321</Paragraphs>
  <Slides>30</Slides>
  <Notes>30</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30</vt:i4>
      </vt:variant>
    </vt:vector>
  </HeadingPairs>
  <TitlesOfParts>
    <vt:vector size="43" baseType="lpstr">
      <vt:lpstr>Malgun Gothic</vt:lpstr>
      <vt:lpstr>新細明體</vt:lpstr>
      <vt:lpstr>方正正黑简体</vt:lpstr>
      <vt:lpstr>宋体</vt:lpstr>
      <vt:lpstr>微软雅黑</vt:lpstr>
      <vt:lpstr>Arial</vt:lpstr>
      <vt:lpstr>Calibri</vt:lpstr>
      <vt:lpstr>Calibri Light</vt:lpstr>
      <vt:lpstr>Impact</vt:lpstr>
      <vt:lpstr>Segoe UI Light</vt:lpstr>
      <vt:lpstr>Wingdings</vt:lpstr>
      <vt:lpstr>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2016-12-07T00:29:00Z</dcterms:created>
  <dcterms:modified xsi:type="dcterms:W3CDTF">2023-01-10T10:19:47Z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27E9170548BF42E18E22D52A4C7B61E7</vt:lpwstr>
  </property>
  <property fmtid="{A09F084E-AD41-489F-8076-AA5BE3082BCA}" pid="100">
    <vt:ui4>5</vt:ui4>
  </property>
  <property fmtid="{64440492-4C8B-11D1-8B70-080036B11A03}" pid="11">
    <vt:lpwstr>www.2ppt.com-爱PPT提供资源下载</vt:lpwstr>
  </property>
</Properties>
</file>