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emf" ContentType="image/x-emf"/>
  <Default Extension="rels" ContentType="application/vnd.openxmlformats-package.relationships+xml"/>
  <Default Extension="xml" ContentType="application/xml"/>
  <Default Extension="wav" ContentType="audio/x-wav"/>
  <Default Extension="vml" ContentType="application/vnd.openxmlformats-officedocument.vmlDrawing"/>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4"/>
  </p:notesMasterIdLst>
  <p:handoutMasterIdLst>
    <p:handoutMasterId r:id="rId25"/>
  </p:handoutMasterIdLst>
  <p:sldIdLst>
    <p:sldId id="519" r:id="rId2"/>
    <p:sldId id="504" r:id="rId3"/>
    <p:sldId id="538" r:id="rId4"/>
    <p:sldId id="539" r:id="rId5"/>
    <p:sldId id="540" r:id="rId6"/>
    <p:sldId id="541" r:id="rId7"/>
    <p:sldId id="542" r:id="rId8"/>
    <p:sldId id="545" r:id="rId9"/>
    <p:sldId id="546" r:id="rId10"/>
    <p:sldId id="547" r:id="rId11"/>
    <p:sldId id="558" r:id="rId12"/>
    <p:sldId id="548" r:id="rId13"/>
    <p:sldId id="559" r:id="rId14"/>
    <p:sldId id="550" r:id="rId15"/>
    <p:sldId id="549" r:id="rId16"/>
    <p:sldId id="553" r:id="rId17"/>
    <p:sldId id="551" r:id="rId18"/>
    <p:sldId id="554" r:id="rId19"/>
    <p:sldId id="555" r:id="rId20"/>
    <p:sldId id="556" r:id="rId21"/>
    <p:sldId id="557" r:id="rId22"/>
    <p:sldId id="543" r:id="rId23"/>
  </p:sldIdLst>
  <p:sldSz cx="9144000" cy="6858000" type="screen4x3"/>
  <p:notesSz cx="6858000" cy="9144000"/>
  <p:defaultTextStyle>
    <a:defPPr>
      <a:defRPr lang="zh-CN"/>
    </a:defPPr>
    <a:lvl1pPr algn="ctr" rtl="0" fontAlgn="base">
      <a:spcBef>
        <a:spcPct val="0"/>
      </a:spcBef>
      <a:spcAft>
        <a:spcPct val="0"/>
      </a:spcAft>
      <a:defRPr kumimoji="1" sz="2800" b="1" kern="1200">
        <a:solidFill>
          <a:schemeClr val="tx1"/>
        </a:solidFill>
        <a:latin typeface="Arial" panose="020B0604020202020204" pitchFamily="34" charset="0"/>
        <a:ea typeface="宋体" panose="02010600030101010101" pitchFamily="2" charset="-122"/>
        <a:cs typeface="+mn-cs"/>
      </a:defRPr>
    </a:lvl1pPr>
    <a:lvl2pPr marL="457200" algn="ctr" rtl="0" fontAlgn="base">
      <a:spcBef>
        <a:spcPct val="0"/>
      </a:spcBef>
      <a:spcAft>
        <a:spcPct val="0"/>
      </a:spcAft>
      <a:defRPr kumimoji="1" sz="2800" b="1" kern="1200">
        <a:solidFill>
          <a:schemeClr val="tx1"/>
        </a:solidFill>
        <a:latin typeface="Arial" panose="020B0604020202020204" pitchFamily="34" charset="0"/>
        <a:ea typeface="宋体" panose="02010600030101010101" pitchFamily="2" charset="-122"/>
        <a:cs typeface="+mn-cs"/>
      </a:defRPr>
    </a:lvl2pPr>
    <a:lvl3pPr marL="914400" algn="ctr" rtl="0" fontAlgn="base">
      <a:spcBef>
        <a:spcPct val="0"/>
      </a:spcBef>
      <a:spcAft>
        <a:spcPct val="0"/>
      </a:spcAft>
      <a:defRPr kumimoji="1" sz="2800" b="1" kern="1200">
        <a:solidFill>
          <a:schemeClr val="tx1"/>
        </a:solidFill>
        <a:latin typeface="Arial" panose="020B0604020202020204" pitchFamily="34" charset="0"/>
        <a:ea typeface="宋体" panose="02010600030101010101" pitchFamily="2" charset="-122"/>
        <a:cs typeface="+mn-cs"/>
      </a:defRPr>
    </a:lvl3pPr>
    <a:lvl4pPr marL="1371600" algn="ctr" rtl="0" fontAlgn="base">
      <a:spcBef>
        <a:spcPct val="0"/>
      </a:spcBef>
      <a:spcAft>
        <a:spcPct val="0"/>
      </a:spcAft>
      <a:defRPr kumimoji="1" sz="2800" b="1" kern="1200">
        <a:solidFill>
          <a:schemeClr val="tx1"/>
        </a:solidFill>
        <a:latin typeface="Arial" panose="020B0604020202020204" pitchFamily="34" charset="0"/>
        <a:ea typeface="宋体" panose="02010600030101010101" pitchFamily="2" charset="-122"/>
        <a:cs typeface="+mn-cs"/>
      </a:defRPr>
    </a:lvl4pPr>
    <a:lvl5pPr marL="1828800" algn="ctr" rtl="0" fontAlgn="base">
      <a:spcBef>
        <a:spcPct val="0"/>
      </a:spcBef>
      <a:spcAft>
        <a:spcPct val="0"/>
      </a:spcAft>
      <a:defRPr kumimoji="1" sz="2800" b="1"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umimoji="1" sz="2800" b="1"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umimoji="1" sz="2800" b="1"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umimoji="1" sz="2800" b="1"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umimoji="1" sz="2800" b="1"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99FFCC"/>
    <a:srgbClr val="800000"/>
    <a:srgbClr val="FFFFFF"/>
    <a:srgbClr val="996633"/>
    <a:srgbClr val="FFFFCC"/>
    <a:srgbClr val="CCCC00"/>
    <a:srgbClr val="0066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20" autoAdjust="0"/>
    <p:restoredTop sz="94078" autoAdjust="0"/>
  </p:normalViewPr>
  <p:slideViewPr>
    <p:cSldViewPr>
      <p:cViewPr>
        <p:scale>
          <a:sx n="100" d="100"/>
          <a:sy n="100" d="100"/>
        </p:scale>
        <p:origin x="-300" y="-26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97" d="100"/>
        <a:sy n="97"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image" Target="../media/image7.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2023-01-16</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4498" name="Rectangle 2"/>
          <p:cNvSpPr>
            <a:spLocks noGrp="1" noChangeArrowheads="1"/>
          </p:cNvSpPr>
          <p:nvPr>
            <p:ph type="hdr" sz="quarter"/>
          </p:nvPr>
        </p:nvSpPr>
        <p:spPr bwMode="auto">
          <a:xfrm>
            <a:off x="0" y="0"/>
            <a:ext cx="2971800" cy="457200"/>
          </a:xfrm>
          <a:prstGeom prst="rect">
            <a:avLst/>
          </a:prstGeom>
          <a:noFill/>
          <a:ln w="9525">
            <a:noFill/>
            <a:miter lim="800000"/>
          </a:ln>
          <a:effectLst/>
        </p:spPr>
        <p:txBody>
          <a:bodyPr vert="horz" wrap="square" lIns="91440" tIns="45720" rIns="91440" bIns="45720" numCol="1" anchor="t" anchorCtr="0" compatLnSpc="1"/>
          <a:lstStyle>
            <a:lvl1pPr algn="l" eaLnBrk="1" hangingPunct="1">
              <a:defRPr kumimoji="1" sz="1200" b="0">
                <a:effectLst/>
                <a:latin typeface="Times New Roman" panose="02020603050405020304" pitchFamily="18" charset="0"/>
                <a:ea typeface="宋体" panose="02010600030101010101" pitchFamily="2" charset="-122"/>
              </a:defRPr>
            </a:lvl1pPr>
          </a:lstStyle>
          <a:p>
            <a:pPr>
              <a:defRPr/>
            </a:pPr>
            <a:endParaRPr lang="en-US" altLang="zh-CN"/>
          </a:p>
        </p:txBody>
      </p:sp>
      <p:sp>
        <p:nvSpPr>
          <p:cNvPr id="234499" name="Rectangle 3"/>
          <p:cNvSpPr>
            <a:spLocks noGrp="1" noChangeArrowheads="1"/>
          </p:cNvSpPr>
          <p:nvPr>
            <p:ph type="dt" idx="1"/>
          </p:nvPr>
        </p:nvSpPr>
        <p:spPr bwMode="auto">
          <a:xfrm>
            <a:off x="3884613" y="0"/>
            <a:ext cx="2971800" cy="457200"/>
          </a:xfrm>
          <a:prstGeom prst="rect">
            <a:avLst/>
          </a:prstGeom>
          <a:noFill/>
          <a:ln w="9525">
            <a:noFill/>
            <a:miter lim="800000"/>
          </a:ln>
          <a:effectLst/>
        </p:spPr>
        <p:txBody>
          <a:bodyPr vert="horz" wrap="square" lIns="91440" tIns="45720" rIns="91440" bIns="45720" numCol="1" anchor="t" anchorCtr="0" compatLnSpc="1"/>
          <a:lstStyle>
            <a:lvl1pPr algn="r" eaLnBrk="1" hangingPunct="1">
              <a:defRPr kumimoji="1" sz="1200" b="0">
                <a:effectLst/>
                <a:latin typeface="Times New Roman" panose="02020603050405020304" pitchFamily="18" charset="0"/>
                <a:ea typeface="宋体" panose="02010600030101010101" pitchFamily="2" charset="-122"/>
              </a:defRPr>
            </a:lvl1pPr>
          </a:lstStyle>
          <a:p>
            <a:pPr>
              <a:defRPr/>
            </a:pPr>
            <a:endParaRPr lang="en-US" altLang="zh-CN"/>
          </a:p>
        </p:txBody>
      </p:sp>
      <p:sp>
        <p:nvSpPr>
          <p:cNvPr id="286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ln>
          <a:extLst>
            <a:ext uri="{909E8E84-426E-40DD-AFC4-6F175D3DCCD1}">
              <a14:hiddenFill xmlns:a14="http://schemas.microsoft.com/office/drawing/2010/main">
                <a:solidFill>
                  <a:srgbClr val="FFFFFF"/>
                </a:solidFill>
              </a14:hiddenFill>
            </a:ext>
          </a:extLst>
        </p:spPr>
      </p:sp>
      <p:sp>
        <p:nvSpPr>
          <p:cNvPr id="234501" name="Rectangle 5"/>
          <p:cNvSpPr>
            <a:spLocks noGrp="1" noChangeArrowheads="1"/>
          </p:cNvSpPr>
          <p:nvPr>
            <p:ph type="body" sz="quarter" idx="3"/>
          </p:nvPr>
        </p:nvSpPr>
        <p:spPr bwMode="auto">
          <a:xfrm>
            <a:off x="685800" y="4343400"/>
            <a:ext cx="5486400" cy="4114800"/>
          </a:xfrm>
          <a:prstGeom prst="rect">
            <a:avLst/>
          </a:prstGeom>
          <a:noFill/>
          <a:ln w="9525">
            <a:noFill/>
            <a:miter lim="800000"/>
          </a:ln>
          <a:effectLst/>
        </p:spPr>
        <p:txBody>
          <a:bodyPr vert="horz" wrap="square" lIns="91440" tIns="45720" rIns="91440" bIns="45720" numCol="1" anchor="t" anchorCtr="0" compatLnSpc="1"/>
          <a:lstStyle/>
          <a:p>
            <a:pPr lvl="0"/>
            <a:r>
              <a:rPr lang="zh-CN" altLang="en-US" noProof="0" smtClean="0"/>
              <a:t>单击此处编辑母版文本样式</a:t>
            </a:r>
          </a:p>
          <a:p>
            <a:pPr lvl="1"/>
            <a:r>
              <a:rPr lang="zh-CN" altLang="en-US" noProof="0" smtClean="0"/>
              <a:t>第二级</a:t>
            </a:r>
          </a:p>
          <a:p>
            <a:pPr lvl="2"/>
            <a:r>
              <a:rPr lang="zh-CN" altLang="en-US" noProof="0" smtClean="0"/>
              <a:t>第三级</a:t>
            </a:r>
          </a:p>
          <a:p>
            <a:pPr lvl="3"/>
            <a:r>
              <a:rPr lang="zh-CN" altLang="en-US" noProof="0" smtClean="0"/>
              <a:t>第四级</a:t>
            </a:r>
          </a:p>
          <a:p>
            <a:pPr lvl="4"/>
            <a:r>
              <a:rPr lang="zh-CN" altLang="en-US" noProof="0" smtClean="0"/>
              <a:t>第五级</a:t>
            </a:r>
          </a:p>
        </p:txBody>
      </p:sp>
      <p:sp>
        <p:nvSpPr>
          <p:cNvPr id="234502" name="Rectangle 6"/>
          <p:cNvSpPr>
            <a:spLocks noGrp="1" noChangeArrowheads="1"/>
          </p:cNvSpPr>
          <p:nvPr>
            <p:ph type="ftr" sz="quarter" idx="4"/>
          </p:nvPr>
        </p:nvSpPr>
        <p:spPr bwMode="auto">
          <a:xfrm>
            <a:off x="0" y="8685213"/>
            <a:ext cx="2971800" cy="457200"/>
          </a:xfrm>
          <a:prstGeom prst="rect">
            <a:avLst/>
          </a:prstGeom>
          <a:noFill/>
          <a:ln w="9525">
            <a:noFill/>
            <a:miter lim="800000"/>
          </a:ln>
          <a:effectLst/>
        </p:spPr>
        <p:txBody>
          <a:bodyPr vert="horz" wrap="square" lIns="91440" tIns="45720" rIns="91440" bIns="45720" numCol="1" anchor="b" anchorCtr="0" compatLnSpc="1"/>
          <a:lstStyle>
            <a:lvl1pPr algn="l" eaLnBrk="1" hangingPunct="1">
              <a:defRPr kumimoji="1" sz="1200" b="0">
                <a:effectLst/>
                <a:latin typeface="Times New Roman" panose="02020603050405020304" pitchFamily="18" charset="0"/>
                <a:ea typeface="宋体" panose="02010600030101010101" pitchFamily="2" charset="-122"/>
              </a:defRPr>
            </a:lvl1pPr>
          </a:lstStyle>
          <a:p>
            <a:pPr>
              <a:defRPr/>
            </a:pPr>
            <a:endParaRPr lang="en-US" altLang="zh-CN"/>
          </a:p>
        </p:txBody>
      </p:sp>
      <p:sp>
        <p:nvSpPr>
          <p:cNvPr id="234503" name="Rectangle 7"/>
          <p:cNvSpPr>
            <a:spLocks noGrp="1" noChangeArrowheads="1"/>
          </p:cNvSpPr>
          <p:nvPr>
            <p:ph type="sldNum" sz="quarter" idx="5"/>
          </p:nvPr>
        </p:nvSpPr>
        <p:spPr bwMode="auto">
          <a:xfrm>
            <a:off x="3884613" y="8685213"/>
            <a:ext cx="2971800" cy="457200"/>
          </a:xfrm>
          <a:prstGeom prst="rect">
            <a:avLst/>
          </a:prstGeom>
          <a:noFill/>
          <a:ln w="9525">
            <a:noFill/>
            <a:miter lim="800000"/>
          </a:ln>
          <a:effectLst/>
        </p:spPr>
        <p:txBody>
          <a:bodyPr vert="horz" wrap="square" lIns="91440" tIns="45720" rIns="91440" bIns="45720" numCol="1" anchor="b" anchorCtr="0" compatLnSpc="1"/>
          <a:lstStyle>
            <a:lvl1pPr algn="r" eaLnBrk="1" hangingPunct="1">
              <a:defRPr kumimoji="1" sz="1200" b="0">
                <a:effectLst/>
                <a:latin typeface="Times New Roman" panose="02020603050405020304" pitchFamily="18" charset="0"/>
                <a:ea typeface="宋体" panose="02010600030101010101" pitchFamily="2" charset="-122"/>
              </a:defRPr>
            </a:lvl1pPr>
          </a:lstStyle>
          <a:p>
            <a:pPr>
              <a:defRPr/>
            </a:pPr>
            <a:fld id="{993FB204-E1CF-4B75-A29B-18CD88CA6812}" type="slidenum">
              <a:rPr lang="en-US" altLang="zh-CN"/>
              <a:t>‹#›</a:t>
            </a:fld>
            <a:endParaRPr lang="en-US" altLang="zh-CN"/>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anose="02020603050405020304" pitchFamily="18" charset="0"/>
        <a:ea typeface="宋体" panose="02010600030101010101" pitchFamily="2" charset="-122"/>
        <a:cs typeface="+mn-cs"/>
      </a:defRPr>
    </a:lvl1pPr>
    <a:lvl2pPr marL="457200" algn="l" rtl="0" eaLnBrk="0" fontAlgn="base" hangingPunct="0">
      <a:spcBef>
        <a:spcPct val="30000"/>
      </a:spcBef>
      <a:spcAft>
        <a:spcPct val="0"/>
      </a:spcAft>
      <a:defRPr sz="1200" kern="1200">
        <a:solidFill>
          <a:schemeClr val="tx1"/>
        </a:solidFill>
        <a:latin typeface="Times New Roman" panose="02020603050405020304" pitchFamily="18" charset="0"/>
        <a:ea typeface="宋体" panose="02010600030101010101" pitchFamily="2" charset="-122"/>
        <a:cs typeface="+mn-cs"/>
      </a:defRPr>
    </a:lvl2pPr>
    <a:lvl3pPr marL="914400" algn="l" rtl="0" eaLnBrk="0" fontAlgn="base" hangingPunct="0">
      <a:spcBef>
        <a:spcPct val="30000"/>
      </a:spcBef>
      <a:spcAft>
        <a:spcPct val="0"/>
      </a:spcAft>
      <a:defRPr sz="1200" kern="1200">
        <a:solidFill>
          <a:schemeClr val="tx1"/>
        </a:solidFill>
        <a:latin typeface="Times New Roman" panose="02020603050405020304" pitchFamily="18" charset="0"/>
        <a:ea typeface="宋体" panose="02010600030101010101" pitchFamily="2" charset="-122"/>
        <a:cs typeface="+mn-cs"/>
      </a:defRPr>
    </a:lvl3pPr>
    <a:lvl4pPr marL="1371600" algn="l" rtl="0" eaLnBrk="0" fontAlgn="base" hangingPunct="0">
      <a:spcBef>
        <a:spcPct val="30000"/>
      </a:spcBef>
      <a:spcAft>
        <a:spcPct val="0"/>
      </a:spcAft>
      <a:defRPr sz="1200" kern="1200">
        <a:solidFill>
          <a:schemeClr val="tx1"/>
        </a:solidFill>
        <a:latin typeface="Times New Roman" panose="02020603050405020304" pitchFamily="18" charset="0"/>
        <a:ea typeface="宋体" panose="02010600030101010101" pitchFamily="2" charset="-122"/>
        <a:cs typeface="+mn-cs"/>
      </a:defRPr>
    </a:lvl4pPr>
    <a:lvl5pPr marL="1828800" algn="l" rtl="0" eaLnBrk="0" fontAlgn="base" hangingPunct="0">
      <a:spcBef>
        <a:spcPct val="30000"/>
      </a:spcBef>
      <a:spcAft>
        <a:spcPct val="0"/>
      </a:spcAft>
      <a:defRPr sz="1200" kern="1200">
        <a:solidFill>
          <a:schemeClr val="tx1"/>
        </a:solidFill>
        <a:latin typeface="Times New Roman" panose="02020603050405020304" pitchFamily="18" charset="0"/>
        <a:ea typeface="宋体" panose="02010600030101010101"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a:defRPr/>
            </a:pPr>
            <a:fld id="{993FB204-E1CF-4B75-A29B-18CD88CA6812}" type="slidenum">
              <a:rPr lang="en-US" altLang="zh-CN" smtClean="0"/>
              <a:t>5</a:t>
            </a:fld>
            <a:endParaRPr lang="en-US" altLang="zh-CN"/>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Pr>
        <a:blipFill dpi="0" rotWithShape="1">
          <a:blip r:embed="rId2" cstate="email"/>
          <a:srcRect/>
          <a:stretch>
            <a:fillRect/>
          </a:stretch>
        </a:blipFill>
        <a:effectLst/>
      </p:bgPr>
    </p:bg>
    <p:spTree>
      <p:nvGrpSpPr>
        <p:cNvPr id="1" name=""/>
        <p:cNvGrpSpPr/>
        <p:nvPr/>
      </p:nvGrpSpPr>
      <p:grpSpPr>
        <a:xfrm>
          <a:off x="0" y="0"/>
          <a:ext cx="0" cy="0"/>
          <a:chOff x="0" y="0"/>
          <a:chExt cx="0" cy="0"/>
        </a:xfrm>
      </p:grpSpPr>
      <p:sp>
        <p:nvSpPr>
          <p:cNvPr id="4" name="Rectangle 4"/>
          <p:cNvSpPr>
            <a:spLocks noGrp="1" noChangeArrowheads="1"/>
          </p:cNvSpPr>
          <p:nvPr>
            <p:ph type="dt" sz="half" idx="10"/>
          </p:nvPr>
        </p:nvSpPr>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p:txBody>
          <a:bodyPr/>
          <a:lstStyle>
            <a:lvl1pPr>
              <a:defRPr/>
            </a:lvl1pPr>
          </a:lstStyle>
          <a:p>
            <a:pPr>
              <a:defRPr/>
            </a:pPr>
            <a:fld id="{446052CF-B191-46FF-9520-170B185823B2}" type="slidenum">
              <a:rPr lang="en-US" altLang="zh-CN"/>
              <a:t>‹#›</a:t>
            </a:fld>
            <a:endParaRPr lang="en-US" altLang="zh-CN"/>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p:txBody>
          <a:bodyPr/>
          <a:lstStyle>
            <a:lvl1pPr>
              <a:defRPr/>
            </a:lvl1pPr>
          </a:lstStyle>
          <a:p>
            <a:pPr>
              <a:defRPr/>
            </a:pPr>
            <a:fld id="{64D5C767-B200-47CE-992E-641F4FE5A0C1}" type="slidenum">
              <a:rPr lang="en-US" altLang="zh-CN"/>
              <a:t>‹#›</a:t>
            </a:fld>
            <a:endParaRPr lang="en-US" altLang="zh-CN"/>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15100" y="609600"/>
            <a:ext cx="1943100" cy="548640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85800" y="609600"/>
            <a:ext cx="5676900" cy="5486400"/>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p:txBody>
          <a:bodyPr/>
          <a:lstStyle>
            <a:lvl1pPr>
              <a:defRPr/>
            </a:lvl1pPr>
          </a:lstStyle>
          <a:p>
            <a:pPr>
              <a:defRPr/>
            </a:pPr>
            <a:fld id="{399CFC70-78A5-430F-867E-5352A5D8A2BE}" type="slidenum">
              <a:rPr lang="en-US" altLang="zh-CN"/>
              <a:t>‹#›</a:t>
            </a:fld>
            <a:endParaRPr lang="en-US" altLang="zh-CN"/>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reserve="1">
  <p:cSld name="标题和四项内容">
    <p:spTree>
      <p:nvGrpSpPr>
        <p:cNvPr id="1" name=""/>
        <p:cNvGrpSpPr/>
        <p:nvPr/>
      </p:nvGrpSpPr>
      <p:grpSpPr>
        <a:xfrm>
          <a:off x="0" y="0"/>
          <a:ext cx="0" cy="0"/>
          <a:chOff x="0" y="0"/>
          <a:chExt cx="0" cy="0"/>
        </a:xfrm>
      </p:grpSpPr>
      <p:sp>
        <p:nvSpPr>
          <p:cNvPr id="2" name="标题 1"/>
          <p:cNvSpPr>
            <a:spLocks noGrp="1"/>
          </p:cNvSpPr>
          <p:nvPr>
            <p:ph type="title" sz="quarter"/>
          </p:nvPr>
        </p:nvSpPr>
        <p:spPr>
          <a:xfrm>
            <a:off x="685800" y="609600"/>
            <a:ext cx="7772400" cy="1143000"/>
          </a:xfrm>
        </p:spPr>
        <p:txBody>
          <a:bodyPr/>
          <a:lstStyle/>
          <a:p>
            <a:r>
              <a:rPr lang="zh-CN" altLang="en-US" smtClean="0"/>
              <a:t>单击此处编辑母版标题样式</a:t>
            </a:r>
            <a:endParaRPr lang="zh-CN" altLang="en-US"/>
          </a:p>
        </p:txBody>
      </p:sp>
      <p:sp>
        <p:nvSpPr>
          <p:cNvPr id="3" name="内容占位符 2"/>
          <p:cNvSpPr>
            <a:spLocks noGrp="1"/>
          </p:cNvSpPr>
          <p:nvPr>
            <p:ph sz="quarter" idx="1"/>
          </p:nvPr>
        </p:nvSpPr>
        <p:spPr>
          <a:xfrm>
            <a:off x="685800" y="1981200"/>
            <a:ext cx="3810000" cy="1981200"/>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quarter" idx="2"/>
          </p:nvPr>
        </p:nvSpPr>
        <p:spPr>
          <a:xfrm>
            <a:off x="4648200" y="1981200"/>
            <a:ext cx="3810000" cy="1981200"/>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内容占位符 4"/>
          <p:cNvSpPr>
            <a:spLocks noGrp="1"/>
          </p:cNvSpPr>
          <p:nvPr>
            <p:ph sz="quarter" idx="3"/>
          </p:nvPr>
        </p:nvSpPr>
        <p:spPr>
          <a:xfrm>
            <a:off x="685800" y="4114800"/>
            <a:ext cx="3810000" cy="1981200"/>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内容占位符 5"/>
          <p:cNvSpPr>
            <a:spLocks noGrp="1"/>
          </p:cNvSpPr>
          <p:nvPr>
            <p:ph sz="quarter" idx="4"/>
          </p:nvPr>
        </p:nvSpPr>
        <p:spPr>
          <a:xfrm>
            <a:off x="4648200" y="4114800"/>
            <a:ext cx="3810000" cy="1981200"/>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Rectangle 4"/>
          <p:cNvSpPr>
            <a:spLocks noGrp="1" noChangeArrowheads="1"/>
          </p:cNvSpPr>
          <p:nvPr>
            <p:ph type="dt" sz="half" idx="10"/>
          </p:nvPr>
        </p:nvSpPr>
        <p:spPr/>
        <p:txBody>
          <a:bodyPr/>
          <a:lstStyle>
            <a:lvl1pPr>
              <a:defRPr/>
            </a:lvl1pPr>
          </a:lstStyle>
          <a:p>
            <a:pPr>
              <a:defRPr/>
            </a:pPr>
            <a:endParaRPr lang="en-US" altLang="zh-CN"/>
          </a:p>
        </p:txBody>
      </p:sp>
      <p:sp>
        <p:nvSpPr>
          <p:cNvPr id="8" name="Rectangle 5"/>
          <p:cNvSpPr>
            <a:spLocks noGrp="1" noChangeArrowheads="1"/>
          </p:cNvSpPr>
          <p:nvPr>
            <p:ph type="ftr" sz="quarter" idx="11"/>
          </p:nvPr>
        </p:nvSpPr>
        <p:spPr/>
        <p:txBody>
          <a:bodyPr/>
          <a:lstStyle>
            <a:lvl1pPr>
              <a:defRPr/>
            </a:lvl1pPr>
          </a:lstStyle>
          <a:p>
            <a:pPr>
              <a:defRPr/>
            </a:pPr>
            <a:endParaRPr lang="en-US" altLang="zh-CN"/>
          </a:p>
        </p:txBody>
      </p:sp>
      <p:sp>
        <p:nvSpPr>
          <p:cNvPr id="9" name="Rectangle 6"/>
          <p:cNvSpPr>
            <a:spLocks noGrp="1" noChangeArrowheads="1"/>
          </p:cNvSpPr>
          <p:nvPr>
            <p:ph type="sldNum" sz="quarter" idx="12"/>
          </p:nvPr>
        </p:nvSpPr>
        <p:spPr/>
        <p:txBody>
          <a:bodyPr/>
          <a:lstStyle>
            <a:lvl1pPr>
              <a:defRPr/>
            </a:lvl1pPr>
          </a:lstStyle>
          <a:p>
            <a:pPr>
              <a:defRPr/>
            </a:pPr>
            <a:fld id="{B740D1D3-C1E8-4B95-BE16-DC7A48CF2591}" type="slidenum">
              <a:rPr lang="en-US" altLang="zh-CN"/>
              <a:t>‹#›</a:t>
            </a:fld>
            <a:endParaRPr lang="en-US" altLang="zh-CN"/>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p:txBody>
          <a:bodyPr/>
          <a:lstStyle>
            <a:lvl1pPr>
              <a:defRPr/>
            </a:lvl1pPr>
          </a:lstStyle>
          <a:p>
            <a:pPr>
              <a:defRPr/>
            </a:pPr>
            <a:fld id="{F460F67D-D99B-4111-845D-0A63B58D420F}" type="slidenum">
              <a:rPr lang="en-US" altLang="zh-CN"/>
              <a:t>‹#›</a:t>
            </a:fld>
            <a:endParaRPr lang="en-US" altLang="zh-CN"/>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Rectangle 4"/>
          <p:cNvSpPr>
            <a:spLocks noGrp="1" noChangeArrowheads="1"/>
          </p:cNvSpPr>
          <p:nvPr>
            <p:ph type="dt" sz="half" idx="10"/>
          </p:nvPr>
        </p:nvSpPr>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p:txBody>
          <a:bodyPr/>
          <a:lstStyle>
            <a:lvl1pPr>
              <a:defRPr/>
            </a:lvl1pPr>
          </a:lstStyle>
          <a:p>
            <a:pPr>
              <a:defRPr/>
            </a:pPr>
            <a:fld id="{84A6975C-1219-45C8-95A8-677E522615A5}" type="slidenum">
              <a:rPr lang="en-US" altLang="zh-CN"/>
              <a:t>‹#›</a:t>
            </a:fld>
            <a:endParaRPr lang="en-US" altLang="zh-CN"/>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Rectangle 4"/>
          <p:cNvSpPr>
            <a:spLocks noGrp="1" noChangeArrowheads="1"/>
          </p:cNvSpPr>
          <p:nvPr>
            <p:ph type="dt" sz="half" idx="10"/>
          </p:nvPr>
        </p:nvSpPr>
        <p:spPr/>
        <p:txBody>
          <a:bodyPr/>
          <a:lstStyle>
            <a:lvl1pPr>
              <a:defRPr/>
            </a:lvl1pPr>
          </a:lstStyle>
          <a:p>
            <a:pPr>
              <a:defRPr/>
            </a:pPr>
            <a:endParaRPr lang="en-US" altLang="zh-CN"/>
          </a:p>
        </p:txBody>
      </p:sp>
      <p:sp>
        <p:nvSpPr>
          <p:cNvPr id="6" name="Rectangle 5"/>
          <p:cNvSpPr>
            <a:spLocks noGrp="1" noChangeArrowheads="1"/>
          </p:cNvSpPr>
          <p:nvPr>
            <p:ph type="ftr" sz="quarter" idx="11"/>
          </p:nvPr>
        </p:nvSpPr>
        <p:spPr/>
        <p:txBody>
          <a:bodyPr/>
          <a:lstStyle>
            <a:lvl1pPr>
              <a:defRPr/>
            </a:lvl1pPr>
          </a:lstStyle>
          <a:p>
            <a:pPr>
              <a:defRPr/>
            </a:pPr>
            <a:endParaRPr lang="en-US" altLang="zh-CN"/>
          </a:p>
        </p:txBody>
      </p:sp>
      <p:sp>
        <p:nvSpPr>
          <p:cNvPr id="7" name="Rectangle 6"/>
          <p:cNvSpPr>
            <a:spLocks noGrp="1" noChangeArrowheads="1"/>
          </p:cNvSpPr>
          <p:nvPr>
            <p:ph type="sldNum" sz="quarter" idx="12"/>
          </p:nvPr>
        </p:nvSpPr>
        <p:spPr/>
        <p:txBody>
          <a:bodyPr/>
          <a:lstStyle>
            <a:lvl1pPr>
              <a:defRPr/>
            </a:lvl1pPr>
          </a:lstStyle>
          <a:p>
            <a:pPr>
              <a:defRPr/>
            </a:pPr>
            <a:fld id="{B914A9D5-5E47-4757-8AAB-94A49091C9DE}" type="slidenum">
              <a:rPr lang="en-US" altLang="zh-CN"/>
              <a:t>‹#›</a:t>
            </a:fld>
            <a:endParaRPr lang="en-US" altLang="zh-CN"/>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Rectangle 4"/>
          <p:cNvSpPr>
            <a:spLocks noGrp="1" noChangeArrowheads="1"/>
          </p:cNvSpPr>
          <p:nvPr>
            <p:ph type="dt" sz="half" idx="10"/>
          </p:nvPr>
        </p:nvSpPr>
        <p:spPr/>
        <p:txBody>
          <a:bodyPr/>
          <a:lstStyle>
            <a:lvl1pPr>
              <a:defRPr/>
            </a:lvl1pPr>
          </a:lstStyle>
          <a:p>
            <a:pPr>
              <a:defRPr/>
            </a:pPr>
            <a:endParaRPr lang="en-US" altLang="zh-CN"/>
          </a:p>
        </p:txBody>
      </p:sp>
      <p:sp>
        <p:nvSpPr>
          <p:cNvPr id="8" name="Rectangle 5"/>
          <p:cNvSpPr>
            <a:spLocks noGrp="1" noChangeArrowheads="1"/>
          </p:cNvSpPr>
          <p:nvPr>
            <p:ph type="ftr" sz="quarter" idx="11"/>
          </p:nvPr>
        </p:nvSpPr>
        <p:spPr/>
        <p:txBody>
          <a:bodyPr/>
          <a:lstStyle>
            <a:lvl1pPr>
              <a:defRPr/>
            </a:lvl1pPr>
          </a:lstStyle>
          <a:p>
            <a:pPr>
              <a:defRPr/>
            </a:pPr>
            <a:endParaRPr lang="en-US" altLang="zh-CN"/>
          </a:p>
        </p:txBody>
      </p:sp>
      <p:sp>
        <p:nvSpPr>
          <p:cNvPr id="9" name="Rectangle 6"/>
          <p:cNvSpPr>
            <a:spLocks noGrp="1" noChangeArrowheads="1"/>
          </p:cNvSpPr>
          <p:nvPr>
            <p:ph type="sldNum" sz="quarter" idx="12"/>
          </p:nvPr>
        </p:nvSpPr>
        <p:spPr/>
        <p:txBody>
          <a:bodyPr/>
          <a:lstStyle>
            <a:lvl1pPr>
              <a:defRPr/>
            </a:lvl1pPr>
          </a:lstStyle>
          <a:p>
            <a:pPr>
              <a:defRPr/>
            </a:pPr>
            <a:fld id="{8DFB1AA4-D996-477E-B625-31D9339369F9}" type="slidenum">
              <a:rPr lang="en-US" altLang="zh-CN"/>
              <a:t>‹#›</a:t>
            </a:fld>
            <a:endParaRPr lang="en-US" altLang="zh-CN"/>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Rectangle 4"/>
          <p:cNvSpPr>
            <a:spLocks noGrp="1" noChangeArrowheads="1"/>
          </p:cNvSpPr>
          <p:nvPr>
            <p:ph type="dt" sz="half" idx="10"/>
          </p:nvPr>
        </p:nvSpPr>
        <p:spPr/>
        <p:txBody>
          <a:bodyPr/>
          <a:lstStyle>
            <a:lvl1pPr>
              <a:defRPr/>
            </a:lvl1pPr>
          </a:lstStyle>
          <a:p>
            <a:pPr>
              <a:defRPr/>
            </a:pPr>
            <a:endParaRPr lang="en-US" altLang="zh-CN"/>
          </a:p>
        </p:txBody>
      </p:sp>
      <p:sp>
        <p:nvSpPr>
          <p:cNvPr id="4" name="Rectangle 5"/>
          <p:cNvSpPr>
            <a:spLocks noGrp="1" noChangeArrowheads="1"/>
          </p:cNvSpPr>
          <p:nvPr>
            <p:ph type="ftr" sz="quarter" idx="11"/>
          </p:nvPr>
        </p:nvSpPr>
        <p:spPr/>
        <p:txBody>
          <a:bodyPr/>
          <a:lstStyle>
            <a:lvl1pPr>
              <a:defRPr/>
            </a:lvl1pPr>
          </a:lstStyle>
          <a:p>
            <a:pPr>
              <a:defRPr/>
            </a:pPr>
            <a:endParaRPr lang="en-US" altLang="zh-CN"/>
          </a:p>
        </p:txBody>
      </p:sp>
      <p:sp>
        <p:nvSpPr>
          <p:cNvPr id="5" name="Rectangle 6"/>
          <p:cNvSpPr>
            <a:spLocks noGrp="1" noChangeArrowheads="1"/>
          </p:cNvSpPr>
          <p:nvPr>
            <p:ph type="sldNum" sz="quarter" idx="12"/>
          </p:nvPr>
        </p:nvSpPr>
        <p:spPr/>
        <p:txBody>
          <a:bodyPr/>
          <a:lstStyle>
            <a:lvl1pPr>
              <a:defRPr/>
            </a:lvl1pPr>
          </a:lstStyle>
          <a:p>
            <a:pPr>
              <a:defRPr/>
            </a:pPr>
            <a:fld id="{39F79F42-327C-4537-8A2C-7722B58997BE}" type="slidenum">
              <a:rPr lang="en-US" altLang="zh-CN"/>
              <a:t>‹#›</a:t>
            </a:fld>
            <a:endParaRPr lang="en-US" altLang="zh-CN"/>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ltLang="zh-CN"/>
          </a:p>
        </p:txBody>
      </p:sp>
      <p:sp>
        <p:nvSpPr>
          <p:cNvPr id="3" name="Rectangle 5"/>
          <p:cNvSpPr>
            <a:spLocks noGrp="1" noChangeArrowheads="1"/>
          </p:cNvSpPr>
          <p:nvPr>
            <p:ph type="ftr" sz="quarter" idx="11"/>
          </p:nvPr>
        </p:nvSpPr>
        <p:spPr/>
        <p:txBody>
          <a:bodyPr/>
          <a:lstStyle>
            <a:lvl1pPr>
              <a:defRPr/>
            </a:lvl1pPr>
          </a:lstStyle>
          <a:p>
            <a:pPr>
              <a:defRPr/>
            </a:pPr>
            <a:endParaRPr lang="en-US" altLang="zh-CN"/>
          </a:p>
        </p:txBody>
      </p:sp>
      <p:sp>
        <p:nvSpPr>
          <p:cNvPr id="4" name="Rectangle 6"/>
          <p:cNvSpPr>
            <a:spLocks noGrp="1" noChangeArrowheads="1"/>
          </p:cNvSpPr>
          <p:nvPr>
            <p:ph type="sldNum" sz="quarter" idx="12"/>
          </p:nvPr>
        </p:nvSpPr>
        <p:spPr/>
        <p:txBody>
          <a:bodyPr/>
          <a:lstStyle>
            <a:lvl1pPr>
              <a:defRPr/>
            </a:lvl1pPr>
          </a:lstStyle>
          <a:p>
            <a:pPr>
              <a:defRPr/>
            </a:pPr>
            <a:fld id="{58435141-6263-4100-9903-3A1AA096CEAE}" type="slidenum">
              <a:rPr lang="en-US" altLang="zh-CN"/>
              <a:t>‹#›</a:t>
            </a:fld>
            <a:endParaRPr lang="en-US" altLang="zh-CN"/>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4"/>
          <p:cNvSpPr>
            <a:spLocks noGrp="1" noChangeArrowheads="1"/>
          </p:cNvSpPr>
          <p:nvPr>
            <p:ph type="dt" sz="half" idx="10"/>
          </p:nvPr>
        </p:nvSpPr>
        <p:spPr/>
        <p:txBody>
          <a:bodyPr/>
          <a:lstStyle>
            <a:lvl1pPr>
              <a:defRPr/>
            </a:lvl1pPr>
          </a:lstStyle>
          <a:p>
            <a:pPr>
              <a:defRPr/>
            </a:pPr>
            <a:endParaRPr lang="en-US" altLang="zh-CN"/>
          </a:p>
        </p:txBody>
      </p:sp>
      <p:sp>
        <p:nvSpPr>
          <p:cNvPr id="6" name="Rectangle 5"/>
          <p:cNvSpPr>
            <a:spLocks noGrp="1" noChangeArrowheads="1"/>
          </p:cNvSpPr>
          <p:nvPr>
            <p:ph type="ftr" sz="quarter" idx="11"/>
          </p:nvPr>
        </p:nvSpPr>
        <p:spPr/>
        <p:txBody>
          <a:bodyPr/>
          <a:lstStyle>
            <a:lvl1pPr>
              <a:defRPr/>
            </a:lvl1pPr>
          </a:lstStyle>
          <a:p>
            <a:pPr>
              <a:defRPr/>
            </a:pPr>
            <a:endParaRPr lang="en-US" altLang="zh-CN"/>
          </a:p>
        </p:txBody>
      </p:sp>
      <p:sp>
        <p:nvSpPr>
          <p:cNvPr id="7" name="Rectangle 6"/>
          <p:cNvSpPr>
            <a:spLocks noGrp="1" noChangeArrowheads="1"/>
          </p:cNvSpPr>
          <p:nvPr>
            <p:ph type="sldNum" sz="quarter" idx="12"/>
          </p:nvPr>
        </p:nvSpPr>
        <p:spPr/>
        <p:txBody>
          <a:bodyPr/>
          <a:lstStyle>
            <a:lvl1pPr>
              <a:defRPr/>
            </a:lvl1pPr>
          </a:lstStyle>
          <a:p>
            <a:pPr>
              <a:defRPr/>
            </a:pPr>
            <a:fld id="{2045BB92-7C7E-4947-BDF7-800F92CCFB4C}" type="slidenum">
              <a:rPr lang="en-US" altLang="zh-CN"/>
              <a:t>‹#›</a:t>
            </a:fld>
            <a:endParaRPr lang="en-US" altLang="zh-CN"/>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smtClean="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4"/>
          <p:cNvSpPr>
            <a:spLocks noGrp="1" noChangeArrowheads="1"/>
          </p:cNvSpPr>
          <p:nvPr>
            <p:ph type="dt" sz="half" idx="10"/>
          </p:nvPr>
        </p:nvSpPr>
        <p:spPr/>
        <p:txBody>
          <a:bodyPr/>
          <a:lstStyle>
            <a:lvl1pPr>
              <a:defRPr/>
            </a:lvl1pPr>
          </a:lstStyle>
          <a:p>
            <a:pPr>
              <a:defRPr/>
            </a:pPr>
            <a:endParaRPr lang="en-US" altLang="zh-CN"/>
          </a:p>
        </p:txBody>
      </p:sp>
      <p:sp>
        <p:nvSpPr>
          <p:cNvPr id="6" name="Rectangle 5"/>
          <p:cNvSpPr>
            <a:spLocks noGrp="1" noChangeArrowheads="1"/>
          </p:cNvSpPr>
          <p:nvPr>
            <p:ph type="ftr" sz="quarter" idx="11"/>
          </p:nvPr>
        </p:nvSpPr>
        <p:spPr/>
        <p:txBody>
          <a:bodyPr/>
          <a:lstStyle>
            <a:lvl1pPr>
              <a:defRPr/>
            </a:lvl1pPr>
          </a:lstStyle>
          <a:p>
            <a:pPr>
              <a:defRPr/>
            </a:pPr>
            <a:endParaRPr lang="en-US" altLang="zh-CN"/>
          </a:p>
        </p:txBody>
      </p:sp>
      <p:sp>
        <p:nvSpPr>
          <p:cNvPr id="7" name="Rectangle 6"/>
          <p:cNvSpPr>
            <a:spLocks noGrp="1" noChangeArrowheads="1"/>
          </p:cNvSpPr>
          <p:nvPr>
            <p:ph type="sldNum" sz="quarter" idx="12"/>
          </p:nvPr>
        </p:nvSpPr>
        <p:spPr/>
        <p:txBody>
          <a:bodyPr/>
          <a:lstStyle>
            <a:lvl1pPr>
              <a:defRPr/>
            </a:lvl1pPr>
          </a:lstStyle>
          <a:p>
            <a:pPr>
              <a:defRPr/>
            </a:pPr>
            <a:fld id="{F4D221E1-854A-4673-9525-52AC08852F5D}" type="slidenum">
              <a:rPr lang="en-US" altLang="zh-CN"/>
              <a:t>‹#›</a:t>
            </a:fld>
            <a:endParaRPr lang="en-US" altLang="zh-CN"/>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cstate="email">
            <a:lum/>
          </a:blip>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CN" altLang="en-US" smtClean="0"/>
              <a:t>单击此处编辑母版标题样式</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114692" name="Rectangle 4"/>
          <p:cNvSpPr>
            <a:spLocks noGrp="1" noChangeArrowheads="1"/>
          </p:cNvSpPr>
          <p:nvPr>
            <p:ph type="dt" sz="half" idx="2"/>
          </p:nvPr>
        </p:nvSpPr>
        <p:spPr bwMode="auto">
          <a:xfrm>
            <a:off x="685800" y="6248400"/>
            <a:ext cx="1905000" cy="457200"/>
          </a:xfrm>
          <a:prstGeom prst="rect">
            <a:avLst/>
          </a:prstGeom>
          <a:noFill/>
          <a:ln w="9525">
            <a:noFill/>
            <a:miter lim="800000"/>
          </a:ln>
          <a:effectLst/>
        </p:spPr>
        <p:txBody>
          <a:bodyPr vert="horz" wrap="square" lIns="91440" tIns="45720" rIns="91440" bIns="45720" numCol="1" anchor="t" anchorCtr="0" compatLnSpc="1"/>
          <a:lstStyle>
            <a:lvl1pPr algn="l" eaLnBrk="1" hangingPunct="1">
              <a:defRPr kumimoji="1" sz="1400" b="0">
                <a:effectLst/>
                <a:latin typeface="+mn-lt"/>
                <a:ea typeface="宋体" panose="02010600030101010101" pitchFamily="2" charset="-122"/>
              </a:defRPr>
            </a:lvl1pPr>
          </a:lstStyle>
          <a:p>
            <a:pPr>
              <a:defRPr/>
            </a:pPr>
            <a:endParaRPr lang="en-US" altLang="zh-CN"/>
          </a:p>
        </p:txBody>
      </p:sp>
      <p:sp>
        <p:nvSpPr>
          <p:cNvPr id="114693" name="Rectangle 5"/>
          <p:cNvSpPr>
            <a:spLocks noGrp="1" noChangeArrowheads="1"/>
          </p:cNvSpPr>
          <p:nvPr>
            <p:ph type="ftr" sz="quarter" idx="3"/>
          </p:nvPr>
        </p:nvSpPr>
        <p:spPr bwMode="auto">
          <a:xfrm>
            <a:off x="3124200" y="6248400"/>
            <a:ext cx="2895600" cy="457200"/>
          </a:xfrm>
          <a:prstGeom prst="rect">
            <a:avLst/>
          </a:prstGeom>
          <a:noFill/>
          <a:ln w="9525">
            <a:noFill/>
            <a:miter lim="800000"/>
          </a:ln>
          <a:effectLst/>
        </p:spPr>
        <p:txBody>
          <a:bodyPr vert="horz" wrap="square" lIns="91440" tIns="45720" rIns="91440" bIns="45720" numCol="1" anchor="t" anchorCtr="0" compatLnSpc="1"/>
          <a:lstStyle>
            <a:lvl1pPr algn="ctr" eaLnBrk="1" hangingPunct="1">
              <a:defRPr kumimoji="1" sz="1400" b="0">
                <a:effectLst/>
                <a:latin typeface="+mn-lt"/>
                <a:ea typeface="宋体" panose="02010600030101010101" pitchFamily="2" charset="-122"/>
              </a:defRPr>
            </a:lvl1pPr>
          </a:lstStyle>
          <a:p>
            <a:pPr>
              <a:defRPr/>
            </a:pPr>
            <a:endParaRPr lang="en-US" altLang="zh-CN"/>
          </a:p>
        </p:txBody>
      </p:sp>
      <p:sp>
        <p:nvSpPr>
          <p:cNvPr id="114694" name="Rectangle 6"/>
          <p:cNvSpPr>
            <a:spLocks noGrp="1" noChangeArrowheads="1"/>
          </p:cNvSpPr>
          <p:nvPr>
            <p:ph type="sldNum" sz="quarter" idx="4"/>
          </p:nvPr>
        </p:nvSpPr>
        <p:spPr bwMode="auto">
          <a:xfrm>
            <a:off x="6553200" y="6248400"/>
            <a:ext cx="1905000" cy="457200"/>
          </a:xfrm>
          <a:prstGeom prst="rect">
            <a:avLst/>
          </a:prstGeom>
          <a:noFill/>
          <a:ln w="9525">
            <a:noFill/>
            <a:miter lim="800000"/>
          </a:ln>
          <a:effectLst/>
        </p:spPr>
        <p:txBody>
          <a:bodyPr vert="horz" wrap="square" lIns="91440" tIns="45720" rIns="91440" bIns="45720" numCol="1" anchor="t" anchorCtr="0" compatLnSpc="1"/>
          <a:lstStyle>
            <a:lvl1pPr algn="r" eaLnBrk="1" hangingPunct="1">
              <a:defRPr kumimoji="1" sz="1400" b="0">
                <a:effectLst/>
                <a:latin typeface="+mn-lt"/>
                <a:ea typeface="宋体" panose="02010600030101010101" pitchFamily="2" charset="-122"/>
              </a:defRPr>
            </a:lvl1pPr>
          </a:lstStyle>
          <a:p>
            <a:pPr>
              <a:defRPr/>
            </a:pPr>
            <a:fld id="{CFBF38CD-58F9-4665-8E82-E83E224F4165}" type="slidenum">
              <a:rPr lang="en-US" altLang="zh-CN"/>
              <a:t>‹#›</a:t>
            </a:fld>
            <a:endParaRPr lang="en-US" altLang="zh-C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anose="02020603050405020304" pitchFamily="18" charset="0"/>
          <a:ea typeface="宋体" panose="02010600030101010101" pitchFamily="2" charset="-122"/>
        </a:defRPr>
      </a:lvl2pPr>
      <a:lvl3pPr algn="ctr" rtl="0" eaLnBrk="0" fontAlgn="base" hangingPunct="0">
        <a:spcBef>
          <a:spcPct val="0"/>
        </a:spcBef>
        <a:spcAft>
          <a:spcPct val="0"/>
        </a:spcAft>
        <a:defRPr kumimoji="1" sz="4400">
          <a:solidFill>
            <a:schemeClr val="tx2"/>
          </a:solidFill>
          <a:latin typeface="Times New Roman" panose="02020603050405020304" pitchFamily="18" charset="0"/>
          <a:ea typeface="宋体" panose="02010600030101010101" pitchFamily="2" charset="-122"/>
        </a:defRPr>
      </a:lvl3pPr>
      <a:lvl4pPr algn="ctr" rtl="0" eaLnBrk="0" fontAlgn="base" hangingPunct="0">
        <a:spcBef>
          <a:spcPct val="0"/>
        </a:spcBef>
        <a:spcAft>
          <a:spcPct val="0"/>
        </a:spcAft>
        <a:defRPr kumimoji="1" sz="4400">
          <a:solidFill>
            <a:schemeClr val="tx2"/>
          </a:solidFill>
          <a:latin typeface="Times New Roman" panose="02020603050405020304" pitchFamily="18" charset="0"/>
          <a:ea typeface="宋体" panose="02010600030101010101" pitchFamily="2" charset="-122"/>
        </a:defRPr>
      </a:lvl4pPr>
      <a:lvl5pPr algn="ctr" rtl="0" eaLnBrk="0" fontAlgn="base" hangingPunct="0">
        <a:spcBef>
          <a:spcPct val="0"/>
        </a:spcBef>
        <a:spcAft>
          <a:spcPct val="0"/>
        </a:spcAft>
        <a:defRPr kumimoji="1" sz="4400">
          <a:solidFill>
            <a:schemeClr val="tx2"/>
          </a:solidFill>
          <a:latin typeface="Times New Roman" panose="02020603050405020304" pitchFamily="18" charset="0"/>
          <a:ea typeface="宋体" panose="02010600030101010101" pitchFamily="2" charset="-122"/>
        </a:defRPr>
      </a:lvl5pPr>
      <a:lvl6pPr marL="457200" algn="ctr" rtl="0" fontAlgn="base">
        <a:spcBef>
          <a:spcPct val="0"/>
        </a:spcBef>
        <a:spcAft>
          <a:spcPct val="0"/>
        </a:spcAft>
        <a:defRPr kumimoji="1" sz="4400">
          <a:solidFill>
            <a:schemeClr val="tx2"/>
          </a:solidFill>
          <a:latin typeface="Times New Roman" panose="02020603050405020304" pitchFamily="18" charset="0"/>
          <a:ea typeface="宋体" panose="02010600030101010101" pitchFamily="2" charset="-122"/>
        </a:defRPr>
      </a:lvl6pPr>
      <a:lvl7pPr marL="914400" algn="ctr" rtl="0" fontAlgn="base">
        <a:spcBef>
          <a:spcPct val="0"/>
        </a:spcBef>
        <a:spcAft>
          <a:spcPct val="0"/>
        </a:spcAft>
        <a:defRPr kumimoji="1" sz="4400">
          <a:solidFill>
            <a:schemeClr val="tx2"/>
          </a:solidFill>
          <a:latin typeface="Times New Roman" panose="02020603050405020304" pitchFamily="18" charset="0"/>
          <a:ea typeface="宋体" panose="02010600030101010101" pitchFamily="2" charset="-122"/>
        </a:defRPr>
      </a:lvl7pPr>
      <a:lvl8pPr marL="1371600" algn="ctr" rtl="0" fontAlgn="base">
        <a:spcBef>
          <a:spcPct val="0"/>
        </a:spcBef>
        <a:spcAft>
          <a:spcPct val="0"/>
        </a:spcAft>
        <a:defRPr kumimoji="1" sz="4400">
          <a:solidFill>
            <a:schemeClr val="tx2"/>
          </a:solidFill>
          <a:latin typeface="Times New Roman" panose="02020603050405020304" pitchFamily="18" charset="0"/>
          <a:ea typeface="宋体" panose="02010600030101010101" pitchFamily="2" charset="-122"/>
        </a:defRPr>
      </a:lvl8pPr>
      <a:lvl9pPr marL="1828800" algn="ctr" rtl="0" fontAlgn="base">
        <a:spcBef>
          <a:spcPct val="0"/>
        </a:spcBef>
        <a:spcAft>
          <a:spcPct val="0"/>
        </a:spcAft>
        <a:defRPr kumimoji="1" sz="4400">
          <a:solidFill>
            <a:schemeClr val="tx2"/>
          </a:solidFill>
          <a:latin typeface="Times New Roman" panose="02020603050405020304" pitchFamily="18" charset="0"/>
          <a:ea typeface="宋体" panose="02010600030101010101" pitchFamily="2" charset="-122"/>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7.xml"/><Relationship Id="rId1" Type="http://schemas.openxmlformats.org/officeDocument/2006/relationships/vmlDrawing" Target="../drawings/vmlDrawing2.vml"/><Relationship Id="rId5" Type="http://schemas.openxmlformats.org/officeDocument/2006/relationships/oleObject" Target="../embeddings/oleObject6.bin"/><Relationship Id="rId4" Type="http://schemas.openxmlformats.org/officeDocument/2006/relationships/image" Target="../media/image13.wmf"/></Relationships>
</file>

<file path=ppt/slides/_rels/slide13.xml.rels><?xml version="1.0" encoding="UTF-8" standalone="yes"?>
<Relationships xmlns="http://schemas.openxmlformats.org/package/2006/relationships"><Relationship Id="rId3" Type="http://schemas.openxmlformats.org/officeDocument/2006/relationships/slide" Target="slide15.xml"/><Relationship Id="rId2" Type="http://schemas.openxmlformats.org/officeDocument/2006/relationships/audio" Target="../media/audio1.wav"/><Relationship Id="rId1" Type="http://schemas.openxmlformats.org/officeDocument/2006/relationships/slideLayout" Target="../slideLayouts/slideLayout7.xml"/><Relationship Id="rId4" Type="http://schemas.openxmlformats.org/officeDocument/2006/relationships/image" Target="../media/image14.GIF"/></Relationships>
</file>

<file path=ppt/slides/_rels/slide14.xml.rels><?xml version="1.0" encoding="UTF-8" standalone="yes"?>
<Relationships xmlns="http://schemas.openxmlformats.org/package/2006/relationships"><Relationship Id="rId3" Type="http://schemas.openxmlformats.org/officeDocument/2006/relationships/slide" Target="slide15.xml"/><Relationship Id="rId2" Type="http://schemas.openxmlformats.org/officeDocument/2006/relationships/audio" Target="../media/audio1.wav"/><Relationship Id="rId1" Type="http://schemas.openxmlformats.org/officeDocument/2006/relationships/slideLayout" Target="../slideLayouts/slideLayout7.xml"/><Relationship Id="rId4" Type="http://schemas.openxmlformats.org/officeDocument/2006/relationships/image" Target="../media/image14.GIF"/></Relationships>
</file>

<file path=ppt/slides/_rels/slide15.xml.rels><?xml version="1.0" encoding="UTF-8" standalone="yes"?>
<Relationships xmlns="http://schemas.openxmlformats.org/package/2006/relationships"><Relationship Id="rId3" Type="http://schemas.openxmlformats.org/officeDocument/2006/relationships/slide" Target="slide15.xml"/><Relationship Id="rId2" Type="http://schemas.openxmlformats.org/officeDocument/2006/relationships/audio" Target="../media/audio1.wav"/><Relationship Id="rId1" Type="http://schemas.openxmlformats.org/officeDocument/2006/relationships/slideLayout" Target="../slideLayouts/slideLayout7.xml"/><Relationship Id="rId4" Type="http://schemas.openxmlformats.org/officeDocument/2006/relationships/image" Target="../media/image14.GIF"/></Relationships>
</file>

<file path=ppt/slides/_rels/slide16.xml.rels><?xml version="1.0" encoding="UTF-8" standalone="yes"?>
<Relationships xmlns="http://schemas.openxmlformats.org/package/2006/relationships"><Relationship Id="rId3" Type="http://schemas.openxmlformats.org/officeDocument/2006/relationships/slide" Target="slide16.xml"/><Relationship Id="rId2" Type="http://schemas.openxmlformats.org/officeDocument/2006/relationships/audio" Target="../media/audio1.wav"/><Relationship Id="rId1" Type="http://schemas.openxmlformats.org/officeDocument/2006/relationships/slideLayout" Target="../slideLayouts/slideLayout7.xml"/><Relationship Id="rId4" Type="http://schemas.openxmlformats.org/officeDocument/2006/relationships/image" Target="../media/image14.GIF"/></Relationships>
</file>

<file path=ppt/slides/_rels/slide17.xml.rels><?xml version="1.0" encoding="UTF-8" standalone="yes"?>
<Relationships xmlns="http://schemas.openxmlformats.org/package/2006/relationships"><Relationship Id="rId3" Type="http://schemas.openxmlformats.org/officeDocument/2006/relationships/slide" Target="slide16.xml"/><Relationship Id="rId2" Type="http://schemas.openxmlformats.org/officeDocument/2006/relationships/audio" Target="../media/audio1.wav"/><Relationship Id="rId1" Type="http://schemas.openxmlformats.org/officeDocument/2006/relationships/slideLayout" Target="../slideLayouts/slideLayout7.xml"/><Relationship Id="rId4" Type="http://schemas.openxmlformats.org/officeDocument/2006/relationships/image" Target="../media/image14.GIF"/></Relationships>
</file>

<file path=ppt/slides/_rels/slide18.xml.rels><?xml version="1.0" encoding="UTF-8" standalone="yes"?>
<Relationships xmlns="http://schemas.openxmlformats.org/package/2006/relationships"><Relationship Id="rId2" Type="http://schemas.openxmlformats.org/officeDocument/2006/relationships/image" Target="../media/image15.GIF"/><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5.GI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notesSlide" Target="../notesSlides/notesSlide1.xml"/><Relationship Id="rId7" Type="http://schemas.openxmlformats.org/officeDocument/2006/relationships/image" Target="../media/image9.jpeg"/><Relationship Id="rId2" Type="http://schemas.openxmlformats.org/officeDocument/2006/relationships/slideLayout" Target="../slideLayouts/slideLayout4.xml"/><Relationship Id="rId1" Type="http://schemas.openxmlformats.org/officeDocument/2006/relationships/vmlDrawing" Target="../drawings/vmlDrawing1.vml"/><Relationship Id="rId6" Type="http://schemas.openxmlformats.org/officeDocument/2006/relationships/oleObject" Target="../embeddings/oleObject2.bin"/><Relationship Id="rId11" Type="http://schemas.openxmlformats.org/officeDocument/2006/relationships/oleObject" Target="../embeddings/oleObject4.bin"/><Relationship Id="rId5" Type="http://schemas.openxmlformats.org/officeDocument/2006/relationships/image" Target="../media/image7.wmf"/><Relationship Id="rId10" Type="http://schemas.openxmlformats.org/officeDocument/2006/relationships/image" Target="../media/image8.wmf"/><Relationship Id="rId4" Type="http://schemas.openxmlformats.org/officeDocument/2006/relationships/oleObject" Target="../embeddings/oleObject1.bin"/><Relationship Id="rId9" Type="http://schemas.openxmlformats.org/officeDocument/2006/relationships/oleObject" Target="../embeddings/oleObject3.bin"/></Relationships>
</file>

<file path=ppt/slides/_rels/slide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54" name="Rectangle 82"/>
          <p:cNvSpPr>
            <a:spLocks noChangeArrowheads="1"/>
          </p:cNvSpPr>
          <p:nvPr/>
        </p:nvSpPr>
        <p:spPr bwMode="auto">
          <a:xfrm>
            <a:off x="0" y="1844824"/>
            <a:ext cx="914400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rgbClr val="0033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spAutoFit/>
          </a:bodyPr>
          <a:lstStyle/>
          <a:p>
            <a:r>
              <a:rPr lang="zh-CN" altLang="en-US" sz="7200" dirty="0" smtClean="0">
                <a:solidFill>
                  <a:srgbClr val="C00000"/>
                </a:solidFill>
                <a:effectLst>
                  <a:outerShdw blurRad="38100" dist="38100" dir="2700000" algn="tl">
                    <a:srgbClr val="000000">
                      <a:alpha val="43137"/>
                    </a:srgbClr>
                  </a:outerShdw>
                </a:effectLst>
                <a:latin typeface="汉仪大宋简" pitchFamily="49" charset="-122"/>
                <a:ea typeface="汉仪大宋简" pitchFamily="49" charset="-122"/>
              </a:rPr>
              <a:t>平</a:t>
            </a:r>
            <a:r>
              <a:rPr lang="zh-CN" altLang="en-US" sz="7200" dirty="0">
                <a:solidFill>
                  <a:srgbClr val="C00000"/>
                </a:solidFill>
                <a:effectLst>
                  <a:outerShdw blurRad="38100" dist="38100" dir="2700000" algn="tl">
                    <a:srgbClr val="000000">
                      <a:alpha val="43137"/>
                    </a:srgbClr>
                  </a:outerShdw>
                </a:effectLst>
                <a:latin typeface="汉仪大宋简" pitchFamily="49" charset="-122"/>
                <a:ea typeface="汉仪大宋简" pitchFamily="49" charset="-122"/>
              </a:rPr>
              <a:t>行四边形的性</a:t>
            </a:r>
            <a:r>
              <a:rPr lang="zh-CN" altLang="en-US" sz="7200" dirty="0" smtClean="0">
                <a:solidFill>
                  <a:srgbClr val="C00000"/>
                </a:solidFill>
                <a:effectLst>
                  <a:outerShdw blurRad="38100" dist="38100" dir="2700000" algn="tl">
                    <a:srgbClr val="000000">
                      <a:alpha val="43137"/>
                    </a:srgbClr>
                  </a:outerShdw>
                </a:effectLst>
                <a:latin typeface="汉仪大宋简" pitchFamily="49" charset="-122"/>
                <a:ea typeface="汉仪大宋简" pitchFamily="49" charset="-122"/>
              </a:rPr>
              <a:t>质</a:t>
            </a:r>
            <a:endParaRPr lang="zh-CN" altLang="en-US" sz="7200" dirty="0">
              <a:solidFill>
                <a:srgbClr val="C00000"/>
              </a:solidFill>
              <a:effectLst>
                <a:outerShdw blurRad="38100" dist="38100" dir="2700000" algn="tl">
                  <a:srgbClr val="000000">
                    <a:alpha val="43137"/>
                  </a:srgbClr>
                </a:outerShdw>
              </a:effectLst>
              <a:latin typeface="汉仪大宋简" pitchFamily="49" charset="-122"/>
              <a:ea typeface="汉仪大宋简" pitchFamily="49" charset="-122"/>
            </a:endParaRPr>
          </a:p>
        </p:txBody>
      </p:sp>
      <p:sp>
        <p:nvSpPr>
          <p:cNvPr id="83" name="矩形 82"/>
          <p:cNvSpPr/>
          <p:nvPr/>
        </p:nvSpPr>
        <p:spPr>
          <a:xfrm>
            <a:off x="2665870" y="5114900"/>
            <a:ext cx="3812262" cy="566309"/>
          </a:xfrm>
          <a:prstGeom prst="rect">
            <a:avLst/>
          </a:prstGeom>
        </p:spPr>
        <p:txBody>
          <a:bodyPr wrap="none">
            <a:spAutoFit/>
          </a:bodyPr>
          <a:lstStyle/>
          <a:p>
            <a:pPr marL="342900" lvl="0" indent="-342900" fontAlgn="base">
              <a:lnSpc>
                <a:spcPct val="110000"/>
              </a:lnSpc>
              <a:spcBef>
                <a:spcPct val="0"/>
              </a:spcBef>
              <a:spcAft>
                <a:spcPct val="0"/>
              </a:spcAft>
            </a:pPr>
            <a:r>
              <a:rPr lang="en-US" altLang="zh-CN" kern="0" smtClean="0">
                <a:solidFill>
                  <a:srgbClr val="C00000"/>
                </a:solidFill>
                <a:latin typeface="微软雅黑" panose="020B0503020204020204" pitchFamily="34" charset="-122"/>
                <a:ea typeface="微软雅黑" panose="020B0503020204020204" pitchFamily="34" charset="-122"/>
              </a:rPr>
              <a:t>WWW.PPT818.COM</a:t>
            </a:r>
            <a:endParaRPr lang="en-US" altLang="zh-CN" kern="0" dirty="0">
              <a:solidFill>
                <a:srgbClr val="C00000"/>
              </a:solidFill>
              <a:latin typeface="微软雅黑" panose="020B0503020204020204" pitchFamily="34" charset="-122"/>
              <a:ea typeface="微软雅黑" panose="020B0503020204020204" pitchFamily="34" charset="-122"/>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Text Box 2"/>
          <p:cNvSpPr txBox="1">
            <a:spLocks noChangeArrowheads="1"/>
          </p:cNvSpPr>
          <p:nvPr/>
        </p:nvSpPr>
        <p:spPr bwMode="auto">
          <a:xfrm>
            <a:off x="179388" y="-815975"/>
            <a:ext cx="9144000" cy="2157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800" b="1">
                <a:solidFill>
                  <a:schemeClr val="tx1"/>
                </a:solidFill>
                <a:latin typeface="Arial" panose="020B0604020202020204" pitchFamily="34" charset="0"/>
                <a:ea typeface="宋体" panose="02010600030101010101" pitchFamily="2" charset="-122"/>
              </a:defRPr>
            </a:lvl1pPr>
            <a:lvl2pPr marL="742950" indent="-285750" eaLnBrk="0" hangingPunct="0">
              <a:defRPr kumimoji="1" sz="2800" b="1">
                <a:solidFill>
                  <a:schemeClr val="tx1"/>
                </a:solidFill>
                <a:latin typeface="Arial" panose="020B0604020202020204" pitchFamily="34" charset="0"/>
                <a:ea typeface="宋体" panose="02010600030101010101" pitchFamily="2" charset="-122"/>
              </a:defRPr>
            </a:lvl2pPr>
            <a:lvl3pPr marL="1143000" indent="-228600" eaLnBrk="0" hangingPunct="0">
              <a:defRPr kumimoji="1" sz="2800" b="1">
                <a:solidFill>
                  <a:schemeClr val="tx1"/>
                </a:solidFill>
                <a:latin typeface="Arial" panose="020B0604020202020204" pitchFamily="34" charset="0"/>
                <a:ea typeface="宋体" panose="02010600030101010101" pitchFamily="2" charset="-122"/>
              </a:defRPr>
            </a:lvl3pPr>
            <a:lvl4pPr marL="1600200" indent="-228600" eaLnBrk="0" hangingPunct="0">
              <a:defRPr kumimoji="1" sz="2800" b="1">
                <a:solidFill>
                  <a:schemeClr val="tx1"/>
                </a:solidFill>
                <a:latin typeface="Arial" panose="020B0604020202020204" pitchFamily="34" charset="0"/>
                <a:ea typeface="宋体" panose="02010600030101010101" pitchFamily="2" charset="-122"/>
              </a:defRPr>
            </a:lvl4pPr>
            <a:lvl5pPr marL="2057400" indent="-228600" eaLnBrk="0" hangingPunct="0">
              <a:defRPr kumimoji="1" sz="2800"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kumimoji="0" lang="en-US" altLang="zh-CN" sz="4000">
                <a:solidFill>
                  <a:srgbClr val="0000FF"/>
                </a:solidFill>
                <a:latin typeface="黑体" panose="02010609060101010101" pitchFamily="49" charset="-122"/>
                <a:ea typeface="黑体" panose="02010609060101010101" pitchFamily="49" charset="-122"/>
              </a:rPr>
              <a:t>             </a:t>
            </a:r>
          </a:p>
          <a:p>
            <a:pPr algn="l" eaLnBrk="1" hangingPunct="1">
              <a:spcBef>
                <a:spcPct val="50000"/>
              </a:spcBef>
            </a:pPr>
            <a:r>
              <a:rPr kumimoji="0" lang="zh-CN" altLang="en-US" sz="3600">
                <a:latin typeface="楷体_GB2312" pitchFamily="49" charset="-122"/>
                <a:ea typeface="楷体_GB2312" pitchFamily="49" charset="-122"/>
              </a:rPr>
              <a:t>在上述问题中</a:t>
            </a:r>
            <a:r>
              <a:rPr kumimoji="0" lang="en-US" altLang="zh-CN" sz="3600">
                <a:latin typeface="楷体_GB2312" pitchFamily="49" charset="-122"/>
                <a:ea typeface="楷体_GB2312" pitchFamily="49" charset="-122"/>
              </a:rPr>
              <a:t>,</a:t>
            </a:r>
            <a:r>
              <a:rPr kumimoji="0" lang="zh-CN" altLang="en-US" sz="3600">
                <a:latin typeface="楷体_GB2312" pitchFamily="49" charset="-122"/>
                <a:ea typeface="楷体_GB2312" pitchFamily="49" charset="-122"/>
              </a:rPr>
              <a:t>若将直线</a:t>
            </a:r>
            <a:r>
              <a:rPr kumimoji="0" lang="en-US" altLang="zh-CN" sz="3600">
                <a:latin typeface="楷体_GB2312" pitchFamily="49" charset="-122"/>
                <a:ea typeface="楷体_GB2312" pitchFamily="49" charset="-122"/>
              </a:rPr>
              <a:t>EF</a:t>
            </a:r>
            <a:r>
              <a:rPr kumimoji="0" lang="zh-CN" altLang="en-US" sz="3600">
                <a:latin typeface="楷体_GB2312" pitchFamily="49" charset="-122"/>
                <a:ea typeface="楷体_GB2312" pitchFamily="49" charset="-122"/>
              </a:rPr>
              <a:t>绕点</a:t>
            </a:r>
            <a:r>
              <a:rPr kumimoji="0" lang="en-US" altLang="zh-CN" sz="3600">
                <a:latin typeface="楷体_GB2312" pitchFamily="49" charset="-122"/>
                <a:ea typeface="楷体_GB2312" pitchFamily="49" charset="-122"/>
              </a:rPr>
              <a:t>O</a:t>
            </a:r>
            <a:r>
              <a:rPr kumimoji="0" lang="zh-CN" altLang="en-US" sz="3600">
                <a:latin typeface="楷体_GB2312" pitchFamily="49" charset="-122"/>
                <a:ea typeface="楷体_GB2312" pitchFamily="49" charset="-122"/>
              </a:rPr>
              <a:t>旋转至下</a:t>
            </a:r>
          </a:p>
          <a:p>
            <a:pPr algn="l" eaLnBrk="1" hangingPunct="1">
              <a:lnSpc>
                <a:spcPct val="65000"/>
              </a:lnSpc>
              <a:spcBef>
                <a:spcPct val="50000"/>
              </a:spcBef>
            </a:pPr>
            <a:r>
              <a:rPr kumimoji="0" lang="zh-CN" altLang="en-US" sz="3600">
                <a:latin typeface="楷体_GB2312" pitchFamily="49" charset="-122"/>
                <a:ea typeface="楷体_GB2312" pitchFamily="49" charset="-122"/>
              </a:rPr>
              <a:t>图（</a:t>
            </a:r>
            <a:r>
              <a:rPr kumimoji="0" lang="en-US" altLang="zh-CN" sz="3600">
                <a:latin typeface="楷体_GB2312" pitchFamily="49" charset="-122"/>
                <a:ea typeface="楷体_GB2312" pitchFamily="49" charset="-122"/>
              </a:rPr>
              <a:t>3</a:t>
            </a:r>
            <a:r>
              <a:rPr kumimoji="0" lang="zh-CN" altLang="en-US" sz="3600">
                <a:latin typeface="楷体_GB2312" pitchFamily="49" charset="-122"/>
                <a:ea typeface="楷体_GB2312" pitchFamily="49" charset="-122"/>
              </a:rPr>
              <a:t>）的位置时</a:t>
            </a:r>
            <a:r>
              <a:rPr kumimoji="0" lang="en-US" altLang="zh-CN" sz="3600">
                <a:latin typeface="楷体_GB2312" pitchFamily="49" charset="-122"/>
                <a:ea typeface="楷体_GB2312" pitchFamily="49" charset="-122"/>
              </a:rPr>
              <a:t>,</a:t>
            </a:r>
            <a:r>
              <a:rPr kumimoji="0" lang="zh-CN" altLang="en-US" sz="3600">
                <a:latin typeface="楷体_GB2312" pitchFamily="49" charset="-122"/>
                <a:ea typeface="楷体_GB2312" pitchFamily="49" charset="-122"/>
              </a:rPr>
              <a:t>上述结论是否仍然成立？</a:t>
            </a:r>
          </a:p>
        </p:txBody>
      </p:sp>
      <p:sp>
        <p:nvSpPr>
          <p:cNvPr id="71683" name="Text Box 3"/>
          <p:cNvSpPr txBox="1">
            <a:spLocks noChangeArrowheads="1"/>
          </p:cNvSpPr>
          <p:nvPr/>
        </p:nvSpPr>
        <p:spPr bwMode="auto">
          <a:xfrm>
            <a:off x="3394075" y="4092575"/>
            <a:ext cx="60801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800" b="1">
                <a:solidFill>
                  <a:schemeClr val="tx1"/>
                </a:solidFill>
                <a:latin typeface="Arial" panose="020B0604020202020204" pitchFamily="34" charset="0"/>
                <a:ea typeface="宋体" panose="02010600030101010101" pitchFamily="2" charset="-122"/>
              </a:defRPr>
            </a:lvl1pPr>
            <a:lvl2pPr marL="742950" indent="-285750" eaLnBrk="0" hangingPunct="0">
              <a:defRPr kumimoji="1" sz="2800" b="1">
                <a:solidFill>
                  <a:schemeClr val="tx1"/>
                </a:solidFill>
                <a:latin typeface="Arial" panose="020B0604020202020204" pitchFamily="34" charset="0"/>
                <a:ea typeface="宋体" panose="02010600030101010101" pitchFamily="2" charset="-122"/>
              </a:defRPr>
            </a:lvl2pPr>
            <a:lvl3pPr marL="1143000" indent="-228600" eaLnBrk="0" hangingPunct="0">
              <a:defRPr kumimoji="1" sz="2800" b="1">
                <a:solidFill>
                  <a:schemeClr val="tx1"/>
                </a:solidFill>
                <a:latin typeface="Arial" panose="020B0604020202020204" pitchFamily="34" charset="0"/>
                <a:ea typeface="宋体" panose="02010600030101010101" pitchFamily="2" charset="-122"/>
              </a:defRPr>
            </a:lvl3pPr>
            <a:lvl4pPr marL="1600200" indent="-228600" eaLnBrk="0" hangingPunct="0">
              <a:defRPr kumimoji="1" sz="2800" b="1">
                <a:solidFill>
                  <a:schemeClr val="tx1"/>
                </a:solidFill>
                <a:latin typeface="Arial" panose="020B0604020202020204" pitchFamily="34" charset="0"/>
                <a:ea typeface="宋体" panose="02010600030101010101" pitchFamily="2" charset="-122"/>
              </a:defRPr>
            </a:lvl4pPr>
            <a:lvl5pPr marL="2057400" indent="-228600" eaLnBrk="0" hangingPunct="0">
              <a:defRPr kumimoji="1" sz="2800"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kumimoji="0" lang="en-US" altLang="zh-CN" sz="3200">
                <a:solidFill>
                  <a:srgbClr val="990000"/>
                </a:solidFill>
                <a:latin typeface="黑体" panose="02010609060101010101" pitchFamily="49" charset="-122"/>
                <a:ea typeface="黑体" panose="02010609060101010101" pitchFamily="49" charset="-122"/>
              </a:rPr>
              <a:t>F</a:t>
            </a:r>
          </a:p>
        </p:txBody>
      </p:sp>
      <p:sp>
        <p:nvSpPr>
          <p:cNvPr id="71684" name="Text Box 4"/>
          <p:cNvSpPr txBox="1">
            <a:spLocks noChangeArrowheads="1"/>
          </p:cNvSpPr>
          <p:nvPr/>
        </p:nvSpPr>
        <p:spPr bwMode="auto">
          <a:xfrm>
            <a:off x="1774825" y="2260600"/>
            <a:ext cx="649288"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800" b="1">
                <a:solidFill>
                  <a:schemeClr val="tx1"/>
                </a:solidFill>
                <a:latin typeface="Arial" panose="020B0604020202020204" pitchFamily="34" charset="0"/>
                <a:ea typeface="宋体" panose="02010600030101010101" pitchFamily="2" charset="-122"/>
              </a:defRPr>
            </a:lvl1pPr>
            <a:lvl2pPr marL="742950" indent="-285750" eaLnBrk="0" hangingPunct="0">
              <a:defRPr kumimoji="1" sz="2800" b="1">
                <a:solidFill>
                  <a:schemeClr val="tx1"/>
                </a:solidFill>
                <a:latin typeface="Arial" panose="020B0604020202020204" pitchFamily="34" charset="0"/>
                <a:ea typeface="宋体" panose="02010600030101010101" pitchFamily="2" charset="-122"/>
              </a:defRPr>
            </a:lvl2pPr>
            <a:lvl3pPr marL="1143000" indent="-228600" eaLnBrk="0" hangingPunct="0">
              <a:defRPr kumimoji="1" sz="2800" b="1">
                <a:solidFill>
                  <a:schemeClr val="tx1"/>
                </a:solidFill>
                <a:latin typeface="Arial" panose="020B0604020202020204" pitchFamily="34" charset="0"/>
                <a:ea typeface="宋体" panose="02010600030101010101" pitchFamily="2" charset="-122"/>
              </a:defRPr>
            </a:lvl3pPr>
            <a:lvl4pPr marL="1600200" indent="-228600" eaLnBrk="0" hangingPunct="0">
              <a:defRPr kumimoji="1" sz="2800" b="1">
                <a:solidFill>
                  <a:schemeClr val="tx1"/>
                </a:solidFill>
                <a:latin typeface="Arial" panose="020B0604020202020204" pitchFamily="34" charset="0"/>
                <a:ea typeface="宋体" panose="02010600030101010101" pitchFamily="2" charset="-122"/>
              </a:defRPr>
            </a:lvl4pPr>
            <a:lvl5pPr marL="2057400" indent="-228600" eaLnBrk="0" hangingPunct="0">
              <a:defRPr kumimoji="1" sz="2800"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kumimoji="0" lang="en-US" altLang="zh-CN" sz="3200">
                <a:solidFill>
                  <a:srgbClr val="990000"/>
                </a:solidFill>
                <a:latin typeface="黑体" panose="02010609060101010101" pitchFamily="49" charset="-122"/>
                <a:ea typeface="黑体" panose="02010609060101010101" pitchFamily="49" charset="-122"/>
              </a:rPr>
              <a:t>E</a:t>
            </a:r>
          </a:p>
        </p:txBody>
      </p:sp>
      <p:sp>
        <p:nvSpPr>
          <p:cNvPr id="71685" name="Text Box 5"/>
          <p:cNvSpPr txBox="1">
            <a:spLocks noChangeArrowheads="1"/>
          </p:cNvSpPr>
          <p:nvPr/>
        </p:nvSpPr>
        <p:spPr bwMode="auto">
          <a:xfrm>
            <a:off x="1949450" y="4954588"/>
            <a:ext cx="649288"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800" b="1">
                <a:solidFill>
                  <a:schemeClr val="tx1"/>
                </a:solidFill>
                <a:latin typeface="Arial" panose="020B0604020202020204" pitchFamily="34" charset="0"/>
                <a:ea typeface="宋体" panose="02010600030101010101" pitchFamily="2" charset="-122"/>
              </a:defRPr>
            </a:lvl1pPr>
            <a:lvl2pPr marL="742950" indent="-285750" eaLnBrk="0" hangingPunct="0">
              <a:defRPr kumimoji="1" sz="2800" b="1">
                <a:solidFill>
                  <a:schemeClr val="tx1"/>
                </a:solidFill>
                <a:latin typeface="Arial" panose="020B0604020202020204" pitchFamily="34" charset="0"/>
                <a:ea typeface="宋体" panose="02010600030101010101" pitchFamily="2" charset="-122"/>
              </a:defRPr>
            </a:lvl2pPr>
            <a:lvl3pPr marL="1143000" indent="-228600" eaLnBrk="0" hangingPunct="0">
              <a:defRPr kumimoji="1" sz="2800" b="1">
                <a:solidFill>
                  <a:schemeClr val="tx1"/>
                </a:solidFill>
                <a:latin typeface="Arial" panose="020B0604020202020204" pitchFamily="34" charset="0"/>
                <a:ea typeface="宋体" panose="02010600030101010101" pitchFamily="2" charset="-122"/>
              </a:defRPr>
            </a:lvl3pPr>
            <a:lvl4pPr marL="1600200" indent="-228600" eaLnBrk="0" hangingPunct="0">
              <a:defRPr kumimoji="1" sz="2800" b="1">
                <a:solidFill>
                  <a:schemeClr val="tx1"/>
                </a:solidFill>
                <a:latin typeface="Arial" panose="020B0604020202020204" pitchFamily="34" charset="0"/>
                <a:ea typeface="宋体" panose="02010600030101010101" pitchFamily="2" charset="-122"/>
              </a:defRPr>
            </a:lvl4pPr>
            <a:lvl5pPr marL="2057400" indent="-228600" eaLnBrk="0" hangingPunct="0">
              <a:defRPr kumimoji="1" sz="2800"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kumimoji="0" lang="en-US" altLang="zh-CN" sz="3200">
                <a:solidFill>
                  <a:srgbClr val="990000"/>
                </a:solidFill>
                <a:latin typeface="黑体" panose="02010609060101010101" pitchFamily="49" charset="-122"/>
                <a:ea typeface="黑体" panose="02010609060101010101" pitchFamily="49" charset="-122"/>
              </a:rPr>
              <a:t>F</a:t>
            </a:r>
          </a:p>
        </p:txBody>
      </p:sp>
      <p:sp>
        <p:nvSpPr>
          <p:cNvPr id="71686" name="Line 6"/>
          <p:cNvSpPr>
            <a:spLocks noChangeShapeType="1"/>
          </p:cNvSpPr>
          <p:nvPr/>
        </p:nvSpPr>
        <p:spPr bwMode="auto">
          <a:xfrm>
            <a:off x="-468313" y="2743200"/>
            <a:ext cx="5233988" cy="2447925"/>
          </a:xfrm>
          <a:prstGeom prst="line">
            <a:avLst/>
          </a:prstGeom>
          <a:noFill/>
          <a:ln w="38100">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grpSp>
        <p:nvGrpSpPr>
          <p:cNvPr id="2" name="Group 7"/>
          <p:cNvGrpSpPr/>
          <p:nvPr/>
        </p:nvGrpSpPr>
        <p:grpSpPr bwMode="auto">
          <a:xfrm>
            <a:off x="42863" y="2303463"/>
            <a:ext cx="4071937" cy="3251200"/>
            <a:chOff x="1111" y="1344"/>
            <a:chExt cx="2565" cy="2048"/>
          </a:xfrm>
        </p:grpSpPr>
        <p:sp>
          <p:nvSpPr>
            <p:cNvPr id="75784" name="AutoShape 8"/>
            <p:cNvSpPr>
              <a:spLocks noChangeArrowheads="1"/>
            </p:cNvSpPr>
            <p:nvPr/>
          </p:nvSpPr>
          <p:spPr bwMode="auto">
            <a:xfrm>
              <a:off x="1184" y="1745"/>
              <a:ext cx="2492" cy="1282"/>
            </a:xfrm>
            <a:prstGeom prst="parallelogram">
              <a:avLst>
                <a:gd name="adj" fmla="val 48596"/>
              </a:avLst>
            </a:prstGeom>
            <a:solidFill>
              <a:srgbClr val="FFFFFF">
                <a:alpha val="0"/>
              </a:srgbClr>
            </a:solidFill>
            <a:ln w="50800">
              <a:solidFill>
                <a:schemeClr val="tx1"/>
              </a:solidFill>
              <a:miter lim="800000"/>
            </a:ln>
          </p:spPr>
          <p:txBody>
            <a:bodyPr wrap="none" anchor="ctr"/>
            <a:lstStyle/>
            <a:p>
              <a:pPr algn="l"/>
              <a:endParaRPr kumimoji="0" lang="zh-CN" altLang="en-US" sz="1800" b="0"/>
            </a:p>
          </p:txBody>
        </p:sp>
        <p:sp>
          <p:nvSpPr>
            <p:cNvPr id="75785" name="Line 9"/>
            <p:cNvSpPr>
              <a:spLocks noChangeShapeType="1"/>
            </p:cNvSpPr>
            <p:nvPr/>
          </p:nvSpPr>
          <p:spPr bwMode="auto">
            <a:xfrm flipV="1">
              <a:off x="1184" y="1745"/>
              <a:ext cx="2492" cy="1282"/>
            </a:xfrm>
            <a:prstGeom prst="line">
              <a:avLst/>
            </a:prstGeom>
            <a:noFill/>
            <a:ln w="38100">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75786" name="Line 10"/>
            <p:cNvSpPr>
              <a:spLocks noChangeShapeType="1"/>
            </p:cNvSpPr>
            <p:nvPr/>
          </p:nvSpPr>
          <p:spPr bwMode="auto">
            <a:xfrm flipH="1" flipV="1">
              <a:off x="1807" y="1745"/>
              <a:ext cx="1246" cy="1282"/>
            </a:xfrm>
            <a:prstGeom prst="line">
              <a:avLst/>
            </a:prstGeom>
            <a:noFill/>
            <a:ln w="38100">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75787" name="Text Box 11"/>
            <p:cNvSpPr txBox="1">
              <a:spLocks noChangeArrowheads="1"/>
            </p:cNvSpPr>
            <p:nvPr/>
          </p:nvSpPr>
          <p:spPr bwMode="auto">
            <a:xfrm>
              <a:off x="2314" y="2284"/>
              <a:ext cx="221"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800" b="1">
                  <a:solidFill>
                    <a:schemeClr val="tx1"/>
                  </a:solidFill>
                  <a:latin typeface="Arial" panose="020B0604020202020204" pitchFamily="34" charset="0"/>
                  <a:ea typeface="宋体" panose="02010600030101010101" pitchFamily="2" charset="-122"/>
                </a:defRPr>
              </a:lvl1pPr>
              <a:lvl2pPr marL="742950" indent="-285750" eaLnBrk="0" hangingPunct="0">
                <a:defRPr kumimoji="1" sz="2800" b="1">
                  <a:solidFill>
                    <a:schemeClr val="tx1"/>
                  </a:solidFill>
                  <a:latin typeface="Arial" panose="020B0604020202020204" pitchFamily="34" charset="0"/>
                  <a:ea typeface="宋体" panose="02010600030101010101" pitchFamily="2" charset="-122"/>
                </a:defRPr>
              </a:lvl2pPr>
              <a:lvl3pPr marL="1143000" indent="-228600" eaLnBrk="0" hangingPunct="0">
                <a:defRPr kumimoji="1" sz="2800" b="1">
                  <a:solidFill>
                    <a:schemeClr val="tx1"/>
                  </a:solidFill>
                  <a:latin typeface="Arial" panose="020B0604020202020204" pitchFamily="34" charset="0"/>
                  <a:ea typeface="宋体" panose="02010600030101010101" pitchFamily="2" charset="-122"/>
                </a:defRPr>
              </a:lvl3pPr>
              <a:lvl4pPr marL="1600200" indent="-228600" eaLnBrk="0" hangingPunct="0">
                <a:defRPr kumimoji="1" sz="2800" b="1">
                  <a:solidFill>
                    <a:schemeClr val="tx1"/>
                  </a:solidFill>
                  <a:latin typeface="Arial" panose="020B0604020202020204" pitchFamily="34" charset="0"/>
                  <a:ea typeface="宋体" panose="02010600030101010101" pitchFamily="2" charset="-122"/>
                </a:defRPr>
              </a:lvl4pPr>
              <a:lvl5pPr marL="2057400" indent="-228600" eaLnBrk="0" hangingPunct="0">
                <a:defRPr kumimoji="1" sz="2800"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kumimoji="0" lang="en-US" altLang="zh-CN" sz="1200">
                  <a:solidFill>
                    <a:srgbClr val="990000"/>
                  </a:solidFill>
                  <a:latin typeface="隶书" panose="02010509060101010101" pitchFamily="49" charset="-122"/>
                  <a:ea typeface="隶书" panose="02010509060101010101" pitchFamily="49" charset="-122"/>
                </a:rPr>
                <a:t>●</a:t>
              </a:r>
            </a:p>
          </p:txBody>
        </p:sp>
        <p:sp>
          <p:nvSpPr>
            <p:cNvPr id="75788" name="Text Box 12"/>
            <p:cNvSpPr txBox="1">
              <a:spLocks noChangeArrowheads="1"/>
            </p:cNvSpPr>
            <p:nvPr/>
          </p:nvSpPr>
          <p:spPr bwMode="auto">
            <a:xfrm>
              <a:off x="2322" y="2014"/>
              <a:ext cx="221" cy="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800" b="1">
                  <a:solidFill>
                    <a:schemeClr val="tx1"/>
                  </a:solidFill>
                  <a:latin typeface="Arial" panose="020B0604020202020204" pitchFamily="34" charset="0"/>
                  <a:ea typeface="宋体" panose="02010600030101010101" pitchFamily="2" charset="-122"/>
                </a:defRPr>
              </a:lvl1pPr>
              <a:lvl2pPr marL="742950" indent="-285750" eaLnBrk="0" hangingPunct="0">
                <a:defRPr kumimoji="1" sz="2800" b="1">
                  <a:solidFill>
                    <a:schemeClr val="tx1"/>
                  </a:solidFill>
                  <a:latin typeface="Arial" panose="020B0604020202020204" pitchFamily="34" charset="0"/>
                  <a:ea typeface="宋体" panose="02010600030101010101" pitchFamily="2" charset="-122"/>
                </a:defRPr>
              </a:lvl2pPr>
              <a:lvl3pPr marL="1143000" indent="-228600" eaLnBrk="0" hangingPunct="0">
                <a:defRPr kumimoji="1" sz="2800" b="1">
                  <a:solidFill>
                    <a:schemeClr val="tx1"/>
                  </a:solidFill>
                  <a:latin typeface="Arial" panose="020B0604020202020204" pitchFamily="34" charset="0"/>
                  <a:ea typeface="宋体" panose="02010600030101010101" pitchFamily="2" charset="-122"/>
                </a:defRPr>
              </a:lvl3pPr>
              <a:lvl4pPr marL="1600200" indent="-228600" eaLnBrk="0" hangingPunct="0">
                <a:defRPr kumimoji="1" sz="2800" b="1">
                  <a:solidFill>
                    <a:schemeClr val="tx1"/>
                  </a:solidFill>
                  <a:latin typeface="Arial" panose="020B0604020202020204" pitchFamily="34" charset="0"/>
                  <a:ea typeface="宋体" panose="02010600030101010101" pitchFamily="2" charset="-122"/>
                </a:defRPr>
              </a:lvl4pPr>
              <a:lvl5pPr marL="2057400" indent="-228600" eaLnBrk="0" hangingPunct="0">
                <a:defRPr kumimoji="1" sz="2800"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kumimoji="0" lang="en-US" altLang="zh-CN" sz="3200">
                  <a:latin typeface="黑体" panose="02010609060101010101" pitchFamily="49" charset="-122"/>
                  <a:ea typeface="黑体" panose="02010609060101010101" pitchFamily="49" charset="-122"/>
                </a:rPr>
                <a:t>O</a:t>
              </a:r>
            </a:p>
          </p:txBody>
        </p:sp>
        <p:sp>
          <p:nvSpPr>
            <p:cNvPr id="75789" name="Text Box 13"/>
            <p:cNvSpPr txBox="1">
              <a:spLocks noChangeArrowheads="1"/>
            </p:cNvSpPr>
            <p:nvPr/>
          </p:nvSpPr>
          <p:spPr bwMode="auto">
            <a:xfrm>
              <a:off x="3449" y="1379"/>
              <a:ext cx="221" cy="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800" b="1">
                  <a:solidFill>
                    <a:schemeClr val="tx1"/>
                  </a:solidFill>
                  <a:latin typeface="Arial" panose="020B0604020202020204" pitchFamily="34" charset="0"/>
                  <a:ea typeface="宋体" panose="02010600030101010101" pitchFamily="2" charset="-122"/>
                </a:defRPr>
              </a:lvl1pPr>
              <a:lvl2pPr marL="742950" indent="-285750" eaLnBrk="0" hangingPunct="0">
                <a:defRPr kumimoji="1" sz="2800" b="1">
                  <a:solidFill>
                    <a:schemeClr val="tx1"/>
                  </a:solidFill>
                  <a:latin typeface="Arial" panose="020B0604020202020204" pitchFamily="34" charset="0"/>
                  <a:ea typeface="宋体" panose="02010600030101010101" pitchFamily="2" charset="-122"/>
                </a:defRPr>
              </a:lvl2pPr>
              <a:lvl3pPr marL="1143000" indent="-228600" eaLnBrk="0" hangingPunct="0">
                <a:defRPr kumimoji="1" sz="2800" b="1">
                  <a:solidFill>
                    <a:schemeClr val="tx1"/>
                  </a:solidFill>
                  <a:latin typeface="Arial" panose="020B0604020202020204" pitchFamily="34" charset="0"/>
                  <a:ea typeface="宋体" panose="02010600030101010101" pitchFamily="2" charset="-122"/>
                </a:defRPr>
              </a:lvl3pPr>
              <a:lvl4pPr marL="1600200" indent="-228600" eaLnBrk="0" hangingPunct="0">
                <a:defRPr kumimoji="1" sz="2800" b="1">
                  <a:solidFill>
                    <a:schemeClr val="tx1"/>
                  </a:solidFill>
                  <a:latin typeface="Arial" panose="020B0604020202020204" pitchFamily="34" charset="0"/>
                  <a:ea typeface="宋体" panose="02010600030101010101" pitchFamily="2" charset="-122"/>
                </a:defRPr>
              </a:lvl4pPr>
              <a:lvl5pPr marL="2057400" indent="-228600" eaLnBrk="0" hangingPunct="0">
                <a:defRPr kumimoji="1" sz="2800"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kumimoji="0" lang="en-US" altLang="zh-CN" sz="3200">
                  <a:latin typeface="黑体" panose="02010609060101010101" pitchFamily="49" charset="-122"/>
                  <a:ea typeface="黑体" panose="02010609060101010101" pitchFamily="49" charset="-122"/>
                </a:rPr>
                <a:t>D</a:t>
              </a:r>
            </a:p>
          </p:txBody>
        </p:sp>
        <p:sp>
          <p:nvSpPr>
            <p:cNvPr id="75790" name="Text Box 14"/>
            <p:cNvSpPr txBox="1">
              <a:spLocks noChangeArrowheads="1"/>
            </p:cNvSpPr>
            <p:nvPr/>
          </p:nvSpPr>
          <p:spPr bwMode="auto">
            <a:xfrm>
              <a:off x="2870" y="3027"/>
              <a:ext cx="221" cy="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800" b="1">
                  <a:solidFill>
                    <a:schemeClr val="tx1"/>
                  </a:solidFill>
                  <a:latin typeface="Arial" panose="020B0604020202020204" pitchFamily="34" charset="0"/>
                  <a:ea typeface="宋体" panose="02010600030101010101" pitchFamily="2" charset="-122"/>
                </a:defRPr>
              </a:lvl1pPr>
              <a:lvl2pPr marL="742950" indent="-285750" eaLnBrk="0" hangingPunct="0">
                <a:defRPr kumimoji="1" sz="2800" b="1">
                  <a:solidFill>
                    <a:schemeClr val="tx1"/>
                  </a:solidFill>
                  <a:latin typeface="Arial" panose="020B0604020202020204" pitchFamily="34" charset="0"/>
                  <a:ea typeface="宋体" panose="02010600030101010101" pitchFamily="2" charset="-122"/>
                </a:defRPr>
              </a:lvl2pPr>
              <a:lvl3pPr marL="1143000" indent="-228600" eaLnBrk="0" hangingPunct="0">
                <a:defRPr kumimoji="1" sz="2800" b="1">
                  <a:solidFill>
                    <a:schemeClr val="tx1"/>
                  </a:solidFill>
                  <a:latin typeface="Arial" panose="020B0604020202020204" pitchFamily="34" charset="0"/>
                  <a:ea typeface="宋体" panose="02010600030101010101" pitchFamily="2" charset="-122"/>
                </a:defRPr>
              </a:lvl3pPr>
              <a:lvl4pPr marL="1600200" indent="-228600" eaLnBrk="0" hangingPunct="0">
                <a:defRPr kumimoji="1" sz="2800" b="1">
                  <a:solidFill>
                    <a:schemeClr val="tx1"/>
                  </a:solidFill>
                  <a:latin typeface="Arial" panose="020B0604020202020204" pitchFamily="34" charset="0"/>
                  <a:ea typeface="宋体" panose="02010600030101010101" pitchFamily="2" charset="-122"/>
                </a:defRPr>
              </a:lvl4pPr>
              <a:lvl5pPr marL="2057400" indent="-228600" eaLnBrk="0" hangingPunct="0">
                <a:defRPr kumimoji="1" sz="2800"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kumimoji="0" lang="en-US" altLang="zh-CN" sz="3200">
                  <a:latin typeface="黑体" panose="02010609060101010101" pitchFamily="49" charset="-122"/>
                  <a:ea typeface="黑体" panose="02010609060101010101" pitchFamily="49" charset="-122"/>
                </a:rPr>
                <a:t>C</a:t>
              </a:r>
            </a:p>
          </p:txBody>
        </p:sp>
        <p:sp>
          <p:nvSpPr>
            <p:cNvPr id="75791" name="Text Box 15"/>
            <p:cNvSpPr txBox="1">
              <a:spLocks noChangeArrowheads="1"/>
            </p:cNvSpPr>
            <p:nvPr/>
          </p:nvSpPr>
          <p:spPr bwMode="auto">
            <a:xfrm>
              <a:off x="1111" y="2992"/>
              <a:ext cx="221" cy="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800" b="1">
                  <a:solidFill>
                    <a:schemeClr val="tx1"/>
                  </a:solidFill>
                  <a:latin typeface="Arial" panose="020B0604020202020204" pitchFamily="34" charset="0"/>
                  <a:ea typeface="宋体" panose="02010600030101010101" pitchFamily="2" charset="-122"/>
                </a:defRPr>
              </a:lvl1pPr>
              <a:lvl2pPr marL="742950" indent="-285750" eaLnBrk="0" hangingPunct="0">
                <a:defRPr kumimoji="1" sz="2800" b="1">
                  <a:solidFill>
                    <a:schemeClr val="tx1"/>
                  </a:solidFill>
                  <a:latin typeface="Arial" panose="020B0604020202020204" pitchFamily="34" charset="0"/>
                  <a:ea typeface="宋体" panose="02010600030101010101" pitchFamily="2" charset="-122"/>
                </a:defRPr>
              </a:lvl2pPr>
              <a:lvl3pPr marL="1143000" indent="-228600" eaLnBrk="0" hangingPunct="0">
                <a:defRPr kumimoji="1" sz="2800" b="1">
                  <a:solidFill>
                    <a:schemeClr val="tx1"/>
                  </a:solidFill>
                  <a:latin typeface="Arial" panose="020B0604020202020204" pitchFamily="34" charset="0"/>
                  <a:ea typeface="宋体" panose="02010600030101010101" pitchFamily="2" charset="-122"/>
                </a:defRPr>
              </a:lvl3pPr>
              <a:lvl4pPr marL="1600200" indent="-228600" eaLnBrk="0" hangingPunct="0">
                <a:defRPr kumimoji="1" sz="2800" b="1">
                  <a:solidFill>
                    <a:schemeClr val="tx1"/>
                  </a:solidFill>
                  <a:latin typeface="Arial" panose="020B0604020202020204" pitchFamily="34" charset="0"/>
                  <a:ea typeface="宋体" panose="02010600030101010101" pitchFamily="2" charset="-122"/>
                </a:defRPr>
              </a:lvl4pPr>
              <a:lvl5pPr marL="2057400" indent="-228600" eaLnBrk="0" hangingPunct="0">
                <a:defRPr kumimoji="1" sz="2800"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kumimoji="0" lang="en-US" altLang="zh-CN" sz="3200">
                  <a:latin typeface="黑体" panose="02010609060101010101" pitchFamily="49" charset="-122"/>
                  <a:ea typeface="黑体" panose="02010609060101010101" pitchFamily="49" charset="-122"/>
                </a:rPr>
                <a:t>B</a:t>
              </a:r>
            </a:p>
          </p:txBody>
        </p:sp>
        <p:sp>
          <p:nvSpPr>
            <p:cNvPr id="75792" name="Text Box 16"/>
            <p:cNvSpPr txBox="1">
              <a:spLocks noChangeArrowheads="1"/>
            </p:cNvSpPr>
            <p:nvPr/>
          </p:nvSpPr>
          <p:spPr bwMode="auto">
            <a:xfrm>
              <a:off x="1735" y="1344"/>
              <a:ext cx="221" cy="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800" b="1">
                  <a:solidFill>
                    <a:schemeClr val="tx1"/>
                  </a:solidFill>
                  <a:latin typeface="Arial" panose="020B0604020202020204" pitchFamily="34" charset="0"/>
                  <a:ea typeface="宋体" panose="02010600030101010101" pitchFamily="2" charset="-122"/>
                </a:defRPr>
              </a:lvl1pPr>
              <a:lvl2pPr marL="742950" indent="-285750" eaLnBrk="0" hangingPunct="0">
                <a:defRPr kumimoji="1" sz="2800" b="1">
                  <a:solidFill>
                    <a:schemeClr val="tx1"/>
                  </a:solidFill>
                  <a:latin typeface="Arial" panose="020B0604020202020204" pitchFamily="34" charset="0"/>
                  <a:ea typeface="宋体" panose="02010600030101010101" pitchFamily="2" charset="-122"/>
                </a:defRPr>
              </a:lvl2pPr>
              <a:lvl3pPr marL="1143000" indent="-228600" eaLnBrk="0" hangingPunct="0">
                <a:defRPr kumimoji="1" sz="2800" b="1">
                  <a:solidFill>
                    <a:schemeClr val="tx1"/>
                  </a:solidFill>
                  <a:latin typeface="Arial" panose="020B0604020202020204" pitchFamily="34" charset="0"/>
                  <a:ea typeface="宋体" panose="02010600030101010101" pitchFamily="2" charset="-122"/>
                </a:defRPr>
              </a:lvl3pPr>
              <a:lvl4pPr marL="1600200" indent="-228600" eaLnBrk="0" hangingPunct="0">
                <a:defRPr kumimoji="1" sz="2800" b="1">
                  <a:solidFill>
                    <a:schemeClr val="tx1"/>
                  </a:solidFill>
                  <a:latin typeface="Arial" panose="020B0604020202020204" pitchFamily="34" charset="0"/>
                  <a:ea typeface="宋体" panose="02010600030101010101" pitchFamily="2" charset="-122"/>
                </a:defRPr>
              </a:lvl4pPr>
              <a:lvl5pPr marL="2057400" indent="-228600" eaLnBrk="0" hangingPunct="0">
                <a:defRPr kumimoji="1" sz="2800"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kumimoji="0" lang="en-US" altLang="zh-CN" sz="3200">
                  <a:latin typeface="黑体" panose="02010609060101010101" pitchFamily="49" charset="-122"/>
                  <a:ea typeface="黑体" panose="02010609060101010101" pitchFamily="49" charset="-122"/>
                </a:rPr>
                <a:t>A</a:t>
              </a:r>
            </a:p>
          </p:txBody>
        </p:sp>
      </p:grpSp>
      <p:sp>
        <p:nvSpPr>
          <p:cNvPr id="71697" name="Text Box 17"/>
          <p:cNvSpPr txBox="1">
            <a:spLocks noChangeArrowheads="1"/>
          </p:cNvSpPr>
          <p:nvPr/>
        </p:nvSpPr>
        <p:spPr bwMode="auto">
          <a:xfrm>
            <a:off x="646113" y="2824163"/>
            <a:ext cx="504825"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800" b="1">
                <a:solidFill>
                  <a:schemeClr val="tx1"/>
                </a:solidFill>
                <a:latin typeface="Arial" panose="020B0604020202020204" pitchFamily="34" charset="0"/>
                <a:ea typeface="宋体" panose="02010600030101010101" pitchFamily="2" charset="-122"/>
              </a:defRPr>
            </a:lvl1pPr>
            <a:lvl2pPr marL="742950" indent="-285750" eaLnBrk="0" hangingPunct="0">
              <a:defRPr kumimoji="1" sz="2800" b="1">
                <a:solidFill>
                  <a:schemeClr val="tx1"/>
                </a:solidFill>
                <a:latin typeface="Arial" panose="020B0604020202020204" pitchFamily="34" charset="0"/>
                <a:ea typeface="宋体" panose="02010600030101010101" pitchFamily="2" charset="-122"/>
              </a:defRPr>
            </a:lvl2pPr>
            <a:lvl3pPr marL="1143000" indent="-228600" eaLnBrk="0" hangingPunct="0">
              <a:defRPr kumimoji="1" sz="2800" b="1">
                <a:solidFill>
                  <a:schemeClr val="tx1"/>
                </a:solidFill>
                <a:latin typeface="Arial" panose="020B0604020202020204" pitchFamily="34" charset="0"/>
                <a:ea typeface="宋体" panose="02010600030101010101" pitchFamily="2" charset="-122"/>
              </a:defRPr>
            </a:lvl3pPr>
            <a:lvl4pPr marL="1600200" indent="-228600" eaLnBrk="0" hangingPunct="0">
              <a:defRPr kumimoji="1" sz="2800" b="1">
                <a:solidFill>
                  <a:schemeClr val="tx1"/>
                </a:solidFill>
                <a:latin typeface="Arial" panose="020B0604020202020204" pitchFamily="34" charset="0"/>
                <a:ea typeface="宋体" panose="02010600030101010101" pitchFamily="2" charset="-122"/>
              </a:defRPr>
            </a:lvl4pPr>
            <a:lvl5pPr marL="2057400" indent="-228600" eaLnBrk="0" hangingPunct="0">
              <a:defRPr kumimoji="1" sz="2800"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kumimoji="0" lang="en-US" altLang="zh-CN" sz="3200">
                <a:solidFill>
                  <a:srgbClr val="990000"/>
                </a:solidFill>
                <a:latin typeface="黑体" panose="02010609060101010101" pitchFamily="49" charset="-122"/>
                <a:ea typeface="黑体" panose="02010609060101010101" pitchFamily="49" charset="-122"/>
              </a:rPr>
              <a:t>E</a:t>
            </a:r>
          </a:p>
        </p:txBody>
      </p:sp>
      <p:sp>
        <p:nvSpPr>
          <p:cNvPr id="71698" name="Text Box 18"/>
          <p:cNvSpPr txBox="1">
            <a:spLocks noChangeArrowheads="1"/>
          </p:cNvSpPr>
          <p:nvPr/>
        </p:nvSpPr>
        <p:spPr bwMode="auto">
          <a:xfrm>
            <a:off x="942975" y="4967288"/>
            <a:ext cx="936625"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800" b="1">
                <a:solidFill>
                  <a:schemeClr val="tx1"/>
                </a:solidFill>
                <a:latin typeface="Arial" panose="020B0604020202020204" pitchFamily="34" charset="0"/>
                <a:ea typeface="宋体" panose="02010600030101010101" pitchFamily="2" charset="-122"/>
              </a:defRPr>
            </a:lvl1pPr>
            <a:lvl2pPr marL="742950" indent="-285750" eaLnBrk="0" hangingPunct="0">
              <a:defRPr kumimoji="1" sz="2800" b="1">
                <a:solidFill>
                  <a:schemeClr val="tx1"/>
                </a:solidFill>
                <a:latin typeface="Arial" panose="020B0604020202020204" pitchFamily="34" charset="0"/>
                <a:ea typeface="宋体" panose="02010600030101010101" pitchFamily="2" charset="-122"/>
              </a:defRPr>
            </a:lvl2pPr>
            <a:lvl3pPr marL="1143000" indent="-228600" eaLnBrk="0" hangingPunct="0">
              <a:defRPr kumimoji="1" sz="2800" b="1">
                <a:solidFill>
                  <a:schemeClr val="tx1"/>
                </a:solidFill>
                <a:latin typeface="Arial" panose="020B0604020202020204" pitchFamily="34" charset="0"/>
                <a:ea typeface="宋体" panose="02010600030101010101" pitchFamily="2" charset="-122"/>
              </a:defRPr>
            </a:lvl3pPr>
            <a:lvl4pPr marL="1600200" indent="-228600" eaLnBrk="0" hangingPunct="0">
              <a:defRPr kumimoji="1" sz="2800" b="1">
                <a:solidFill>
                  <a:schemeClr val="tx1"/>
                </a:solidFill>
                <a:latin typeface="Arial" panose="020B0604020202020204" pitchFamily="34" charset="0"/>
                <a:ea typeface="宋体" panose="02010600030101010101" pitchFamily="2" charset="-122"/>
              </a:defRPr>
            </a:lvl4pPr>
            <a:lvl5pPr marL="2057400" indent="-228600" eaLnBrk="0" hangingPunct="0">
              <a:defRPr kumimoji="1" sz="2800"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kumimoji="0" lang="en-US" altLang="zh-CN" sz="3200">
                <a:latin typeface="黑体" panose="02010609060101010101" pitchFamily="49" charset="-122"/>
                <a:ea typeface="黑体" panose="02010609060101010101" pitchFamily="49" charset="-122"/>
              </a:rPr>
              <a:t>(1)</a:t>
            </a:r>
          </a:p>
        </p:txBody>
      </p:sp>
      <p:sp>
        <p:nvSpPr>
          <p:cNvPr id="71699" name="Line 19"/>
          <p:cNvSpPr>
            <a:spLocks noChangeShapeType="1"/>
          </p:cNvSpPr>
          <p:nvPr/>
        </p:nvSpPr>
        <p:spPr bwMode="auto">
          <a:xfrm>
            <a:off x="1843088" y="2951163"/>
            <a:ext cx="576262" cy="2016125"/>
          </a:xfrm>
          <a:prstGeom prst="line">
            <a:avLst/>
          </a:prstGeom>
          <a:noFill/>
          <a:ln w="38100">
            <a:solidFill>
              <a:srgbClr val="800000"/>
            </a:solidFill>
            <a:round/>
          </a:ln>
          <a:extLst>
            <a:ext uri="{909E8E84-426E-40DD-AFC4-6F175D3DCCD1}">
              <a14:hiddenFill xmlns:a14="http://schemas.microsoft.com/office/drawing/2010/main">
                <a:noFill/>
              </a14:hiddenFill>
            </a:ext>
          </a:extLst>
        </p:spPr>
        <p:txBody>
          <a:bodyPr/>
          <a:lstStyle/>
          <a:p>
            <a:endParaRPr lang="zh-CN" altLang="en-US"/>
          </a:p>
        </p:txBody>
      </p:sp>
      <p:grpSp>
        <p:nvGrpSpPr>
          <p:cNvPr id="3" name="Group 20"/>
          <p:cNvGrpSpPr/>
          <p:nvPr/>
        </p:nvGrpSpPr>
        <p:grpSpPr bwMode="auto">
          <a:xfrm>
            <a:off x="4714875" y="2298700"/>
            <a:ext cx="4071938" cy="3251200"/>
            <a:chOff x="1111" y="1344"/>
            <a:chExt cx="2565" cy="2048"/>
          </a:xfrm>
        </p:grpSpPr>
        <p:sp>
          <p:nvSpPr>
            <p:cNvPr id="75797" name="AutoShape 21"/>
            <p:cNvSpPr>
              <a:spLocks noChangeArrowheads="1"/>
            </p:cNvSpPr>
            <p:nvPr/>
          </p:nvSpPr>
          <p:spPr bwMode="auto">
            <a:xfrm>
              <a:off x="1184" y="1745"/>
              <a:ext cx="2492" cy="1282"/>
            </a:xfrm>
            <a:prstGeom prst="parallelogram">
              <a:avLst>
                <a:gd name="adj" fmla="val 48596"/>
              </a:avLst>
            </a:prstGeom>
            <a:solidFill>
              <a:srgbClr val="FFFFFF">
                <a:alpha val="0"/>
              </a:srgbClr>
            </a:solidFill>
            <a:ln w="50800">
              <a:solidFill>
                <a:schemeClr val="tx1"/>
              </a:solidFill>
              <a:miter lim="800000"/>
            </a:ln>
          </p:spPr>
          <p:txBody>
            <a:bodyPr wrap="none" anchor="ctr"/>
            <a:lstStyle/>
            <a:p>
              <a:pPr algn="l"/>
              <a:endParaRPr kumimoji="0" lang="zh-CN" altLang="en-US" sz="1800" b="0"/>
            </a:p>
          </p:txBody>
        </p:sp>
        <p:sp>
          <p:nvSpPr>
            <p:cNvPr id="75798" name="Line 22"/>
            <p:cNvSpPr>
              <a:spLocks noChangeShapeType="1"/>
            </p:cNvSpPr>
            <p:nvPr/>
          </p:nvSpPr>
          <p:spPr bwMode="auto">
            <a:xfrm flipV="1">
              <a:off x="1184" y="1745"/>
              <a:ext cx="2492" cy="1282"/>
            </a:xfrm>
            <a:prstGeom prst="line">
              <a:avLst/>
            </a:prstGeom>
            <a:noFill/>
            <a:ln w="38100">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75799" name="Line 23"/>
            <p:cNvSpPr>
              <a:spLocks noChangeShapeType="1"/>
            </p:cNvSpPr>
            <p:nvPr/>
          </p:nvSpPr>
          <p:spPr bwMode="auto">
            <a:xfrm flipH="1" flipV="1">
              <a:off x="1807" y="1745"/>
              <a:ext cx="1246" cy="1282"/>
            </a:xfrm>
            <a:prstGeom prst="line">
              <a:avLst/>
            </a:prstGeom>
            <a:noFill/>
            <a:ln w="38100">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75800" name="Text Box 24"/>
            <p:cNvSpPr txBox="1">
              <a:spLocks noChangeArrowheads="1"/>
            </p:cNvSpPr>
            <p:nvPr/>
          </p:nvSpPr>
          <p:spPr bwMode="auto">
            <a:xfrm>
              <a:off x="2314" y="2284"/>
              <a:ext cx="221"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800" b="1">
                  <a:solidFill>
                    <a:schemeClr val="tx1"/>
                  </a:solidFill>
                  <a:latin typeface="Arial" panose="020B0604020202020204" pitchFamily="34" charset="0"/>
                  <a:ea typeface="宋体" panose="02010600030101010101" pitchFamily="2" charset="-122"/>
                </a:defRPr>
              </a:lvl1pPr>
              <a:lvl2pPr marL="742950" indent="-285750" eaLnBrk="0" hangingPunct="0">
                <a:defRPr kumimoji="1" sz="2800" b="1">
                  <a:solidFill>
                    <a:schemeClr val="tx1"/>
                  </a:solidFill>
                  <a:latin typeface="Arial" panose="020B0604020202020204" pitchFamily="34" charset="0"/>
                  <a:ea typeface="宋体" panose="02010600030101010101" pitchFamily="2" charset="-122"/>
                </a:defRPr>
              </a:lvl2pPr>
              <a:lvl3pPr marL="1143000" indent="-228600" eaLnBrk="0" hangingPunct="0">
                <a:defRPr kumimoji="1" sz="2800" b="1">
                  <a:solidFill>
                    <a:schemeClr val="tx1"/>
                  </a:solidFill>
                  <a:latin typeface="Arial" panose="020B0604020202020204" pitchFamily="34" charset="0"/>
                  <a:ea typeface="宋体" panose="02010600030101010101" pitchFamily="2" charset="-122"/>
                </a:defRPr>
              </a:lvl3pPr>
              <a:lvl4pPr marL="1600200" indent="-228600" eaLnBrk="0" hangingPunct="0">
                <a:defRPr kumimoji="1" sz="2800" b="1">
                  <a:solidFill>
                    <a:schemeClr val="tx1"/>
                  </a:solidFill>
                  <a:latin typeface="Arial" panose="020B0604020202020204" pitchFamily="34" charset="0"/>
                  <a:ea typeface="宋体" panose="02010600030101010101" pitchFamily="2" charset="-122"/>
                </a:defRPr>
              </a:lvl4pPr>
              <a:lvl5pPr marL="2057400" indent="-228600" eaLnBrk="0" hangingPunct="0">
                <a:defRPr kumimoji="1" sz="2800"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kumimoji="0" lang="en-US" altLang="zh-CN" sz="1200">
                  <a:solidFill>
                    <a:srgbClr val="990000"/>
                  </a:solidFill>
                  <a:latin typeface="隶书" panose="02010509060101010101" pitchFamily="49" charset="-122"/>
                  <a:ea typeface="隶书" panose="02010509060101010101" pitchFamily="49" charset="-122"/>
                </a:rPr>
                <a:t>●</a:t>
              </a:r>
            </a:p>
          </p:txBody>
        </p:sp>
        <p:sp>
          <p:nvSpPr>
            <p:cNvPr id="75801" name="Text Box 25"/>
            <p:cNvSpPr txBox="1">
              <a:spLocks noChangeArrowheads="1"/>
            </p:cNvSpPr>
            <p:nvPr/>
          </p:nvSpPr>
          <p:spPr bwMode="auto">
            <a:xfrm>
              <a:off x="2322" y="2014"/>
              <a:ext cx="221" cy="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800" b="1">
                  <a:solidFill>
                    <a:schemeClr val="tx1"/>
                  </a:solidFill>
                  <a:latin typeface="Arial" panose="020B0604020202020204" pitchFamily="34" charset="0"/>
                  <a:ea typeface="宋体" panose="02010600030101010101" pitchFamily="2" charset="-122"/>
                </a:defRPr>
              </a:lvl1pPr>
              <a:lvl2pPr marL="742950" indent="-285750" eaLnBrk="0" hangingPunct="0">
                <a:defRPr kumimoji="1" sz="2800" b="1">
                  <a:solidFill>
                    <a:schemeClr val="tx1"/>
                  </a:solidFill>
                  <a:latin typeface="Arial" panose="020B0604020202020204" pitchFamily="34" charset="0"/>
                  <a:ea typeface="宋体" panose="02010600030101010101" pitchFamily="2" charset="-122"/>
                </a:defRPr>
              </a:lvl2pPr>
              <a:lvl3pPr marL="1143000" indent="-228600" eaLnBrk="0" hangingPunct="0">
                <a:defRPr kumimoji="1" sz="2800" b="1">
                  <a:solidFill>
                    <a:schemeClr val="tx1"/>
                  </a:solidFill>
                  <a:latin typeface="Arial" panose="020B0604020202020204" pitchFamily="34" charset="0"/>
                  <a:ea typeface="宋体" panose="02010600030101010101" pitchFamily="2" charset="-122"/>
                </a:defRPr>
              </a:lvl3pPr>
              <a:lvl4pPr marL="1600200" indent="-228600" eaLnBrk="0" hangingPunct="0">
                <a:defRPr kumimoji="1" sz="2800" b="1">
                  <a:solidFill>
                    <a:schemeClr val="tx1"/>
                  </a:solidFill>
                  <a:latin typeface="Arial" panose="020B0604020202020204" pitchFamily="34" charset="0"/>
                  <a:ea typeface="宋体" panose="02010600030101010101" pitchFamily="2" charset="-122"/>
                </a:defRPr>
              </a:lvl4pPr>
              <a:lvl5pPr marL="2057400" indent="-228600" eaLnBrk="0" hangingPunct="0">
                <a:defRPr kumimoji="1" sz="2800"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kumimoji="0" lang="en-US" altLang="zh-CN" sz="3200">
                  <a:latin typeface="黑体" panose="02010609060101010101" pitchFamily="49" charset="-122"/>
                  <a:ea typeface="黑体" panose="02010609060101010101" pitchFamily="49" charset="-122"/>
                </a:rPr>
                <a:t>O</a:t>
              </a:r>
            </a:p>
          </p:txBody>
        </p:sp>
        <p:sp>
          <p:nvSpPr>
            <p:cNvPr id="75802" name="Text Box 26"/>
            <p:cNvSpPr txBox="1">
              <a:spLocks noChangeArrowheads="1"/>
            </p:cNvSpPr>
            <p:nvPr/>
          </p:nvSpPr>
          <p:spPr bwMode="auto">
            <a:xfrm>
              <a:off x="3449" y="1379"/>
              <a:ext cx="221" cy="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800" b="1">
                  <a:solidFill>
                    <a:schemeClr val="tx1"/>
                  </a:solidFill>
                  <a:latin typeface="Arial" panose="020B0604020202020204" pitchFamily="34" charset="0"/>
                  <a:ea typeface="宋体" panose="02010600030101010101" pitchFamily="2" charset="-122"/>
                </a:defRPr>
              </a:lvl1pPr>
              <a:lvl2pPr marL="742950" indent="-285750" eaLnBrk="0" hangingPunct="0">
                <a:defRPr kumimoji="1" sz="2800" b="1">
                  <a:solidFill>
                    <a:schemeClr val="tx1"/>
                  </a:solidFill>
                  <a:latin typeface="Arial" panose="020B0604020202020204" pitchFamily="34" charset="0"/>
                  <a:ea typeface="宋体" panose="02010600030101010101" pitchFamily="2" charset="-122"/>
                </a:defRPr>
              </a:lvl2pPr>
              <a:lvl3pPr marL="1143000" indent="-228600" eaLnBrk="0" hangingPunct="0">
                <a:defRPr kumimoji="1" sz="2800" b="1">
                  <a:solidFill>
                    <a:schemeClr val="tx1"/>
                  </a:solidFill>
                  <a:latin typeface="Arial" panose="020B0604020202020204" pitchFamily="34" charset="0"/>
                  <a:ea typeface="宋体" panose="02010600030101010101" pitchFamily="2" charset="-122"/>
                </a:defRPr>
              </a:lvl3pPr>
              <a:lvl4pPr marL="1600200" indent="-228600" eaLnBrk="0" hangingPunct="0">
                <a:defRPr kumimoji="1" sz="2800" b="1">
                  <a:solidFill>
                    <a:schemeClr val="tx1"/>
                  </a:solidFill>
                  <a:latin typeface="Arial" panose="020B0604020202020204" pitchFamily="34" charset="0"/>
                  <a:ea typeface="宋体" panose="02010600030101010101" pitchFamily="2" charset="-122"/>
                </a:defRPr>
              </a:lvl4pPr>
              <a:lvl5pPr marL="2057400" indent="-228600" eaLnBrk="0" hangingPunct="0">
                <a:defRPr kumimoji="1" sz="2800"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kumimoji="0" lang="en-US" altLang="zh-CN" sz="3200">
                  <a:latin typeface="黑体" panose="02010609060101010101" pitchFamily="49" charset="-122"/>
                  <a:ea typeface="黑体" panose="02010609060101010101" pitchFamily="49" charset="-122"/>
                </a:rPr>
                <a:t>D</a:t>
              </a:r>
            </a:p>
          </p:txBody>
        </p:sp>
        <p:sp>
          <p:nvSpPr>
            <p:cNvPr id="75803" name="Text Box 27"/>
            <p:cNvSpPr txBox="1">
              <a:spLocks noChangeArrowheads="1"/>
            </p:cNvSpPr>
            <p:nvPr/>
          </p:nvSpPr>
          <p:spPr bwMode="auto">
            <a:xfrm>
              <a:off x="2870" y="3027"/>
              <a:ext cx="221" cy="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800" b="1">
                  <a:solidFill>
                    <a:schemeClr val="tx1"/>
                  </a:solidFill>
                  <a:latin typeface="Arial" panose="020B0604020202020204" pitchFamily="34" charset="0"/>
                  <a:ea typeface="宋体" panose="02010600030101010101" pitchFamily="2" charset="-122"/>
                </a:defRPr>
              </a:lvl1pPr>
              <a:lvl2pPr marL="742950" indent="-285750" eaLnBrk="0" hangingPunct="0">
                <a:defRPr kumimoji="1" sz="2800" b="1">
                  <a:solidFill>
                    <a:schemeClr val="tx1"/>
                  </a:solidFill>
                  <a:latin typeface="Arial" panose="020B0604020202020204" pitchFamily="34" charset="0"/>
                  <a:ea typeface="宋体" panose="02010600030101010101" pitchFamily="2" charset="-122"/>
                </a:defRPr>
              </a:lvl2pPr>
              <a:lvl3pPr marL="1143000" indent="-228600" eaLnBrk="0" hangingPunct="0">
                <a:defRPr kumimoji="1" sz="2800" b="1">
                  <a:solidFill>
                    <a:schemeClr val="tx1"/>
                  </a:solidFill>
                  <a:latin typeface="Arial" panose="020B0604020202020204" pitchFamily="34" charset="0"/>
                  <a:ea typeface="宋体" panose="02010600030101010101" pitchFamily="2" charset="-122"/>
                </a:defRPr>
              </a:lvl3pPr>
              <a:lvl4pPr marL="1600200" indent="-228600" eaLnBrk="0" hangingPunct="0">
                <a:defRPr kumimoji="1" sz="2800" b="1">
                  <a:solidFill>
                    <a:schemeClr val="tx1"/>
                  </a:solidFill>
                  <a:latin typeface="Arial" panose="020B0604020202020204" pitchFamily="34" charset="0"/>
                  <a:ea typeface="宋体" panose="02010600030101010101" pitchFamily="2" charset="-122"/>
                </a:defRPr>
              </a:lvl4pPr>
              <a:lvl5pPr marL="2057400" indent="-228600" eaLnBrk="0" hangingPunct="0">
                <a:defRPr kumimoji="1" sz="2800"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kumimoji="0" lang="en-US" altLang="zh-CN" sz="3200">
                  <a:latin typeface="黑体" panose="02010609060101010101" pitchFamily="49" charset="-122"/>
                  <a:ea typeface="黑体" panose="02010609060101010101" pitchFamily="49" charset="-122"/>
                </a:rPr>
                <a:t>C</a:t>
              </a:r>
            </a:p>
          </p:txBody>
        </p:sp>
        <p:sp>
          <p:nvSpPr>
            <p:cNvPr id="75804" name="Text Box 28"/>
            <p:cNvSpPr txBox="1">
              <a:spLocks noChangeArrowheads="1"/>
            </p:cNvSpPr>
            <p:nvPr/>
          </p:nvSpPr>
          <p:spPr bwMode="auto">
            <a:xfrm>
              <a:off x="1111" y="2992"/>
              <a:ext cx="221" cy="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800" b="1">
                  <a:solidFill>
                    <a:schemeClr val="tx1"/>
                  </a:solidFill>
                  <a:latin typeface="Arial" panose="020B0604020202020204" pitchFamily="34" charset="0"/>
                  <a:ea typeface="宋体" panose="02010600030101010101" pitchFamily="2" charset="-122"/>
                </a:defRPr>
              </a:lvl1pPr>
              <a:lvl2pPr marL="742950" indent="-285750" eaLnBrk="0" hangingPunct="0">
                <a:defRPr kumimoji="1" sz="2800" b="1">
                  <a:solidFill>
                    <a:schemeClr val="tx1"/>
                  </a:solidFill>
                  <a:latin typeface="Arial" panose="020B0604020202020204" pitchFamily="34" charset="0"/>
                  <a:ea typeface="宋体" panose="02010600030101010101" pitchFamily="2" charset="-122"/>
                </a:defRPr>
              </a:lvl2pPr>
              <a:lvl3pPr marL="1143000" indent="-228600" eaLnBrk="0" hangingPunct="0">
                <a:defRPr kumimoji="1" sz="2800" b="1">
                  <a:solidFill>
                    <a:schemeClr val="tx1"/>
                  </a:solidFill>
                  <a:latin typeface="Arial" panose="020B0604020202020204" pitchFamily="34" charset="0"/>
                  <a:ea typeface="宋体" panose="02010600030101010101" pitchFamily="2" charset="-122"/>
                </a:defRPr>
              </a:lvl3pPr>
              <a:lvl4pPr marL="1600200" indent="-228600" eaLnBrk="0" hangingPunct="0">
                <a:defRPr kumimoji="1" sz="2800" b="1">
                  <a:solidFill>
                    <a:schemeClr val="tx1"/>
                  </a:solidFill>
                  <a:latin typeface="Arial" panose="020B0604020202020204" pitchFamily="34" charset="0"/>
                  <a:ea typeface="宋体" panose="02010600030101010101" pitchFamily="2" charset="-122"/>
                </a:defRPr>
              </a:lvl4pPr>
              <a:lvl5pPr marL="2057400" indent="-228600" eaLnBrk="0" hangingPunct="0">
                <a:defRPr kumimoji="1" sz="2800"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kumimoji="0" lang="en-US" altLang="zh-CN" sz="3200">
                  <a:latin typeface="黑体" panose="02010609060101010101" pitchFamily="49" charset="-122"/>
                  <a:ea typeface="黑体" panose="02010609060101010101" pitchFamily="49" charset="-122"/>
                </a:rPr>
                <a:t>B</a:t>
              </a:r>
            </a:p>
          </p:txBody>
        </p:sp>
        <p:sp>
          <p:nvSpPr>
            <p:cNvPr id="75805" name="Text Box 29"/>
            <p:cNvSpPr txBox="1">
              <a:spLocks noChangeArrowheads="1"/>
            </p:cNvSpPr>
            <p:nvPr/>
          </p:nvSpPr>
          <p:spPr bwMode="auto">
            <a:xfrm>
              <a:off x="1735" y="1344"/>
              <a:ext cx="221" cy="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800" b="1">
                  <a:solidFill>
                    <a:schemeClr val="tx1"/>
                  </a:solidFill>
                  <a:latin typeface="Arial" panose="020B0604020202020204" pitchFamily="34" charset="0"/>
                  <a:ea typeface="宋体" panose="02010600030101010101" pitchFamily="2" charset="-122"/>
                </a:defRPr>
              </a:lvl1pPr>
              <a:lvl2pPr marL="742950" indent="-285750" eaLnBrk="0" hangingPunct="0">
                <a:defRPr kumimoji="1" sz="2800" b="1">
                  <a:solidFill>
                    <a:schemeClr val="tx1"/>
                  </a:solidFill>
                  <a:latin typeface="Arial" panose="020B0604020202020204" pitchFamily="34" charset="0"/>
                  <a:ea typeface="宋体" panose="02010600030101010101" pitchFamily="2" charset="-122"/>
                </a:defRPr>
              </a:lvl2pPr>
              <a:lvl3pPr marL="1143000" indent="-228600" eaLnBrk="0" hangingPunct="0">
                <a:defRPr kumimoji="1" sz="2800" b="1">
                  <a:solidFill>
                    <a:schemeClr val="tx1"/>
                  </a:solidFill>
                  <a:latin typeface="Arial" panose="020B0604020202020204" pitchFamily="34" charset="0"/>
                  <a:ea typeface="宋体" panose="02010600030101010101" pitchFamily="2" charset="-122"/>
                </a:defRPr>
              </a:lvl3pPr>
              <a:lvl4pPr marL="1600200" indent="-228600" eaLnBrk="0" hangingPunct="0">
                <a:defRPr kumimoji="1" sz="2800" b="1">
                  <a:solidFill>
                    <a:schemeClr val="tx1"/>
                  </a:solidFill>
                  <a:latin typeface="Arial" panose="020B0604020202020204" pitchFamily="34" charset="0"/>
                  <a:ea typeface="宋体" panose="02010600030101010101" pitchFamily="2" charset="-122"/>
                </a:defRPr>
              </a:lvl4pPr>
              <a:lvl5pPr marL="2057400" indent="-228600" eaLnBrk="0" hangingPunct="0">
                <a:defRPr kumimoji="1" sz="2800"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kumimoji="0" lang="en-US" altLang="zh-CN" sz="3200">
                  <a:latin typeface="黑体" panose="02010609060101010101" pitchFamily="49" charset="-122"/>
                  <a:ea typeface="黑体" panose="02010609060101010101" pitchFamily="49" charset="-122"/>
                </a:rPr>
                <a:t>A</a:t>
              </a:r>
            </a:p>
          </p:txBody>
        </p:sp>
      </p:grpSp>
      <p:sp>
        <p:nvSpPr>
          <p:cNvPr id="71710" name="Text Box 30"/>
          <p:cNvSpPr txBox="1">
            <a:spLocks noChangeArrowheads="1"/>
          </p:cNvSpPr>
          <p:nvPr/>
        </p:nvSpPr>
        <p:spPr bwMode="auto">
          <a:xfrm>
            <a:off x="6546850" y="2408238"/>
            <a:ext cx="504825"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800" b="1">
                <a:solidFill>
                  <a:schemeClr val="tx1"/>
                </a:solidFill>
                <a:latin typeface="Arial" panose="020B0604020202020204" pitchFamily="34" charset="0"/>
                <a:ea typeface="宋体" panose="02010600030101010101" pitchFamily="2" charset="-122"/>
              </a:defRPr>
            </a:lvl1pPr>
            <a:lvl2pPr marL="742950" indent="-285750" eaLnBrk="0" hangingPunct="0">
              <a:defRPr kumimoji="1" sz="2800" b="1">
                <a:solidFill>
                  <a:schemeClr val="tx1"/>
                </a:solidFill>
                <a:latin typeface="Arial" panose="020B0604020202020204" pitchFamily="34" charset="0"/>
                <a:ea typeface="宋体" panose="02010600030101010101" pitchFamily="2" charset="-122"/>
              </a:defRPr>
            </a:lvl2pPr>
            <a:lvl3pPr marL="1143000" indent="-228600" eaLnBrk="0" hangingPunct="0">
              <a:defRPr kumimoji="1" sz="2800" b="1">
                <a:solidFill>
                  <a:schemeClr val="tx1"/>
                </a:solidFill>
                <a:latin typeface="Arial" panose="020B0604020202020204" pitchFamily="34" charset="0"/>
                <a:ea typeface="宋体" panose="02010600030101010101" pitchFamily="2" charset="-122"/>
              </a:defRPr>
            </a:lvl3pPr>
            <a:lvl4pPr marL="1600200" indent="-228600" eaLnBrk="0" hangingPunct="0">
              <a:defRPr kumimoji="1" sz="2800" b="1">
                <a:solidFill>
                  <a:schemeClr val="tx1"/>
                </a:solidFill>
                <a:latin typeface="Arial" panose="020B0604020202020204" pitchFamily="34" charset="0"/>
                <a:ea typeface="宋体" panose="02010600030101010101" pitchFamily="2" charset="-122"/>
              </a:defRPr>
            </a:lvl4pPr>
            <a:lvl5pPr marL="2057400" indent="-228600" eaLnBrk="0" hangingPunct="0">
              <a:defRPr kumimoji="1" sz="2800"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kumimoji="0" lang="en-US" altLang="zh-CN" sz="3200">
                <a:solidFill>
                  <a:srgbClr val="990000"/>
                </a:solidFill>
                <a:latin typeface="黑体" panose="02010609060101010101" pitchFamily="49" charset="-122"/>
                <a:ea typeface="黑体" panose="02010609060101010101" pitchFamily="49" charset="-122"/>
              </a:rPr>
              <a:t>E</a:t>
            </a:r>
          </a:p>
        </p:txBody>
      </p:sp>
      <p:sp>
        <p:nvSpPr>
          <p:cNvPr id="71711" name="Text Box 31"/>
          <p:cNvSpPr txBox="1">
            <a:spLocks noChangeArrowheads="1"/>
          </p:cNvSpPr>
          <p:nvPr/>
        </p:nvSpPr>
        <p:spPr bwMode="auto">
          <a:xfrm>
            <a:off x="6621463" y="4873625"/>
            <a:ext cx="608012"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800" b="1">
                <a:solidFill>
                  <a:schemeClr val="tx1"/>
                </a:solidFill>
                <a:latin typeface="Arial" panose="020B0604020202020204" pitchFamily="34" charset="0"/>
                <a:ea typeface="宋体" panose="02010600030101010101" pitchFamily="2" charset="-122"/>
              </a:defRPr>
            </a:lvl1pPr>
            <a:lvl2pPr marL="742950" indent="-285750" eaLnBrk="0" hangingPunct="0">
              <a:defRPr kumimoji="1" sz="2800" b="1">
                <a:solidFill>
                  <a:schemeClr val="tx1"/>
                </a:solidFill>
                <a:latin typeface="Arial" panose="020B0604020202020204" pitchFamily="34" charset="0"/>
                <a:ea typeface="宋体" panose="02010600030101010101" pitchFamily="2" charset="-122"/>
              </a:defRPr>
            </a:lvl2pPr>
            <a:lvl3pPr marL="1143000" indent="-228600" eaLnBrk="0" hangingPunct="0">
              <a:defRPr kumimoji="1" sz="2800" b="1">
                <a:solidFill>
                  <a:schemeClr val="tx1"/>
                </a:solidFill>
                <a:latin typeface="Arial" panose="020B0604020202020204" pitchFamily="34" charset="0"/>
                <a:ea typeface="宋体" panose="02010600030101010101" pitchFamily="2" charset="-122"/>
              </a:defRPr>
            </a:lvl3pPr>
            <a:lvl4pPr marL="1600200" indent="-228600" eaLnBrk="0" hangingPunct="0">
              <a:defRPr kumimoji="1" sz="2800" b="1">
                <a:solidFill>
                  <a:schemeClr val="tx1"/>
                </a:solidFill>
                <a:latin typeface="Arial" panose="020B0604020202020204" pitchFamily="34" charset="0"/>
                <a:ea typeface="宋体" panose="02010600030101010101" pitchFamily="2" charset="-122"/>
              </a:defRPr>
            </a:lvl4pPr>
            <a:lvl5pPr marL="2057400" indent="-228600" eaLnBrk="0" hangingPunct="0">
              <a:defRPr kumimoji="1" sz="2800"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kumimoji="0" lang="en-US" altLang="zh-CN" sz="3200">
                <a:solidFill>
                  <a:srgbClr val="990000"/>
                </a:solidFill>
                <a:latin typeface="黑体" panose="02010609060101010101" pitchFamily="49" charset="-122"/>
                <a:ea typeface="黑体" panose="02010609060101010101" pitchFamily="49" charset="-122"/>
              </a:rPr>
              <a:t>F</a:t>
            </a:r>
          </a:p>
        </p:txBody>
      </p:sp>
      <p:sp>
        <p:nvSpPr>
          <p:cNvPr id="71712" name="Text Box 32"/>
          <p:cNvSpPr txBox="1">
            <a:spLocks noChangeArrowheads="1"/>
          </p:cNvSpPr>
          <p:nvPr/>
        </p:nvSpPr>
        <p:spPr bwMode="auto">
          <a:xfrm>
            <a:off x="5611813" y="4995863"/>
            <a:ext cx="936625"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800" b="1">
                <a:solidFill>
                  <a:schemeClr val="tx1"/>
                </a:solidFill>
                <a:latin typeface="Arial" panose="020B0604020202020204" pitchFamily="34" charset="0"/>
                <a:ea typeface="宋体" panose="02010600030101010101" pitchFamily="2" charset="-122"/>
              </a:defRPr>
            </a:lvl1pPr>
            <a:lvl2pPr marL="742950" indent="-285750" eaLnBrk="0" hangingPunct="0">
              <a:defRPr kumimoji="1" sz="2800" b="1">
                <a:solidFill>
                  <a:schemeClr val="tx1"/>
                </a:solidFill>
                <a:latin typeface="Arial" panose="020B0604020202020204" pitchFamily="34" charset="0"/>
                <a:ea typeface="宋体" panose="02010600030101010101" pitchFamily="2" charset="-122"/>
              </a:defRPr>
            </a:lvl2pPr>
            <a:lvl3pPr marL="1143000" indent="-228600" eaLnBrk="0" hangingPunct="0">
              <a:defRPr kumimoji="1" sz="2800" b="1">
                <a:solidFill>
                  <a:schemeClr val="tx1"/>
                </a:solidFill>
                <a:latin typeface="Arial" panose="020B0604020202020204" pitchFamily="34" charset="0"/>
                <a:ea typeface="宋体" panose="02010600030101010101" pitchFamily="2" charset="-122"/>
              </a:defRPr>
            </a:lvl3pPr>
            <a:lvl4pPr marL="1600200" indent="-228600" eaLnBrk="0" hangingPunct="0">
              <a:defRPr kumimoji="1" sz="2800" b="1">
                <a:solidFill>
                  <a:schemeClr val="tx1"/>
                </a:solidFill>
                <a:latin typeface="Arial" panose="020B0604020202020204" pitchFamily="34" charset="0"/>
                <a:ea typeface="宋体" panose="02010600030101010101" pitchFamily="2" charset="-122"/>
              </a:defRPr>
            </a:lvl4pPr>
            <a:lvl5pPr marL="2057400" indent="-228600" eaLnBrk="0" hangingPunct="0">
              <a:defRPr kumimoji="1" sz="2800"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kumimoji="0" lang="en-US" altLang="zh-CN" sz="3200">
                <a:latin typeface="黑体" panose="02010609060101010101" pitchFamily="49" charset="-122"/>
                <a:ea typeface="黑体" panose="02010609060101010101" pitchFamily="49" charset="-122"/>
              </a:rPr>
              <a:t>(3)</a:t>
            </a:r>
          </a:p>
        </p:txBody>
      </p:sp>
      <p:sp>
        <p:nvSpPr>
          <p:cNvPr id="71713" name="Line 33"/>
          <p:cNvSpPr>
            <a:spLocks noChangeShapeType="1"/>
          </p:cNvSpPr>
          <p:nvPr/>
        </p:nvSpPr>
        <p:spPr bwMode="auto">
          <a:xfrm>
            <a:off x="6186488" y="1827213"/>
            <a:ext cx="1225550" cy="4176712"/>
          </a:xfrm>
          <a:prstGeom prst="line">
            <a:avLst/>
          </a:prstGeom>
          <a:noFill/>
          <a:ln w="38100">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71714" name="Line 34"/>
          <p:cNvSpPr>
            <a:spLocks noChangeShapeType="1"/>
          </p:cNvSpPr>
          <p:nvPr/>
        </p:nvSpPr>
        <p:spPr bwMode="auto">
          <a:xfrm>
            <a:off x="6237288" y="2032000"/>
            <a:ext cx="1123950" cy="3811588"/>
          </a:xfrm>
          <a:prstGeom prst="line">
            <a:avLst/>
          </a:prstGeom>
          <a:noFill/>
          <a:ln w="44450">
            <a:solidFill>
              <a:srgbClr val="8000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1715" name="Line 35"/>
          <p:cNvSpPr>
            <a:spLocks noChangeShapeType="1"/>
          </p:cNvSpPr>
          <p:nvPr/>
        </p:nvSpPr>
        <p:spPr bwMode="auto">
          <a:xfrm flipH="1">
            <a:off x="7385050" y="3173413"/>
            <a:ext cx="1295400" cy="2663825"/>
          </a:xfrm>
          <a:prstGeom prst="line">
            <a:avLst/>
          </a:prstGeom>
          <a:noFill/>
          <a:ln w="38100">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71716" name="Line 36"/>
          <p:cNvSpPr>
            <a:spLocks noChangeShapeType="1"/>
          </p:cNvSpPr>
          <p:nvPr/>
        </p:nvSpPr>
        <p:spPr bwMode="auto">
          <a:xfrm flipV="1">
            <a:off x="4930775" y="2009775"/>
            <a:ext cx="1323975" cy="2735263"/>
          </a:xfrm>
          <a:prstGeom prst="line">
            <a:avLst/>
          </a:prstGeom>
          <a:noFill/>
          <a:ln w="38100">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71717" name="Text Box 37"/>
          <p:cNvSpPr txBox="1">
            <a:spLocks noChangeArrowheads="1"/>
          </p:cNvSpPr>
          <p:nvPr/>
        </p:nvSpPr>
        <p:spPr bwMode="auto">
          <a:xfrm>
            <a:off x="952500" y="4965700"/>
            <a:ext cx="100806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800" b="1">
                <a:solidFill>
                  <a:schemeClr val="tx1"/>
                </a:solidFill>
                <a:latin typeface="Arial" panose="020B0604020202020204" pitchFamily="34" charset="0"/>
                <a:ea typeface="宋体" panose="02010600030101010101" pitchFamily="2" charset="-122"/>
              </a:defRPr>
            </a:lvl1pPr>
            <a:lvl2pPr marL="742950" indent="-285750" eaLnBrk="0" hangingPunct="0">
              <a:defRPr kumimoji="1" sz="2800" b="1">
                <a:solidFill>
                  <a:schemeClr val="tx1"/>
                </a:solidFill>
                <a:latin typeface="Arial" panose="020B0604020202020204" pitchFamily="34" charset="0"/>
                <a:ea typeface="宋体" panose="02010600030101010101" pitchFamily="2" charset="-122"/>
              </a:defRPr>
            </a:lvl2pPr>
            <a:lvl3pPr marL="1143000" indent="-228600" eaLnBrk="0" hangingPunct="0">
              <a:defRPr kumimoji="1" sz="2800" b="1">
                <a:solidFill>
                  <a:schemeClr val="tx1"/>
                </a:solidFill>
                <a:latin typeface="Arial" panose="020B0604020202020204" pitchFamily="34" charset="0"/>
                <a:ea typeface="宋体" panose="02010600030101010101" pitchFamily="2" charset="-122"/>
              </a:defRPr>
            </a:lvl3pPr>
            <a:lvl4pPr marL="1600200" indent="-228600" eaLnBrk="0" hangingPunct="0">
              <a:defRPr kumimoji="1" sz="2800" b="1">
                <a:solidFill>
                  <a:schemeClr val="tx1"/>
                </a:solidFill>
                <a:latin typeface="Arial" panose="020B0604020202020204" pitchFamily="34" charset="0"/>
                <a:ea typeface="宋体" panose="02010600030101010101" pitchFamily="2" charset="-122"/>
              </a:defRPr>
            </a:lvl4pPr>
            <a:lvl5pPr marL="2057400" indent="-228600" eaLnBrk="0" hangingPunct="0">
              <a:defRPr kumimoji="1" sz="2800"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kumimoji="0" lang="en-US" altLang="zh-CN" sz="3200">
                <a:latin typeface="黑体" panose="02010609060101010101" pitchFamily="49" charset="-122"/>
                <a:ea typeface="黑体" panose="02010609060101010101" pitchFamily="49" charset="-122"/>
              </a:rPr>
              <a:t>(3)</a:t>
            </a:r>
          </a:p>
        </p:txBody>
      </p:sp>
      <p:sp>
        <p:nvSpPr>
          <p:cNvPr id="71718" name="Text Box 38"/>
          <p:cNvSpPr txBox="1">
            <a:spLocks noChangeArrowheads="1"/>
          </p:cNvSpPr>
          <p:nvPr/>
        </p:nvSpPr>
        <p:spPr bwMode="auto">
          <a:xfrm>
            <a:off x="5602288" y="4986338"/>
            <a:ext cx="1008062"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800" b="1">
                <a:solidFill>
                  <a:schemeClr val="tx1"/>
                </a:solidFill>
                <a:latin typeface="Arial" panose="020B0604020202020204" pitchFamily="34" charset="0"/>
                <a:ea typeface="宋体" panose="02010600030101010101" pitchFamily="2" charset="-122"/>
              </a:defRPr>
            </a:lvl1pPr>
            <a:lvl2pPr marL="742950" indent="-285750" eaLnBrk="0" hangingPunct="0">
              <a:defRPr kumimoji="1" sz="2800" b="1">
                <a:solidFill>
                  <a:schemeClr val="tx1"/>
                </a:solidFill>
                <a:latin typeface="Arial" panose="020B0604020202020204" pitchFamily="34" charset="0"/>
                <a:ea typeface="宋体" panose="02010600030101010101" pitchFamily="2" charset="-122"/>
              </a:defRPr>
            </a:lvl2pPr>
            <a:lvl3pPr marL="1143000" indent="-228600" eaLnBrk="0" hangingPunct="0">
              <a:defRPr kumimoji="1" sz="2800" b="1">
                <a:solidFill>
                  <a:schemeClr val="tx1"/>
                </a:solidFill>
                <a:latin typeface="Arial" panose="020B0604020202020204" pitchFamily="34" charset="0"/>
                <a:ea typeface="宋体" panose="02010600030101010101" pitchFamily="2" charset="-122"/>
              </a:defRPr>
            </a:lvl3pPr>
            <a:lvl4pPr marL="1600200" indent="-228600" eaLnBrk="0" hangingPunct="0">
              <a:defRPr kumimoji="1" sz="2800" b="1">
                <a:solidFill>
                  <a:schemeClr val="tx1"/>
                </a:solidFill>
                <a:latin typeface="Arial" panose="020B0604020202020204" pitchFamily="34" charset="0"/>
                <a:ea typeface="宋体" panose="02010600030101010101" pitchFamily="2" charset="-122"/>
              </a:defRPr>
            </a:lvl4pPr>
            <a:lvl5pPr marL="2057400" indent="-228600" eaLnBrk="0" hangingPunct="0">
              <a:defRPr kumimoji="1" sz="2800"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kumimoji="0" lang="en-US" altLang="zh-CN" sz="3200">
                <a:latin typeface="黑体" panose="02010609060101010101" pitchFamily="49" charset="-122"/>
                <a:ea typeface="黑体" panose="02010609060101010101" pitchFamily="49" charset="-122"/>
              </a:rPr>
              <a:t>(4)</a:t>
            </a:r>
          </a:p>
        </p:txBody>
      </p:sp>
      <p:sp>
        <p:nvSpPr>
          <p:cNvPr id="71719" name="Text Box 39"/>
          <p:cNvSpPr txBox="1">
            <a:spLocks noChangeArrowheads="1"/>
          </p:cNvSpPr>
          <p:nvPr/>
        </p:nvSpPr>
        <p:spPr bwMode="auto">
          <a:xfrm>
            <a:off x="3779838" y="1341438"/>
            <a:ext cx="91440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800" b="1">
                <a:solidFill>
                  <a:schemeClr val="tx1"/>
                </a:solidFill>
                <a:latin typeface="Arial" panose="020B0604020202020204" pitchFamily="34" charset="0"/>
                <a:ea typeface="宋体" panose="02010600030101010101" pitchFamily="2" charset="-122"/>
              </a:defRPr>
            </a:lvl1pPr>
            <a:lvl2pPr marL="742950" indent="-285750" eaLnBrk="0" hangingPunct="0">
              <a:defRPr kumimoji="1" sz="2800" b="1">
                <a:solidFill>
                  <a:schemeClr val="tx1"/>
                </a:solidFill>
                <a:latin typeface="Arial" panose="020B0604020202020204" pitchFamily="34" charset="0"/>
                <a:ea typeface="宋体" panose="02010600030101010101" pitchFamily="2" charset="-122"/>
              </a:defRPr>
            </a:lvl2pPr>
            <a:lvl3pPr marL="1143000" indent="-228600" eaLnBrk="0" hangingPunct="0">
              <a:defRPr kumimoji="1" sz="2800" b="1">
                <a:solidFill>
                  <a:schemeClr val="tx1"/>
                </a:solidFill>
                <a:latin typeface="Arial" panose="020B0604020202020204" pitchFamily="34" charset="0"/>
                <a:ea typeface="宋体" panose="02010600030101010101" pitchFamily="2" charset="-122"/>
              </a:defRPr>
            </a:lvl3pPr>
            <a:lvl4pPr marL="1600200" indent="-228600" eaLnBrk="0" hangingPunct="0">
              <a:defRPr kumimoji="1" sz="2800" b="1">
                <a:solidFill>
                  <a:schemeClr val="tx1"/>
                </a:solidFill>
                <a:latin typeface="Arial" panose="020B0604020202020204" pitchFamily="34" charset="0"/>
                <a:ea typeface="宋体" panose="02010600030101010101" pitchFamily="2" charset="-122"/>
              </a:defRPr>
            </a:lvl4pPr>
            <a:lvl5pPr marL="2057400" indent="-228600" eaLnBrk="0" hangingPunct="0">
              <a:defRPr kumimoji="1" sz="2800"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kumimoji="0" lang="zh-CN" altLang="en-US">
                <a:solidFill>
                  <a:srgbClr val="F20EC1"/>
                </a:solidFill>
                <a:ea typeface="隶书" panose="02010509060101010101" pitchFamily="49" charset="-122"/>
              </a:rPr>
              <a:t>若此时再与两边延长线相交呢？</a:t>
            </a:r>
          </a:p>
        </p:txBody>
      </p:sp>
      <p:grpSp>
        <p:nvGrpSpPr>
          <p:cNvPr id="4" name="Group 40"/>
          <p:cNvGrpSpPr/>
          <p:nvPr/>
        </p:nvGrpSpPr>
        <p:grpSpPr bwMode="auto">
          <a:xfrm>
            <a:off x="4714875" y="1606550"/>
            <a:ext cx="4071938" cy="4414838"/>
            <a:chOff x="3086" y="1565"/>
            <a:chExt cx="2565" cy="2781"/>
          </a:xfrm>
        </p:grpSpPr>
        <p:grpSp>
          <p:nvGrpSpPr>
            <p:cNvPr id="75817" name="Group 41"/>
            <p:cNvGrpSpPr/>
            <p:nvPr/>
          </p:nvGrpSpPr>
          <p:grpSpPr bwMode="auto">
            <a:xfrm>
              <a:off x="3086" y="2003"/>
              <a:ext cx="2565" cy="2048"/>
              <a:chOff x="1111" y="1344"/>
              <a:chExt cx="2565" cy="2048"/>
            </a:xfrm>
          </p:grpSpPr>
          <p:sp>
            <p:nvSpPr>
              <p:cNvPr id="75818" name="AutoShape 42"/>
              <p:cNvSpPr>
                <a:spLocks noChangeArrowheads="1"/>
              </p:cNvSpPr>
              <p:nvPr/>
            </p:nvSpPr>
            <p:spPr bwMode="auto">
              <a:xfrm>
                <a:off x="1184" y="1745"/>
                <a:ext cx="2492" cy="1282"/>
              </a:xfrm>
              <a:prstGeom prst="parallelogram">
                <a:avLst>
                  <a:gd name="adj" fmla="val 48596"/>
                </a:avLst>
              </a:prstGeom>
              <a:solidFill>
                <a:srgbClr val="FFFFFF">
                  <a:alpha val="0"/>
                </a:srgbClr>
              </a:solidFill>
              <a:ln w="50800">
                <a:solidFill>
                  <a:schemeClr val="tx1"/>
                </a:solidFill>
                <a:miter lim="800000"/>
              </a:ln>
            </p:spPr>
            <p:txBody>
              <a:bodyPr wrap="none" anchor="ctr"/>
              <a:lstStyle/>
              <a:p>
                <a:pPr algn="l"/>
                <a:endParaRPr kumimoji="0" lang="zh-CN" altLang="en-US" sz="1800" b="0"/>
              </a:p>
            </p:txBody>
          </p:sp>
          <p:sp>
            <p:nvSpPr>
              <p:cNvPr id="75819" name="Line 43"/>
              <p:cNvSpPr>
                <a:spLocks noChangeShapeType="1"/>
              </p:cNvSpPr>
              <p:nvPr/>
            </p:nvSpPr>
            <p:spPr bwMode="auto">
              <a:xfrm flipV="1">
                <a:off x="1184" y="1745"/>
                <a:ext cx="2492" cy="1282"/>
              </a:xfrm>
              <a:prstGeom prst="line">
                <a:avLst/>
              </a:prstGeom>
              <a:noFill/>
              <a:ln w="38100">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75820" name="Line 44"/>
              <p:cNvSpPr>
                <a:spLocks noChangeShapeType="1"/>
              </p:cNvSpPr>
              <p:nvPr/>
            </p:nvSpPr>
            <p:spPr bwMode="auto">
              <a:xfrm flipH="1" flipV="1">
                <a:off x="1807" y="1745"/>
                <a:ext cx="1246" cy="1282"/>
              </a:xfrm>
              <a:prstGeom prst="line">
                <a:avLst/>
              </a:prstGeom>
              <a:noFill/>
              <a:ln w="38100">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75821" name="Text Box 45"/>
              <p:cNvSpPr txBox="1">
                <a:spLocks noChangeArrowheads="1"/>
              </p:cNvSpPr>
              <p:nvPr/>
            </p:nvSpPr>
            <p:spPr bwMode="auto">
              <a:xfrm>
                <a:off x="2314" y="2284"/>
                <a:ext cx="221"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800" b="1">
                    <a:solidFill>
                      <a:schemeClr val="tx1"/>
                    </a:solidFill>
                    <a:latin typeface="Arial" panose="020B0604020202020204" pitchFamily="34" charset="0"/>
                    <a:ea typeface="宋体" panose="02010600030101010101" pitchFamily="2" charset="-122"/>
                  </a:defRPr>
                </a:lvl1pPr>
                <a:lvl2pPr marL="742950" indent="-285750" eaLnBrk="0" hangingPunct="0">
                  <a:defRPr kumimoji="1" sz="2800" b="1">
                    <a:solidFill>
                      <a:schemeClr val="tx1"/>
                    </a:solidFill>
                    <a:latin typeface="Arial" panose="020B0604020202020204" pitchFamily="34" charset="0"/>
                    <a:ea typeface="宋体" panose="02010600030101010101" pitchFamily="2" charset="-122"/>
                  </a:defRPr>
                </a:lvl2pPr>
                <a:lvl3pPr marL="1143000" indent="-228600" eaLnBrk="0" hangingPunct="0">
                  <a:defRPr kumimoji="1" sz="2800" b="1">
                    <a:solidFill>
                      <a:schemeClr val="tx1"/>
                    </a:solidFill>
                    <a:latin typeface="Arial" panose="020B0604020202020204" pitchFamily="34" charset="0"/>
                    <a:ea typeface="宋体" panose="02010600030101010101" pitchFamily="2" charset="-122"/>
                  </a:defRPr>
                </a:lvl3pPr>
                <a:lvl4pPr marL="1600200" indent="-228600" eaLnBrk="0" hangingPunct="0">
                  <a:defRPr kumimoji="1" sz="2800" b="1">
                    <a:solidFill>
                      <a:schemeClr val="tx1"/>
                    </a:solidFill>
                    <a:latin typeface="Arial" panose="020B0604020202020204" pitchFamily="34" charset="0"/>
                    <a:ea typeface="宋体" panose="02010600030101010101" pitchFamily="2" charset="-122"/>
                  </a:defRPr>
                </a:lvl4pPr>
                <a:lvl5pPr marL="2057400" indent="-228600" eaLnBrk="0" hangingPunct="0">
                  <a:defRPr kumimoji="1" sz="2800"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kumimoji="0" lang="en-US" altLang="zh-CN" sz="1200">
                    <a:solidFill>
                      <a:srgbClr val="990000"/>
                    </a:solidFill>
                    <a:latin typeface="隶书" panose="02010509060101010101" pitchFamily="49" charset="-122"/>
                    <a:ea typeface="隶书" panose="02010509060101010101" pitchFamily="49" charset="-122"/>
                  </a:rPr>
                  <a:t>●</a:t>
                </a:r>
              </a:p>
            </p:txBody>
          </p:sp>
          <p:sp>
            <p:nvSpPr>
              <p:cNvPr id="75822" name="Text Box 46"/>
              <p:cNvSpPr txBox="1">
                <a:spLocks noChangeArrowheads="1"/>
              </p:cNvSpPr>
              <p:nvPr/>
            </p:nvSpPr>
            <p:spPr bwMode="auto">
              <a:xfrm>
                <a:off x="2322" y="2014"/>
                <a:ext cx="221" cy="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800" b="1">
                    <a:solidFill>
                      <a:schemeClr val="tx1"/>
                    </a:solidFill>
                    <a:latin typeface="Arial" panose="020B0604020202020204" pitchFamily="34" charset="0"/>
                    <a:ea typeface="宋体" panose="02010600030101010101" pitchFamily="2" charset="-122"/>
                  </a:defRPr>
                </a:lvl1pPr>
                <a:lvl2pPr marL="742950" indent="-285750" eaLnBrk="0" hangingPunct="0">
                  <a:defRPr kumimoji="1" sz="2800" b="1">
                    <a:solidFill>
                      <a:schemeClr val="tx1"/>
                    </a:solidFill>
                    <a:latin typeface="Arial" panose="020B0604020202020204" pitchFamily="34" charset="0"/>
                    <a:ea typeface="宋体" panose="02010600030101010101" pitchFamily="2" charset="-122"/>
                  </a:defRPr>
                </a:lvl2pPr>
                <a:lvl3pPr marL="1143000" indent="-228600" eaLnBrk="0" hangingPunct="0">
                  <a:defRPr kumimoji="1" sz="2800" b="1">
                    <a:solidFill>
                      <a:schemeClr val="tx1"/>
                    </a:solidFill>
                    <a:latin typeface="Arial" panose="020B0604020202020204" pitchFamily="34" charset="0"/>
                    <a:ea typeface="宋体" panose="02010600030101010101" pitchFamily="2" charset="-122"/>
                  </a:defRPr>
                </a:lvl3pPr>
                <a:lvl4pPr marL="1600200" indent="-228600" eaLnBrk="0" hangingPunct="0">
                  <a:defRPr kumimoji="1" sz="2800" b="1">
                    <a:solidFill>
                      <a:schemeClr val="tx1"/>
                    </a:solidFill>
                    <a:latin typeface="Arial" panose="020B0604020202020204" pitchFamily="34" charset="0"/>
                    <a:ea typeface="宋体" panose="02010600030101010101" pitchFamily="2" charset="-122"/>
                  </a:defRPr>
                </a:lvl4pPr>
                <a:lvl5pPr marL="2057400" indent="-228600" eaLnBrk="0" hangingPunct="0">
                  <a:defRPr kumimoji="1" sz="2800"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kumimoji="0" lang="en-US" altLang="zh-CN" sz="3200">
                    <a:latin typeface="黑体" panose="02010609060101010101" pitchFamily="49" charset="-122"/>
                    <a:ea typeface="黑体" panose="02010609060101010101" pitchFamily="49" charset="-122"/>
                  </a:rPr>
                  <a:t>O</a:t>
                </a:r>
              </a:p>
            </p:txBody>
          </p:sp>
          <p:sp>
            <p:nvSpPr>
              <p:cNvPr id="75823" name="Text Box 47"/>
              <p:cNvSpPr txBox="1">
                <a:spLocks noChangeArrowheads="1"/>
              </p:cNvSpPr>
              <p:nvPr/>
            </p:nvSpPr>
            <p:spPr bwMode="auto">
              <a:xfrm>
                <a:off x="3449" y="1379"/>
                <a:ext cx="221" cy="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800" b="1">
                    <a:solidFill>
                      <a:schemeClr val="tx1"/>
                    </a:solidFill>
                    <a:latin typeface="Arial" panose="020B0604020202020204" pitchFamily="34" charset="0"/>
                    <a:ea typeface="宋体" panose="02010600030101010101" pitchFamily="2" charset="-122"/>
                  </a:defRPr>
                </a:lvl1pPr>
                <a:lvl2pPr marL="742950" indent="-285750" eaLnBrk="0" hangingPunct="0">
                  <a:defRPr kumimoji="1" sz="2800" b="1">
                    <a:solidFill>
                      <a:schemeClr val="tx1"/>
                    </a:solidFill>
                    <a:latin typeface="Arial" panose="020B0604020202020204" pitchFamily="34" charset="0"/>
                    <a:ea typeface="宋体" panose="02010600030101010101" pitchFamily="2" charset="-122"/>
                  </a:defRPr>
                </a:lvl2pPr>
                <a:lvl3pPr marL="1143000" indent="-228600" eaLnBrk="0" hangingPunct="0">
                  <a:defRPr kumimoji="1" sz="2800" b="1">
                    <a:solidFill>
                      <a:schemeClr val="tx1"/>
                    </a:solidFill>
                    <a:latin typeface="Arial" panose="020B0604020202020204" pitchFamily="34" charset="0"/>
                    <a:ea typeface="宋体" panose="02010600030101010101" pitchFamily="2" charset="-122"/>
                  </a:defRPr>
                </a:lvl3pPr>
                <a:lvl4pPr marL="1600200" indent="-228600" eaLnBrk="0" hangingPunct="0">
                  <a:defRPr kumimoji="1" sz="2800" b="1">
                    <a:solidFill>
                      <a:schemeClr val="tx1"/>
                    </a:solidFill>
                    <a:latin typeface="Arial" panose="020B0604020202020204" pitchFamily="34" charset="0"/>
                    <a:ea typeface="宋体" panose="02010600030101010101" pitchFamily="2" charset="-122"/>
                  </a:defRPr>
                </a:lvl4pPr>
                <a:lvl5pPr marL="2057400" indent="-228600" eaLnBrk="0" hangingPunct="0">
                  <a:defRPr kumimoji="1" sz="2800"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kumimoji="0" lang="en-US" altLang="zh-CN" sz="3200">
                    <a:latin typeface="黑体" panose="02010609060101010101" pitchFamily="49" charset="-122"/>
                    <a:ea typeface="黑体" panose="02010609060101010101" pitchFamily="49" charset="-122"/>
                  </a:rPr>
                  <a:t>D</a:t>
                </a:r>
              </a:p>
            </p:txBody>
          </p:sp>
          <p:sp>
            <p:nvSpPr>
              <p:cNvPr id="75824" name="Text Box 48"/>
              <p:cNvSpPr txBox="1">
                <a:spLocks noChangeArrowheads="1"/>
              </p:cNvSpPr>
              <p:nvPr/>
            </p:nvSpPr>
            <p:spPr bwMode="auto">
              <a:xfrm>
                <a:off x="2870" y="3027"/>
                <a:ext cx="221" cy="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800" b="1">
                    <a:solidFill>
                      <a:schemeClr val="tx1"/>
                    </a:solidFill>
                    <a:latin typeface="Arial" panose="020B0604020202020204" pitchFamily="34" charset="0"/>
                    <a:ea typeface="宋体" panose="02010600030101010101" pitchFamily="2" charset="-122"/>
                  </a:defRPr>
                </a:lvl1pPr>
                <a:lvl2pPr marL="742950" indent="-285750" eaLnBrk="0" hangingPunct="0">
                  <a:defRPr kumimoji="1" sz="2800" b="1">
                    <a:solidFill>
                      <a:schemeClr val="tx1"/>
                    </a:solidFill>
                    <a:latin typeface="Arial" panose="020B0604020202020204" pitchFamily="34" charset="0"/>
                    <a:ea typeface="宋体" panose="02010600030101010101" pitchFamily="2" charset="-122"/>
                  </a:defRPr>
                </a:lvl2pPr>
                <a:lvl3pPr marL="1143000" indent="-228600" eaLnBrk="0" hangingPunct="0">
                  <a:defRPr kumimoji="1" sz="2800" b="1">
                    <a:solidFill>
                      <a:schemeClr val="tx1"/>
                    </a:solidFill>
                    <a:latin typeface="Arial" panose="020B0604020202020204" pitchFamily="34" charset="0"/>
                    <a:ea typeface="宋体" panose="02010600030101010101" pitchFamily="2" charset="-122"/>
                  </a:defRPr>
                </a:lvl3pPr>
                <a:lvl4pPr marL="1600200" indent="-228600" eaLnBrk="0" hangingPunct="0">
                  <a:defRPr kumimoji="1" sz="2800" b="1">
                    <a:solidFill>
                      <a:schemeClr val="tx1"/>
                    </a:solidFill>
                    <a:latin typeface="Arial" panose="020B0604020202020204" pitchFamily="34" charset="0"/>
                    <a:ea typeface="宋体" panose="02010600030101010101" pitchFamily="2" charset="-122"/>
                  </a:defRPr>
                </a:lvl4pPr>
                <a:lvl5pPr marL="2057400" indent="-228600" eaLnBrk="0" hangingPunct="0">
                  <a:defRPr kumimoji="1" sz="2800"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kumimoji="0" lang="en-US" altLang="zh-CN" sz="3200">
                    <a:latin typeface="黑体" panose="02010609060101010101" pitchFamily="49" charset="-122"/>
                    <a:ea typeface="黑体" panose="02010609060101010101" pitchFamily="49" charset="-122"/>
                  </a:rPr>
                  <a:t>C</a:t>
                </a:r>
              </a:p>
            </p:txBody>
          </p:sp>
          <p:sp>
            <p:nvSpPr>
              <p:cNvPr id="75825" name="Text Box 49"/>
              <p:cNvSpPr txBox="1">
                <a:spLocks noChangeArrowheads="1"/>
              </p:cNvSpPr>
              <p:nvPr/>
            </p:nvSpPr>
            <p:spPr bwMode="auto">
              <a:xfrm>
                <a:off x="1111" y="2992"/>
                <a:ext cx="221" cy="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800" b="1">
                    <a:solidFill>
                      <a:schemeClr val="tx1"/>
                    </a:solidFill>
                    <a:latin typeface="Arial" panose="020B0604020202020204" pitchFamily="34" charset="0"/>
                    <a:ea typeface="宋体" panose="02010600030101010101" pitchFamily="2" charset="-122"/>
                  </a:defRPr>
                </a:lvl1pPr>
                <a:lvl2pPr marL="742950" indent="-285750" eaLnBrk="0" hangingPunct="0">
                  <a:defRPr kumimoji="1" sz="2800" b="1">
                    <a:solidFill>
                      <a:schemeClr val="tx1"/>
                    </a:solidFill>
                    <a:latin typeface="Arial" panose="020B0604020202020204" pitchFamily="34" charset="0"/>
                    <a:ea typeface="宋体" panose="02010600030101010101" pitchFamily="2" charset="-122"/>
                  </a:defRPr>
                </a:lvl2pPr>
                <a:lvl3pPr marL="1143000" indent="-228600" eaLnBrk="0" hangingPunct="0">
                  <a:defRPr kumimoji="1" sz="2800" b="1">
                    <a:solidFill>
                      <a:schemeClr val="tx1"/>
                    </a:solidFill>
                    <a:latin typeface="Arial" panose="020B0604020202020204" pitchFamily="34" charset="0"/>
                    <a:ea typeface="宋体" panose="02010600030101010101" pitchFamily="2" charset="-122"/>
                  </a:defRPr>
                </a:lvl3pPr>
                <a:lvl4pPr marL="1600200" indent="-228600" eaLnBrk="0" hangingPunct="0">
                  <a:defRPr kumimoji="1" sz="2800" b="1">
                    <a:solidFill>
                      <a:schemeClr val="tx1"/>
                    </a:solidFill>
                    <a:latin typeface="Arial" panose="020B0604020202020204" pitchFamily="34" charset="0"/>
                    <a:ea typeface="宋体" panose="02010600030101010101" pitchFamily="2" charset="-122"/>
                  </a:defRPr>
                </a:lvl4pPr>
                <a:lvl5pPr marL="2057400" indent="-228600" eaLnBrk="0" hangingPunct="0">
                  <a:defRPr kumimoji="1" sz="2800"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kumimoji="0" lang="en-US" altLang="zh-CN" sz="3200">
                    <a:latin typeface="黑体" panose="02010609060101010101" pitchFamily="49" charset="-122"/>
                    <a:ea typeface="黑体" panose="02010609060101010101" pitchFamily="49" charset="-122"/>
                  </a:rPr>
                  <a:t>B</a:t>
                </a:r>
              </a:p>
            </p:txBody>
          </p:sp>
          <p:sp>
            <p:nvSpPr>
              <p:cNvPr id="75826" name="Text Box 50"/>
              <p:cNvSpPr txBox="1">
                <a:spLocks noChangeArrowheads="1"/>
              </p:cNvSpPr>
              <p:nvPr/>
            </p:nvSpPr>
            <p:spPr bwMode="auto">
              <a:xfrm>
                <a:off x="1735" y="1344"/>
                <a:ext cx="221" cy="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800" b="1">
                    <a:solidFill>
                      <a:schemeClr val="tx1"/>
                    </a:solidFill>
                    <a:latin typeface="Arial" panose="020B0604020202020204" pitchFamily="34" charset="0"/>
                    <a:ea typeface="宋体" panose="02010600030101010101" pitchFamily="2" charset="-122"/>
                  </a:defRPr>
                </a:lvl1pPr>
                <a:lvl2pPr marL="742950" indent="-285750" eaLnBrk="0" hangingPunct="0">
                  <a:defRPr kumimoji="1" sz="2800" b="1">
                    <a:solidFill>
                      <a:schemeClr val="tx1"/>
                    </a:solidFill>
                    <a:latin typeface="Arial" panose="020B0604020202020204" pitchFamily="34" charset="0"/>
                    <a:ea typeface="宋体" panose="02010600030101010101" pitchFamily="2" charset="-122"/>
                  </a:defRPr>
                </a:lvl2pPr>
                <a:lvl3pPr marL="1143000" indent="-228600" eaLnBrk="0" hangingPunct="0">
                  <a:defRPr kumimoji="1" sz="2800" b="1">
                    <a:solidFill>
                      <a:schemeClr val="tx1"/>
                    </a:solidFill>
                    <a:latin typeface="Arial" panose="020B0604020202020204" pitchFamily="34" charset="0"/>
                    <a:ea typeface="宋体" panose="02010600030101010101" pitchFamily="2" charset="-122"/>
                  </a:defRPr>
                </a:lvl3pPr>
                <a:lvl4pPr marL="1600200" indent="-228600" eaLnBrk="0" hangingPunct="0">
                  <a:defRPr kumimoji="1" sz="2800" b="1">
                    <a:solidFill>
                      <a:schemeClr val="tx1"/>
                    </a:solidFill>
                    <a:latin typeface="Arial" panose="020B0604020202020204" pitchFamily="34" charset="0"/>
                    <a:ea typeface="宋体" panose="02010600030101010101" pitchFamily="2" charset="-122"/>
                  </a:defRPr>
                </a:lvl4pPr>
                <a:lvl5pPr marL="2057400" indent="-228600" eaLnBrk="0" hangingPunct="0">
                  <a:defRPr kumimoji="1" sz="2800"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kumimoji="0" lang="en-US" altLang="zh-CN" sz="3200">
                    <a:latin typeface="黑体" panose="02010609060101010101" pitchFamily="49" charset="-122"/>
                    <a:ea typeface="黑体" panose="02010609060101010101" pitchFamily="49" charset="-122"/>
                  </a:rPr>
                  <a:t>A</a:t>
                </a:r>
              </a:p>
            </p:txBody>
          </p:sp>
        </p:grpSp>
        <p:sp>
          <p:nvSpPr>
            <p:cNvPr id="75827" name="Text Box 51"/>
            <p:cNvSpPr txBox="1">
              <a:spLocks noChangeArrowheads="1"/>
            </p:cNvSpPr>
            <p:nvPr/>
          </p:nvSpPr>
          <p:spPr bwMode="auto">
            <a:xfrm>
              <a:off x="4071" y="1565"/>
              <a:ext cx="318" cy="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800" b="1">
                  <a:solidFill>
                    <a:schemeClr val="tx1"/>
                  </a:solidFill>
                  <a:latin typeface="Arial" panose="020B0604020202020204" pitchFamily="34" charset="0"/>
                  <a:ea typeface="宋体" panose="02010600030101010101" pitchFamily="2" charset="-122"/>
                </a:defRPr>
              </a:lvl1pPr>
              <a:lvl2pPr marL="742950" indent="-285750" eaLnBrk="0" hangingPunct="0">
                <a:defRPr kumimoji="1" sz="2800" b="1">
                  <a:solidFill>
                    <a:schemeClr val="tx1"/>
                  </a:solidFill>
                  <a:latin typeface="Arial" panose="020B0604020202020204" pitchFamily="34" charset="0"/>
                  <a:ea typeface="宋体" panose="02010600030101010101" pitchFamily="2" charset="-122"/>
                </a:defRPr>
              </a:lvl2pPr>
              <a:lvl3pPr marL="1143000" indent="-228600" eaLnBrk="0" hangingPunct="0">
                <a:defRPr kumimoji="1" sz="2800" b="1">
                  <a:solidFill>
                    <a:schemeClr val="tx1"/>
                  </a:solidFill>
                  <a:latin typeface="Arial" panose="020B0604020202020204" pitchFamily="34" charset="0"/>
                  <a:ea typeface="宋体" panose="02010600030101010101" pitchFamily="2" charset="-122"/>
                </a:defRPr>
              </a:lvl3pPr>
              <a:lvl4pPr marL="1600200" indent="-228600" eaLnBrk="0" hangingPunct="0">
                <a:defRPr kumimoji="1" sz="2800" b="1">
                  <a:solidFill>
                    <a:schemeClr val="tx1"/>
                  </a:solidFill>
                  <a:latin typeface="Arial" panose="020B0604020202020204" pitchFamily="34" charset="0"/>
                  <a:ea typeface="宋体" panose="02010600030101010101" pitchFamily="2" charset="-122"/>
                </a:defRPr>
              </a:lvl4pPr>
              <a:lvl5pPr marL="2057400" indent="-228600" eaLnBrk="0" hangingPunct="0">
                <a:defRPr kumimoji="1" sz="2800"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kumimoji="0" lang="en-US" altLang="zh-CN" sz="3200">
                  <a:solidFill>
                    <a:srgbClr val="990000"/>
                  </a:solidFill>
                  <a:latin typeface="黑体" panose="02010609060101010101" pitchFamily="49" charset="-122"/>
                  <a:ea typeface="黑体" panose="02010609060101010101" pitchFamily="49" charset="-122"/>
                </a:rPr>
                <a:t>E</a:t>
              </a:r>
            </a:p>
          </p:txBody>
        </p:sp>
        <p:sp>
          <p:nvSpPr>
            <p:cNvPr id="75828" name="Text Box 52"/>
            <p:cNvSpPr txBox="1">
              <a:spLocks noChangeArrowheads="1"/>
            </p:cNvSpPr>
            <p:nvPr/>
          </p:nvSpPr>
          <p:spPr bwMode="auto">
            <a:xfrm>
              <a:off x="4487" y="3981"/>
              <a:ext cx="383" cy="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800" b="1">
                  <a:solidFill>
                    <a:schemeClr val="tx1"/>
                  </a:solidFill>
                  <a:latin typeface="Arial" panose="020B0604020202020204" pitchFamily="34" charset="0"/>
                  <a:ea typeface="宋体" panose="02010600030101010101" pitchFamily="2" charset="-122"/>
                </a:defRPr>
              </a:lvl1pPr>
              <a:lvl2pPr marL="742950" indent="-285750" eaLnBrk="0" hangingPunct="0">
                <a:defRPr kumimoji="1" sz="2800" b="1">
                  <a:solidFill>
                    <a:schemeClr val="tx1"/>
                  </a:solidFill>
                  <a:latin typeface="Arial" panose="020B0604020202020204" pitchFamily="34" charset="0"/>
                  <a:ea typeface="宋体" panose="02010600030101010101" pitchFamily="2" charset="-122"/>
                </a:defRPr>
              </a:lvl2pPr>
              <a:lvl3pPr marL="1143000" indent="-228600" eaLnBrk="0" hangingPunct="0">
                <a:defRPr kumimoji="1" sz="2800" b="1">
                  <a:solidFill>
                    <a:schemeClr val="tx1"/>
                  </a:solidFill>
                  <a:latin typeface="Arial" panose="020B0604020202020204" pitchFamily="34" charset="0"/>
                  <a:ea typeface="宋体" panose="02010600030101010101" pitchFamily="2" charset="-122"/>
                </a:defRPr>
              </a:lvl3pPr>
              <a:lvl4pPr marL="1600200" indent="-228600" eaLnBrk="0" hangingPunct="0">
                <a:defRPr kumimoji="1" sz="2800" b="1">
                  <a:solidFill>
                    <a:schemeClr val="tx1"/>
                  </a:solidFill>
                  <a:latin typeface="Arial" panose="020B0604020202020204" pitchFamily="34" charset="0"/>
                  <a:ea typeface="宋体" panose="02010600030101010101" pitchFamily="2" charset="-122"/>
                </a:defRPr>
              </a:lvl4pPr>
              <a:lvl5pPr marL="2057400" indent="-228600" eaLnBrk="0" hangingPunct="0">
                <a:defRPr kumimoji="1" sz="2800"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kumimoji="0" lang="en-US" altLang="zh-CN" sz="3200">
                  <a:solidFill>
                    <a:srgbClr val="990000"/>
                  </a:solidFill>
                  <a:latin typeface="黑体" panose="02010609060101010101" pitchFamily="49" charset="-122"/>
                  <a:ea typeface="黑体" panose="02010609060101010101" pitchFamily="49" charset="-122"/>
                </a:rPr>
                <a:t>F</a:t>
              </a:r>
            </a:p>
          </p:txBody>
        </p:sp>
        <p:sp>
          <p:nvSpPr>
            <p:cNvPr id="75829" name="Line 53"/>
            <p:cNvSpPr>
              <a:spLocks noChangeShapeType="1"/>
            </p:cNvSpPr>
            <p:nvPr/>
          </p:nvSpPr>
          <p:spPr bwMode="auto">
            <a:xfrm>
              <a:off x="4220" y="2411"/>
              <a:ext cx="363" cy="1270"/>
            </a:xfrm>
            <a:prstGeom prst="line">
              <a:avLst/>
            </a:prstGeom>
            <a:noFill/>
            <a:ln w="38100">
              <a:solidFill>
                <a:srgbClr val="8000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5830" name="Line 54"/>
            <p:cNvSpPr>
              <a:spLocks noChangeShapeType="1"/>
            </p:cNvSpPr>
            <p:nvPr/>
          </p:nvSpPr>
          <p:spPr bwMode="auto">
            <a:xfrm>
              <a:off x="4048" y="1854"/>
              <a:ext cx="708" cy="2401"/>
            </a:xfrm>
            <a:prstGeom prst="line">
              <a:avLst/>
            </a:prstGeom>
            <a:noFill/>
            <a:ln w="44450">
              <a:solidFill>
                <a:srgbClr val="8000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5831" name="Line 55"/>
            <p:cNvSpPr>
              <a:spLocks noChangeShapeType="1"/>
            </p:cNvSpPr>
            <p:nvPr/>
          </p:nvSpPr>
          <p:spPr bwMode="auto">
            <a:xfrm flipH="1">
              <a:off x="4768" y="2554"/>
              <a:ext cx="816" cy="1678"/>
            </a:xfrm>
            <a:prstGeom prst="line">
              <a:avLst/>
            </a:prstGeom>
            <a:noFill/>
            <a:ln w="38100">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75832" name="Line 56"/>
            <p:cNvSpPr>
              <a:spLocks noChangeShapeType="1"/>
            </p:cNvSpPr>
            <p:nvPr/>
          </p:nvSpPr>
          <p:spPr bwMode="auto">
            <a:xfrm flipV="1">
              <a:off x="3222" y="1821"/>
              <a:ext cx="834" cy="1723"/>
            </a:xfrm>
            <a:prstGeom prst="line">
              <a:avLst/>
            </a:prstGeom>
            <a:noFill/>
            <a:ln w="38100">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75833" name="Text Box 57"/>
            <p:cNvSpPr txBox="1">
              <a:spLocks noChangeArrowheads="1"/>
            </p:cNvSpPr>
            <p:nvPr/>
          </p:nvSpPr>
          <p:spPr bwMode="auto">
            <a:xfrm>
              <a:off x="3606" y="3702"/>
              <a:ext cx="635" cy="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800" b="1">
                  <a:solidFill>
                    <a:schemeClr val="tx1"/>
                  </a:solidFill>
                  <a:latin typeface="Arial" panose="020B0604020202020204" pitchFamily="34" charset="0"/>
                  <a:ea typeface="宋体" panose="02010600030101010101" pitchFamily="2" charset="-122"/>
                </a:defRPr>
              </a:lvl1pPr>
              <a:lvl2pPr marL="742950" indent="-285750" eaLnBrk="0" hangingPunct="0">
                <a:defRPr kumimoji="1" sz="2800" b="1">
                  <a:solidFill>
                    <a:schemeClr val="tx1"/>
                  </a:solidFill>
                  <a:latin typeface="Arial" panose="020B0604020202020204" pitchFamily="34" charset="0"/>
                  <a:ea typeface="宋体" panose="02010600030101010101" pitchFamily="2" charset="-122"/>
                </a:defRPr>
              </a:lvl2pPr>
              <a:lvl3pPr marL="1143000" indent="-228600" eaLnBrk="0" hangingPunct="0">
                <a:defRPr kumimoji="1" sz="2800" b="1">
                  <a:solidFill>
                    <a:schemeClr val="tx1"/>
                  </a:solidFill>
                  <a:latin typeface="Arial" panose="020B0604020202020204" pitchFamily="34" charset="0"/>
                  <a:ea typeface="宋体" panose="02010600030101010101" pitchFamily="2" charset="-122"/>
                </a:defRPr>
              </a:lvl3pPr>
              <a:lvl4pPr marL="1600200" indent="-228600" eaLnBrk="0" hangingPunct="0">
                <a:defRPr kumimoji="1" sz="2800" b="1">
                  <a:solidFill>
                    <a:schemeClr val="tx1"/>
                  </a:solidFill>
                  <a:latin typeface="Arial" panose="020B0604020202020204" pitchFamily="34" charset="0"/>
                  <a:ea typeface="宋体" panose="02010600030101010101" pitchFamily="2" charset="-122"/>
                </a:defRPr>
              </a:lvl4pPr>
              <a:lvl5pPr marL="2057400" indent="-228600" eaLnBrk="0" hangingPunct="0">
                <a:defRPr kumimoji="1" sz="2800"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kumimoji="0" lang="en-US" altLang="zh-CN" sz="3200">
                  <a:latin typeface="黑体" panose="02010609060101010101" pitchFamily="49" charset="-122"/>
                  <a:ea typeface="黑体" panose="02010609060101010101" pitchFamily="49" charset="-122"/>
                </a:rPr>
                <a:t>(4)</a:t>
              </a:r>
            </a:p>
          </p:txBody>
        </p:sp>
      </p:grpSp>
      <p:sp>
        <p:nvSpPr>
          <p:cNvPr id="71740" name="Text Box 60"/>
          <p:cNvSpPr txBox="1">
            <a:spLocks noChangeArrowheads="1"/>
          </p:cNvSpPr>
          <p:nvPr/>
        </p:nvSpPr>
        <p:spPr bwMode="auto">
          <a:xfrm>
            <a:off x="1651000" y="2763838"/>
            <a:ext cx="5762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800" b="1">
                <a:solidFill>
                  <a:schemeClr val="tx1"/>
                </a:solidFill>
                <a:latin typeface="Arial" panose="020B0604020202020204" pitchFamily="34" charset="0"/>
                <a:ea typeface="宋体" panose="02010600030101010101" pitchFamily="2" charset="-122"/>
              </a:defRPr>
            </a:lvl1pPr>
            <a:lvl2pPr marL="742950" indent="-285750" eaLnBrk="0" hangingPunct="0">
              <a:defRPr kumimoji="1" sz="2800" b="1">
                <a:solidFill>
                  <a:schemeClr val="tx1"/>
                </a:solidFill>
                <a:latin typeface="Arial" panose="020B0604020202020204" pitchFamily="34" charset="0"/>
                <a:ea typeface="宋体" panose="02010600030101010101" pitchFamily="2" charset="-122"/>
              </a:defRPr>
            </a:lvl2pPr>
            <a:lvl3pPr marL="1143000" indent="-228600" eaLnBrk="0" hangingPunct="0">
              <a:defRPr kumimoji="1" sz="2800" b="1">
                <a:solidFill>
                  <a:schemeClr val="tx1"/>
                </a:solidFill>
                <a:latin typeface="Arial" panose="020B0604020202020204" pitchFamily="34" charset="0"/>
                <a:ea typeface="宋体" panose="02010600030101010101" pitchFamily="2" charset="-122"/>
              </a:defRPr>
            </a:lvl3pPr>
            <a:lvl4pPr marL="1600200" indent="-228600" eaLnBrk="0" hangingPunct="0">
              <a:defRPr kumimoji="1" sz="2800" b="1">
                <a:solidFill>
                  <a:schemeClr val="tx1"/>
                </a:solidFill>
                <a:latin typeface="Arial" panose="020B0604020202020204" pitchFamily="34" charset="0"/>
                <a:ea typeface="宋体" panose="02010600030101010101" pitchFamily="2" charset="-122"/>
              </a:defRPr>
            </a:lvl4pPr>
            <a:lvl5pPr marL="2057400" indent="-228600" eaLnBrk="0" hangingPunct="0">
              <a:defRPr kumimoji="1" sz="2800"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kumimoji="0" lang="en-US" altLang="zh-CN" sz="1600" b="0">
                <a:solidFill>
                  <a:srgbClr val="FF0000"/>
                </a:solidFill>
              </a:rPr>
              <a:t>●</a:t>
            </a:r>
          </a:p>
        </p:txBody>
      </p:sp>
      <p:sp>
        <p:nvSpPr>
          <p:cNvPr id="71741" name="Text Box 61"/>
          <p:cNvSpPr txBox="1">
            <a:spLocks noChangeArrowheads="1"/>
          </p:cNvSpPr>
          <p:nvPr/>
        </p:nvSpPr>
        <p:spPr bwMode="auto">
          <a:xfrm>
            <a:off x="7175500" y="5681663"/>
            <a:ext cx="5762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800" b="1">
                <a:solidFill>
                  <a:schemeClr val="tx1"/>
                </a:solidFill>
                <a:latin typeface="Arial" panose="020B0604020202020204" pitchFamily="34" charset="0"/>
                <a:ea typeface="宋体" panose="02010600030101010101" pitchFamily="2" charset="-122"/>
              </a:defRPr>
            </a:lvl1pPr>
            <a:lvl2pPr marL="742950" indent="-285750" eaLnBrk="0" hangingPunct="0">
              <a:defRPr kumimoji="1" sz="2800" b="1">
                <a:solidFill>
                  <a:schemeClr val="tx1"/>
                </a:solidFill>
                <a:latin typeface="Arial" panose="020B0604020202020204" pitchFamily="34" charset="0"/>
                <a:ea typeface="宋体" panose="02010600030101010101" pitchFamily="2" charset="-122"/>
              </a:defRPr>
            </a:lvl2pPr>
            <a:lvl3pPr marL="1143000" indent="-228600" eaLnBrk="0" hangingPunct="0">
              <a:defRPr kumimoji="1" sz="2800" b="1">
                <a:solidFill>
                  <a:schemeClr val="tx1"/>
                </a:solidFill>
                <a:latin typeface="Arial" panose="020B0604020202020204" pitchFamily="34" charset="0"/>
                <a:ea typeface="宋体" panose="02010600030101010101" pitchFamily="2" charset="-122"/>
              </a:defRPr>
            </a:lvl3pPr>
            <a:lvl4pPr marL="1600200" indent="-228600" eaLnBrk="0" hangingPunct="0">
              <a:defRPr kumimoji="1" sz="2800" b="1">
                <a:solidFill>
                  <a:schemeClr val="tx1"/>
                </a:solidFill>
                <a:latin typeface="Arial" panose="020B0604020202020204" pitchFamily="34" charset="0"/>
                <a:ea typeface="宋体" panose="02010600030101010101" pitchFamily="2" charset="-122"/>
              </a:defRPr>
            </a:lvl4pPr>
            <a:lvl5pPr marL="2057400" indent="-228600" eaLnBrk="0" hangingPunct="0">
              <a:defRPr kumimoji="1" sz="2800"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kumimoji="0" lang="en-US" altLang="zh-CN" sz="1600" b="0">
                <a:solidFill>
                  <a:srgbClr val="FF0000"/>
                </a:solidFill>
              </a:rPr>
              <a:t>●</a:t>
            </a:r>
          </a:p>
        </p:txBody>
      </p:sp>
      <p:sp>
        <p:nvSpPr>
          <p:cNvPr id="71742" name="Text Box 62"/>
          <p:cNvSpPr txBox="1">
            <a:spLocks noChangeArrowheads="1"/>
          </p:cNvSpPr>
          <p:nvPr/>
        </p:nvSpPr>
        <p:spPr bwMode="auto">
          <a:xfrm>
            <a:off x="6043613" y="1900238"/>
            <a:ext cx="5762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800" b="1">
                <a:solidFill>
                  <a:schemeClr val="tx1"/>
                </a:solidFill>
                <a:latin typeface="Arial" panose="020B0604020202020204" pitchFamily="34" charset="0"/>
                <a:ea typeface="宋体" panose="02010600030101010101" pitchFamily="2" charset="-122"/>
              </a:defRPr>
            </a:lvl1pPr>
            <a:lvl2pPr marL="742950" indent="-285750" eaLnBrk="0" hangingPunct="0">
              <a:defRPr kumimoji="1" sz="2800" b="1">
                <a:solidFill>
                  <a:schemeClr val="tx1"/>
                </a:solidFill>
                <a:latin typeface="Arial" panose="020B0604020202020204" pitchFamily="34" charset="0"/>
                <a:ea typeface="宋体" panose="02010600030101010101" pitchFamily="2" charset="-122"/>
              </a:defRPr>
            </a:lvl2pPr>
            <a:lvl3pPr marL="1143000" indent="-228600" eaLnBrk="0" hangingPunct="0">
              <a:defRPr kumimoji="1" sz="2800" b="1">
                <a:solidFill>
                  <a:schemeClr val="tx1"/>
                </a:solidFill>
                <a:latin typeface="Arial" panose="020B0604020202020204" pitchFamily="34" charset="0"/>
                <a:ea typeface="宋体" panose="02010600030101010101" pitchFamily="2" charset="-122"/>
              </a:defRPr>
            </a:lvl3pPr>
            <a:lvl4pPr marL="1600200" indent="-228600" eaLnBrk="0" hangingPunct="0">
              <a:defRPr kumimoji="1" sz="2800" b="1">
                <a:solidFill>
                  <a:schemeClr val="tx1"/>
                </a:solidFill>
                <a:latin typeface="Arial" panose="020B0604020202020204" pitchFamily="34" charset="0"/>
                <a:ea typeface="宋体" panose="02010600030101010101" pitchFamily="2" charset="-122"/>
              </a:defRPr>
            </a:lvl4pPr>
            <a:lvl5pPr marL="2057400" indent="-228600" eaLnBrk="0" hangingPunct="0">
              <a:defRPr kumimoji="1" sz="2800"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kumimoji="0" lang="en-US" altLang="zh-CN" sz="1600" b="0">
                <a:solidFill>
                  <a:srgbClr val="FF0000"/>
                </a:solidFill>
              </a:rPr>
              <a:t>●</a:t>
            </a:r>
          </a:p>
        </p:txBody>
      </p:sp>
      <p:sp>
        <p:nvSpPr>
          <p:cNvPr id="71743" name="Text Box 63"/>
          <p:cNvSpPr txBox="1">
            <a:spLocks noChangeArrowheads="1"/>
          </p:cNvSpPr>
          <p:nvPr/>
        </p:nvSpPr>
        <p:spPr bwMode="auto">
          <a:xfrm>
            <a:off x="2228850" y="4779963"/>
            <a:ext cx="5762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800" b="1">
                <a:solidFill>
                  <a:schemeClr val="tx1"/>
                </a:solidFill>
                <a:latin typeface="Arial" panose="020B0604020202020204" pitchFamily="34" charset="0"/>
                <a:ea typeface="宋体" panose="02010600030101010101" pitchFamily="2" charset="-122"/>
              </a:defRPr>
            </a:lvl1pPr>
            <a:lvl2pPr marL="742950" indent="-285750" eaLnBrk="0" hangingPunct="0">
              <a:defRPr kumimoji="1" sz="2800" b="1">
                <a:solidFill>
                  <a:schemeClr val="tx1"/>
                </a:solidFill>
                <a:latin typeface="Arial" panose="020B0604020202020204" pitchFamily="34" charset="0"/>
                <a:ea typeface="宋体" panose="02010600030101010101" pitchFamily="2" charset="-122"/>
              </a:defRPr>
            </a:lvl2pPr>
            <a:lvl3pPr marL="1143000" indent="-228600" eaLnBrk="0" hangingPunct="0">
              <a:defRPr kumimoji="1" sz="2800" b="1">
                <a:solidFill>
                  <a:schemeClr val="tx1"/>
                </a:solidFill>
                <a:latin typeface="Arial" panose="020B0604020202020204" pitchFamily="34" charset="0"/>
                <a:ea typeface="宋体" panose="02010600030101010101" pitchFamily="2" charset="-122"/>
              </a:defRPr>
            </a:lvl3pPr>
            <a:lvl4pPr marL="1600200" indent="-228600" eaLnBrk="0" hangingPunct="0">
              <a:defRPr kumimoji="1" sz="2800" b="1">
                <a:solidFill>
                  <a:schemeClr val="tx1"/>
                </a:solidFill>
                <a:latin typeface="Arial" panose="020B0604020202020204" pitchFamily="34" charset="0"/>
                <a:ea typeface="宋体" panose="02010600030101010101" pitchFamily="2" charset="-122"/>
              </a:defRPr>
            </a:lvl4pPr>
            <a:lvl5pPr marL="2057400" indent="-228600" eaLnBrk="0" hangingPunct="0">
              <a:defRPr kumimoji="1" sz="2800"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kumimoji="0" lang="en-US" altLang="zh-CN" sz="1600" b="0">
                <a:solidFill>
                  <a:srgbClr val="FF0000"/>
                </a:solidFill>
              </a:rPr>
              <a:t>●</a:t>
            </a:r>
          </a:p>
        </p:txBody>
      </p:sp>
      <p:sp>
        <p:nvSpPr>
          <p:cNvPr id="75838" name="WordArt 64"/>
          <p:cNvSpPr>
            <a:spLocks noChangeArrowheads="1" noChangeShapeType="1" noTextEdit="1"/>
          </p:cNvSpPr>
          <p:nvPr/>
        </p:nvSpPr>
        <p:spPr bwMode="auto">
          <a:xfrm>
            <a:off x="3563938" y="6021388"/>
            <a:ext cx="1655762" cy="574675"/>
          </a:xfrm>
          <a:prstGeom prst="rect">
            <a:avLst/>
          </a:prstGeom>
        </p:spPr>
        <p:txBody>
          <a:bodyPr wrap="none" fromWordArt="1">
            <a:prstTxWarp prst="textPlain">
              <a:avLst>
                <a:gd name="adj" fmla="val 50000"/>
              </a:avLst>
            </a:prstTxWarp>
          </a:bodyPr>
          <a:lstStyle/>
          <a:p>
            <a:r>
              <a:rPr lang="zh-CN" altLang="en-US" sz="3600" kern="10">
                <a:ln w="9525">
                  <a:solidFill>
                    <a:srgbClr val="00FF00"/>
                  </a:solidFill>
                  <a:round/>
                </a:ln>
                <a:solidFill>
                  <a:srgbClr val="800000"/>
                </a:solidFill>
                <a:effectLst>
                  <a:outerShdw dist="35921" dir="2700000" algn="ctr" rotWithShape="0">
                    <a:srgbClr val="B2B2B2">
                      <a:alpha val="79999"/>
                    </a:srgbClr>
                  </a:outerShdw>
                </a:effectLst>
                <a:latin typeface="隶书" panose="02010509060101010101" pitchFamily="49" charset="-122"/>
                <a:ea typeface="隶书" panose="02010509060101010101" pitchFamily="49" charset="-122"/>
              </a:rPr>
              <a:t>再变一变</a:t>
            </a:r>
          </a:p>
        </p:txBody>
      </p:sp>
      <p:sp>
        <p:nvSpPr>
          <p:cNvPr id="71745" name="Text Box 65"/>
          <p:cNvSpPr txBox="1">
            <a:spLocks noChangeArrowheads="1"/>
          </p:cNvSpPr>
          <p:nvPr/>
        </p:nvSpPr>
        <p:spPr bwMode="auto">
          <a:xfrm>
            <a:off x="106363" y="5876925"/>
            <a:ext cx="8929687" cy="955675"/>
          </a:xfrm>
          <a:prstGeom prst="rect">
            <a:avLst/>
          </a:prstGeom>
          <a:solidFill>
            <a:srgbClr val="C0C0C0"/>
          </a:solidFill>
          <a:ln w="9525" cap="rnd">
            <a:solidFill>
              <a:schemeClr val="accent2"/>
            </a:solidFill>
            <a:prstDash val="sysDot"/>
            <a:miter lim="800000"/>
          </a:ln>
        </p:spPr>
        <p:txBody>
          <a:bodyPr>
            <a:spAutoFit/>
          </a:bodyPr>
          <a:lstStyle>
            <a:lvl1pPr eaLnBrk="0" hangingPunct="0">
              <a:defRPr kumimoji="1" sz="2800" b="1">
                <a:solidFill>
                  <a:schemeClr val="tx1"/>
                </a:solidFill>
                <a:latin typeface="Arial" panose="020B0604020202020204" pitchFamily="34" charset="0"/>
                <a:ea typeface="宋体" panose="02010600030101010101" pitchFamily="2" charset="-122"/>
              </a:defRPr>
            </a:lvl1pPr>
            <a:lvl2pPr marL="742950" indent="-285750" eaLnBrk="0" hangingPunct="0">
              <a:defRPr kumimoji="1" sz="2800" b="1">
                <a:solidFill>
                  <a:schemeClr val="tx1"/>
                </a:solidFill>
                <a:latin typeface="Arial" panose="020B0604020202020204" pitchFamily="34" charset="0"/>
                <a:ea typeface="宋体" panose="02010600030101010101" pitchFamily="2" charset="-122"/>
              </a:defRPr>
            </a:lvl2pPr>
            <a:lvl3pPr marL="1143000" indent="-228600" eaLnBrk="0" hangingPunct="0">
              <a:defRPr kumimoji="1" sz="2800" b="1">
                <a:solidFill>
                  <a:schemeClr val="tx1"/>
                </a:solidFill>
                <a:latin typeface="Arial" panose="020B0604020202020204" pitchFamily="34" charset="0"/>
                <a:ea typeface="宋体" panose="02010600030101010101" pitchFamily="2" charset="-122"/>
              </a:defRPr>
            </a:lvl3pPr>
            <a:lvl4pPr marL="1600200" indent="-228600" eaLnBrk="0" hangingPunct="0">
              <a:defRPr kumimoji="1" sz="2800" b="1">
                <a:solidFill>
                  <a:schemeClr val="tx1"/>
                </a:solidFill>
                <a:latin typeface="Arial" panose="020B0604020202020204" pitchFamily="34" charset="0"/>
                <a:ea typeface="宋体" panose="02010600030101010101" pitchFamily="2" charset="-122"/>
              </a:defRPr>
            </a:lvl4pPr>
            <a:lvl5pPr marL="2057400" indent="-228600" eaLnBrk="0" hangingPunct="0">
              <a:defRPr kumimoji="1" sz="2800"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9pPr>
          </a:lstStyle>
          <a:p>
            <a:pPr algn="l" eaLnBrk="1" hangingPunct="1"/>
            <a:r>
              <a:rPr kumimoji="0" lang="zh-CN" altLang="en-US">
                <a:solidFill>
                  <a:srgbClr val="FF0000"/>
                </a:solidFill>
              </a:rPr>
              <a:t>小结：过平行四边形的对角线交点作直线与平行四边形的一组对边或对边的延长线相交，得到线段总相等。</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1682"/>
                                        </p:tgtEl>
                                        <p:attrNameLst>
                                          <p:attrName>style.visibility</p:attrName>
                                        </p:attrNameLst>
                                      </p:cBhvr>
                                      <p:to>
                                        <p:strVal val="visible"/>
                                      </p:to>
                                    </p:set>
                                    <p:animEffect transition="in" filter="wipe(left)">
                                      <p:cBhvr>
                                        <p:cTn id="7" dur="500"/>
                                        <p:tgtEl>
                                          <p:spTgt spid="71682"/>
                                        </p:tgtEl>
                                      </p:cBhvr>
                                    </p:animEffect>
                                  </p:childTnLst>
                                </p:cTn>
                              </p:par>
                            </p:childTnLst>
                          </p:cTn>
                        </p:par>
                        <p:par>
                          <p:cTn id="8" fill="hold">
                            <p:stCondLst>
                              <p:cond delay="500"/>
                            </p:stCondLst>
                            <p:childTnLst>
                              <p:par>
                                <p:cTn id="9" presetID="3" presetClass="entr" presetSubtype="10" fill="hold" grpId="0" nodeType="afterEffect">
                                  <p:stCondLst>
                                    <p:cond delay="0"/>
                                  </p:stCondLst>
                                  <p:childTnLst>
                                    <p:set>
                                      <p:cBhvr>
                                        <p:cTn id="10" dur="1" fill="hold">
                                          <p:stCondLst>
                                            <p:cond delay="0"/>
                                          </p:stCondLst>
                                        </p:cTn>
                                        <p:tgtEl>
                                          <p:spTgt spid="71698"/>
                                        </p:tgtEl>
                                        <p:attrNameLst>
                                          <p:attrName>style.visibility</p:attrName>
                                        </p:attrNameLst>
                                      </p:cBhvr>
                                      <p:to>
                                        <p:strVal val="visible"/>
                                      </p:to>
                                    </p:set>
                                    <p:animEffect transition="in" filter="blinds(horizontal)">
                                      <p:cBhvr>
                                        <p:cTn id="11" dur="500"/>
                                        <p:tgtEl>
                                          <p:spTgt spid="71698"/>
                                        </p:tgtEl>
                                      </p:cBhvr>
                                    </p:animEffect>
                                  </p:childTnLst>
                                </p:cTn>
                              </p:par>
                            </p:childTnLst>
                          </p:cTn>
                        </p:par>
                      </p:childTnLst>
                    </p:cTn>
                  </p:par>
                  <p:par>
                    <p:cTn id="12" fill="hold">
                      <p:stCondLst>
                        <p:cond delay="indefinite"/>
                      </p:stCondLst>
                      <p:childTnLst>
                        <p:par>
                          <p:cTn id="13" fill="hold">
                            <p:stCondLst>
                              <p:cond delay="0"/>
                            </p:stCondLst>
                            <p:childTnLst>
                              <p:par>
                                <p:cTn id="14" presetID="8" presetClass="emph" presetSubtype="0" fill="hold" grpId="0" nodeType="clickEffect">
                                  <p:stCondLst>
                                    <p:cond delay="0"/>
                                  </p:stCondLst>
                                  <p:childTnLst>
                                    <p:animRot by="900000">
                                      <p:cBhvr>
                                        <p:cTn id="15" dur="2000" fill="hold"/>
                                        <p:tgtEl>
                                          <p:spTgt spid="71686"/>
                                        </p:tgtEl>
                                        <p:attrNameLst>
                                          <p:attrName>r</p:attrName>
                                        </p:attrNameLst>
                                      </p:cBhvr>
                                    </p:animRot>
                                  </p:childTnLst>
                                </p:cTn>
                              </p:par>
                              <p:par>
                                <p:cTn id="16" presetID="0" presetClass="path" presetSubtype="0" fill="hold" grpId="3" nodeType="withEffect">
                                  <p:stCondLst>
                                    <p:cond delay="0"/>
                                  </p:stCondLst>
                                  <p:childTnLst>
                                    <p:animMotion origin="layout" path="M 0 0 C 0.00903 -0.02103 0.01805 -0.04207 0.02222 -0.05039 " pathEditMode="relative" ptsTypes="aA">
                                      <p:cBhvr>
                                        <p:cTn id="17" dur="2000" fill="hold"/>
                                        <p:tgtEl>
                                          <p:spTgt spid="71697"/>
                                        </p:tgtEl>
                                        <p:attrNameLst>
                                          <p:attrName>ppt_x</p:attrName>
                                          <p:attrName>ppt_y</p:attrName>
                                        </p:attrNameLst>
                                      </p:cBhvr>
                                    </p:animMotion>
                                  </p:childTnLst>
                                </p:cTn>
                              </p:par>
                              <p:par>
                                <p:cTn id="18" presetID="0" presetClass="path" presetSubtype="0" fill="hold" grpId="3" nodeType="withEffect">
                                  <p:stCondLst>
                                    <p:cond delay="0"/>
                                  </p:stCondLst>
                                  <p:childTnLst>
                                    <p:animMotion origin="layout" path="M 0 0 L -0.0158 0.04207 " pathEditMode="relative" ptsTypes="AA">
                                      <p:cBhvr>
                                        <p:cTn id="19" dur="2000" fill="hold"/>
                                        <p:tgtEl>
                                          <p:spTgt spid="71683"/>
                                        </p:tgtEl>
                                        <p:attrNameLst>
                                          <p:attrName>ppt_x</p:attrName>
                                          <p:attrName>ppt_y</p:attrName>
                                        </p:attrNameLst>
                                      </p:cBhvr>
                                    </p:animMotion>
                                  </p:childTnLst>
                                </p:cTn>
                              </p:par>
                            </p:childTnLst>
                          </p:cTn>
                        </p:par>
                      </p:childTnLst>
                    </p:cTn>
                  </p:par>
                  <p:par>
                    <p:cTn id="20" fill="hold">
                      <p:stCondLst>
                        <p:cond delay="indefinite"/>
                      </p:stCondLst>
                      <p:childTnLst>
                        <p:par>
                          <p:cTn id="21" fill="hold">
                            <p:stCondLst>
                              <p:cond delay="0"/>
                            </p:stCondLst>
                            <p:childTnLst>
                              <p:par>
                                <p:cTn id="22" presetID="8" presetClass="emph" presetSubtype="0" fill="hold" grpId="1" nodeType="clickEffect">
                                  <p:stCondLst>
                                    <p:cond delay="0"/>
                                  </p:stCondLst>
                                  <p:childTnLst>
                                    <p:animRot by="1800000">
                                      <p:cBhvr>
                                        <p:cTn id="23" dur="3000" fill="hold"/>
                                        <p:tgtEl>
                                          <p:spTgt spid="71686"/>
                                        </p:tgtEl>
                                        <p:attrNameLst>
                                          <p:attrName>r</p:attrName>
                                        </p:attrNameLst>
                                      </p:cBhvr>
                                    </p:animRot>
                                  </p:childTnLst>
                                </p:cTn>
                              </p:par>
                              <p:par>
                                <p:cTn id="24" presetID="0" presetClass="path" presetSubtype="0" fill="hold" grpId="4" nodeType="withEffect">
                                  <p:stCondLst>
                                    <p:cond delay="0"/>
                                  </p:stCondLst>
                                  <p:childTnLst>
                                    <p:animMotion origin="layout" path="M 0 0 C 0.0007 -0.01387 -0.00052 -0.02797 0.00209 -0.04138 C 0.00278 -0.04485 0.00677 -0.04485 0.00886 -0.04716 C 0.01129 -0.04993 0.01285 -0.05386 0.01546 -0.05618 C 0.03664 -0.07421 0.02657 -0.06334 0.03993 -0.07097 C 0.04792 -0.07536 0.054 -0.08207 0.06216 -0.08576 C 0.11771 -0.08253 0.09775 -0.08276 0.12223 -0.08276 " pathEditMode="relative" ptsTypes="ffffffA">
                                      <p:cBhvr>
                                        <p:cTn id="25" dur="3000" fill="hold"/>
                                        <p:tgtEl>
                                          <p:spTgt spid="71697"/>
                                        </p:tgtEl>
                                        <p:attrNameLst>
                                          <p:attrName>ppt_x</p:attrName>
                                          <p:attrName>ppt_y</p:attrName>
                                        </p:attrNameLst>
                                      </p:cBhvr>
                                    </p:animMotion>
                                  </p:childTnLst>
                                </p:cTn>
                              </p:par>
                              <p:par>
                                <p:cTn id="26" presetID="0" presetClass="path" presetSubtype="0" fill="hold" nodeType="withEffect">
                                  <p:stCondLst>
                                    <p:cond delay="0"/>
                                  </p:stCondLst>
                                  <p:childTnLst>
                                    <p:animMotion origin="layout" path="M 0 0 C -0.00139 0.03075 0.00329 0.05386 -0.01563 0.0712 C -0.01997 0.08807 -0.01459 0.07282 -0.02448 0.08599 C -0.03924 0.10564 -0.01806 0.08484 -0.0356 0.10079 C -0.04445 0.11812 -0.05834 0.11905 -0.07344 0.12136 C -0.1 0.13038 -0.15556 0.12136 -0.15556 0.12136 " pathEditMode="relative" ptsTypes="fffffA">
                                      <p:cBhvr>
                                        <p:cTn id="27" dur="3000" fill="hold"/>
                                        <p:tgtEl>
                                          <p:spTgt spid="71683"/>
                                        </p:tgtEl>
                                        <p:attrNameLst>
                                          <p:attrName>ppt_x</p:attrName>
                                          <p:attrName>ppt_y</p:attrName>
                                        </p:attrNameLst>
                                      </p:cBhvr>
                                    </p:animMotion>
                                  </p:childTnLst>
                                </p:cTn>
                              </p:par>
                            </p:childTnLst>
                          </p:cTn>
                        </p:par>
                      </p:childTnLst>
                    </p:cTn>
                  </p:par>
                  <p:par>
                    <p:cTn id="28" fill="hold">
                      <p:stCondLst>
                        <p:cond delay="indefinite"/>
                      </p:stCondLst>
                      <p:childTnLst>
                        <p:par>
                          <p:cTn id="29" fill="hold">
                            <p:stCondLst>
                              <p:cond delay="0"/>
                            </p:stCondLst>
                            <p:childTnLst>
                              <p:par>
                                <p:cTn id="30" presetID="8" presetClass="emph" presetSubtype="0" fill="hold" grpId="2" nodeType="clickEffect">
                                  <p:stCondLst>
                                    <p:cond delay="0"/>
                                  </p:stCondLst>
                                  <p:childTnLst>
                                    <p:animRot by="8100000">
                                      <p:cBhvr>
                                        <p:cTn id="31" dur="5000" fill="hold"/>
                                        <p:tgtEl>
                                          <p:spTgt spid="71686"/>
                                        </p:tgtEl>
                                        <p:attrNameLst>
                                          <p:attrName>r</p:attrName>
                                        </p:attrNameLst>
                                      </p:cBhvr>
                                    </p:animRot>
                                  </p:childTnLst>
                                </p:cTn>
                              </p:par>
                              <p:par>
                                <p:cTn id="32" presetID="1" presetClass="exit" presetSubtype="0" fill="hold" grpId="5" nodeType="withEffect">
                                  <p:stCondLst>
                                    <p:cond delay="0"/>
                                  </p:stCondLst>
                                  <p:childTnLst>
                                    <p:set>
                                      <p:cBhvr>
                                        <p:cTn id="33" dur="1" fill="hold">
                                          <p:stCondLst>
                                            <p:cond delay="0"/>
                                          </p:stCondLst>
                                        </p:cTn>
                                        <p:tgtEl>
                                          <p:spTgt spid="71697"/>
                                        </p:tgtEl>
                                        <p:attrNameLst>
                                          <p:attrName>style.visibility</p:attrName>
                                        </p:attrNameLst>
                                      </p:cBhvr>
                                      <p:to>
                                        <p:strVal val="hidden"/>
                                      </p:to>
                                    </p:set>
                                  </p:childTnLst>
                                </p:cTn>
                              </p:par>
                              <p:par>
                                <p:cTn id="34" presetID="1" presetClass="exit" presetSubtype="0" fill="hold" grpId="4" nodeType="withEffect">
                                  <p:stCondLst>
                                    <p:cond delay="0"/>
                                  </p:stCondLst>
                                  <p:childTnLst>
                                    <p:set>
                                      <p:cBhvr>
                                        <p:cTn id="35" dur="1" fill="hold">
                                          <p:stCondLst>
                                            <p:cond delay="0"/>
                                          </p:stCondLst>
                                        </p:cTn>
                                        <p:tgtEl>
                                          <p:spTgt spid="71683"/>
                                        </p:tgtEl>
                                        <p:attrNameLst>
                                          <p:attrName>style.visibility</p:attrName>
                                        </p:attrNameLst>
                                      </p:cBhvr>
                                      <p:to>
                                        <p:strVal val="hidden"/>
                                      </p:to>
                                    </p:set>
                                  </p:childTnLst>
                                </p:cTn>
                              </p:par>
                              <p:par>
                                <p:cTn id="36" presetID="1" presetClass="entr" presetSubtype="0" fill="hold" grpId="1" nodeType="withEffect">
                                  <p:stCondLst>
                                    <p:cond delay="0"/>
                                  </p:stCondLst>
                                  <p:childTnLst>
                                    <p:set>
                                      <p:cBhvr>
                                        <p:cTn id="37" dur="1" fill="hold">
                                          <p:stCondLst>
                                            <p:cond delay="0"/>
                                          </p:stCondLst>
                                        </p:cTn>
                                        <p:tgtEl>
                                          <p:spTgt spid="71684"/>
                                        </p:tgtEl>
                                        <p:attrNameLst>
                                          <p:attrName>style.visibility</p:attrName>
                                        </p:attrNameLst>
                                      </p:cBhvr>
                                      <p:to>
                                        <p:strVal val="visible"/>
                                      </p:to>
                                    </p:set>
                                  </p:childTnLst>
                                </p:cTn>
                              </p:par>
                              <p:par>
                                <p:cTn id="38" presetID="1" presetClass="entr" presetSubtype="0" fill="hold" grpId="1" nodeType="withEffect">
                                  <p:stCondLst>
                                    <p:cond delay="0"/>
                                  </p:stCondLst>
                                  <p:childTnLst>
                                    <p:set>
                                      <p:cBhvr>
                                        <p:cTn id="39" dur="1" fill="hold">
                                          <p:stCondLst>
                                            <p:cond delay="0"/>
                                          </p:stCondLst>
                                        </p:cTn>
                                        <p:tgtEl>
                                          <p:spTgt spid="71685"/>
                                        </p:tgtEl>
                                        <p:attrNameLst>
                                          <p:attrName>style.visibility</p:attrName>
                                        </p:attrNameLst>
                                      </p:cBhvr>
                                      <p:to>
                                        <p:strVal val="visible"/>
                                      </p:to>
                                    </p:set>
                                  </p:childTnLst>
                                </p:cTn>
                              </p:par>
                              <p:par>
                                <p:cTn id="40" presetID="0" presetClass="path" presetSubtype="0" accel="50000" decel="50000" fill="hold" grpId="0" nodeType="withEffect">
                                  <p:stCondLst>
                                    <p:cond delay="500"/>
                                  </p:stCondLst>
                                  <p:childTnLst>
                                    <p:animMotion origin="layout" path="M 5.83333E-6 1.48148E-6 L 0.27501 0.00903 L 0.18178 0.26667 " pathEditMode="relative" ptsTypes="AAA">
                                      <p:cBhvr>
                                        <p:cTn id="41" dur="5000" fill="hold"/>
                                        <p:tgtEl>
                                          <p:spTgt spid="71684"/>
                                        </p:tgtEl>
                                        <p:attrNameLst>
                                          <p:attrName>ppt_x</p:attrName>
                                          <p:attrName>ppt_y</p:attrName>
                                        </p:attrNameLst>
                                      </p:cBhvr>
                                    </p:animMotion>
                                  </p:childTnLst>
                                </p:cTn>
                              </p:par>
                              <p:par>
                                <p:cTn id="42" presetID="0" presetClass="path" presetSubtype="0" accel="50000" decel="50000" fill="hold" grpId="0" nodeType="withEffect">
                                  <p:stCondLst>
                                    <p:cond delay="500"/>
                                  </p:stCondLst>
                                  <p:childTnLst>
                                    <p:animMotion origin="layout" path="M -8.33333E-7 -4.44444E-6 L -0.26128 -0.02431 L -0.17049 -0.25764 " pathEditMode="relative" ptsTypes="AAA">
                                      <p:cBhvr>
                                        <p:cTn id="43" dur="5000" fill="hold"/>
                                        <p:tgtEl>
                                          <p:spTgt spid="71685"/>
                                        </p:tgtEl>
                                        <p:attrNameLst>
                                          <p:attrName>ppt_x</p:attrName>
                                          <p:attrName>ppt_y</p:attrName>
                                        </p:attrNameLst>
                                      </p:cBhvr>
                                    </p:animMotion>
                                  </p:childTnLst>
                                </p:cTn>
                              </p:par>
                            </p:childTnLst>
                          </p:cTn>
                        </p:par>
                      </p:childTnLst>
                    </p:cTn>
                  </p:par>
                  <p:par>
                    <p:cTn id="44" fill="hold">
                      <p:stCondLst>
                        <p:cond delay="indefinite"/>
                      </p:stCondLst>
                      <p:childTnLst>
                        <p:par>
                          <p:cTn id="45" fill="hold">
                            <p:stCondLst>
                              <p:cond delay="0"/>
                            </p:stCondLst>
                            <p:childTnLst>
                              <p:par>
                                <p:cTn id="46" presetID="8" presetClass="emph" presetSubtype="0" fill="hold" grpId="3" nodeType="clickEffect">
                                  <p:stCondLst>
                                    <p:cond delay="0"/>
                                  </p:stCondLst>
                                  <p:childTnLst>
                                    <p:animRot by="3000000">
                                      <p:cBhvr>
                                        <p:cTn id="47" dur="3000" fill="hold"/>
                                        <p:tgtEl>
                                          <p:spTgt spid="71686"/>
                                        </p:tgtEl>
                                        <p:attrNameLst>
                                          <p:attrName>r</p:attrName>
                                        </p:attrNameLst>
                                      </p:cBhvr>
                                    </p:animRot>
                                  </p:childTnLst>
                                </p:cTn>
                              </p:par>
                              <p:par>
                                <p:cTn id="48" presetID="1" presetClass="exit" presetSubtype="0" fill="hold" grpId="2" nodeType="withEffect">
                                  <p:stCondLst>
                                    <p:cond delay="0"/>
                                  </p:stCondLst>
                                  <p:childTnLst>
                                    <p:set>
                                      <p:cBhvr>
                                        <p:cTn id="49" dur="1" fill="hold">
                                          <p:stCondLst>
                                            <p:cond delay="0"/>
                                          </p:stCondLst>
                                        </p:cTn>
                                        <p:tgtEl>
                                          <p:spTgt spid="71684"/>
                                        </p:tgtEl>
                                        <p:attrNameLst>
                                          <p:attrName>style.visibility</p:attrName>
                                        </p:attrNameLst>
                                      </p:cBhvr>
                                      <p:to>
                                        <p:strVal val="hidden"/>
                                      </p:to>
                                    </p:set>
                                  </p:childTnLst>
                                </p:cTn>
                              </p:par>
                              <p:par>
                                <p:cTn id="50" presetID="1" presetClass="exit" presetSubtype="0" fill="hold" grpId="2" nodeType="withEffect">
                                  <p:stCondLst>
                                    <p:cond delay="0"/>
                                  </p:stCondLst>
                                  <p:childTnLst>
                                    <p:set>
                                      <p:cBhvr>
                                        <p:cTn id="51" dur="1" fill="hold">
                                          <p:stCondLst>
                                            <p:cond delay="0"/>
                                          </p:stCondLst>
                                        </p:cTn>
                                        <p:tgtEl>
                                          <p:spTgt spid="71685"/>
                                        </p:tgtEl>
                                        <p:attrNameLst>
                                          <p:attrName>style.visibility</p:attrName>
                                        </p:attrNameLst>
                                      </p:cBhvr>
                                      <p:to>
                                        <p:strVal val="hidden"/>
                                      </p:to>
                                    </p:set>
                                  </p:childTnLst>
                                </p:cTn>
                              </p:par>
                              <p:par>
                                <p:cTn id="52" presetID="1" presetClass="entr" presetSubtype="0" fill="hold" grpId="6" nodeType="withEffect">
                                  <p:stCondLst>
                                    <p:cond delay="0"/>
                                  </p:stCondLst>
                                  <p:childTnLst>
                                    <p:set>
                                      <p:cBhvr>
                                        <p:cTn id="53" dur="1" fill="hold">
                                          <p:stCondLst>
                                            <p:cond delay="0"/>
                                          </p:stCondLst>
                                        </p:cTn>
                                        <p:tgtEl>
                                          <p:spTgt spid="71697"/>
                                        </p:tgtEl>
                                        <p:attrNameLst>
                                          <p:attrName>style.visibility</p:attrName>
                                        </p:attrNameLst>
                                      </p:cBhvr>
                                      <p:to>
                                        <p:strVal val="visible"/>
                                      </p:to>
                                    </p:set>
                                  </p:childTnLst>
                                </p:cTn>
                              </p:par>
                              <p:par>
                                <p:cTn id="54" presetID="1" presetClass="entr" presetSubtype="0" fill="hold" grpId="5" nodeType="withEffect">
                                  <p:stCondLst>
                                    <p:cond delay="0"/>
                                  </p:stCondLst>
                                  <p:childTnLst>
                                    <p:set>
                                      <p:cBhvr>
                                        <p:cTn id="55" dur="1" fill="hold">
                                          <p:stCondLst>
                                            <p:cond delay="0"/>
                                          </p:stCondLst>
                                        </p:cTn>
                                        <p:tgtEl>
                                          <p:spTgt spid="71683"/>
                                        </p:tgtEl>
                                        <p:attrNameLst>
                                          <p:attrName>style.visibility</p:attrName>
                                        </p:attrNameLst>
                                      </p:cBhvr>
                                      <p:to>
                                        <p:strVal val="visible"/>
                                      </p:to>
                                    </p:set>
                                  </p:childTnLst>
                                </p:cTn>
                              </p:par>
                              <p:par>
                                <p:cTn id="56" presetID="0" presetClass="path" presetSubtype="0" accel="50000" decel="50000" fill="hold" grpId="0" nodeType="withEffect">
                                  <p:stCondLst>
                                    <p:cond delay="0"/>
                                  </p:stCondLst>
                                  <p:childTnLst>
                                    <p:animMotion origin="layout" path="M -2.77778E-6 2.59259E-6 L 0.09809 -0.06135 " pathEditMode="relative" rAng="0" ptsTypes="AA">
                                      <p:cBhvr>
                                        <p:cTn id="57" dur="2000" fill="hold"/>
                                        <p:tgtEl>
                                          <p:spTgt spid="71697"/>
                                        </p:tgtEl>
                                        <p:attrNameLst>
                                          <p:attrName>ppt_x</p:attrName>
                                          <p:attrName>ppt_y</p:attrName>
                                        </p:attrNameLst>
                                      </p:cBhvr>
                                      <p:rCtr x="4896" y="-3079"/>
                                    </p:animMotion>
                                  </p:childTnLst>
                                </p:cTn>
                              </p:par>
                              <p:par>
                                <p:cTn id="58" presetID="0" presetClass="path" presetSubtype="0" accel="50000" decel="50000" fill="hold" grpId="0" nodeType="withEffect">
                                  <p:stCondLst>
                                    <p:cond delay="0"/>
                                  </p:stCondLst>
                                  <p:childTnLst>
                                    <p:animMotion origin="layout" path="M -1.11111E-6 -1.85185E-6 L -0.12587 0.11528 " pathEditMode="relative" ptsTypes="AA">
                                      <p:cBhvr>
                                        <p:cTn id="59" dur="2000" fill="hold"/>
                                        <p:tgtEl>
                                          <p:spTgt spid="71683"/>
                                        </p:tgtEl>
                                        <p:attrNameLst>
                                          <p:attrName>ppt_x</p:attrName>
                                          <p:attrName>ppt_y</p:attrName>
                                        </p:attrNameLst>
                                      </p:cBhvr>
                                    </p:animMotion>
                                  </p:childTnLst>
                                </p:cTn>
                              </p:par>
                            </p:childTnLst>
                          </p:cTn>
                        </p:par>
                        <p:par>
                          <p:cTn id="60" fill="hold">
                            <p:stCondLst>
                              <p:cond delay="3000"/>
                            </p:stCondLst>
                            <p:childTnLst>
                              <p:par>
                                <p:cTn id="61" presetID="3" presetClass="entr" presetSubtype="10" fill="hold" grpId="0" nodeType="afterEffect">
                                  <p:stCondLst>
                                    <p:cond delay="0"/>
                                  </p:stCondLst>
                                  <p:childTnLst>
                                    <p:set>
                                      <p:cBhvr>
                                        <p:cTn id="62" dur="1" fill="hold">
                                          <p:stCondLst>
                                            <p:cond delay="0"/>
                                          </p:stCondLst>
                                        </p:cTn>
                                        <p:tgtEl>
                                          <p:spTgt spid="71743"/>
                                        </p:tgtEl>
                                        <p:attrNameLst>
                                          <p:attrName>style.visibility</p:attrName>
                                        </p:attrNameLst>
                                      </p:cBhvr>
                                      <p:to>
                                        <p:strVal val="visible"/>
                                      </p:to>
                                    </p:set>
                                    <p:animEffect transition="in" filter="blinds(horizontal)">
                                      <p:cBhvr>
                                        <p:cTn id="63" dur="500"/>
                                        <p:tgtEl>
                                          <p:spTgt spid="71743"/>
                                        </p:tgtEl>
                                      </p:cBhvr>
                                    </p:animEffect>
                                  </p:childTnLst>
                                </p:cTn>
                              </p:par>
                              <p:par>
                                <p:cTn id="64" presetID="3" presetClass="entr" presetSubtype="10" fill="hold" grpId="0" nodeType="withEffect">
                                  <p:stCondLst>
                                    <p:cond delay="0"/>
                                  </p:stCondLst>
                                  <p:childTnLst>
                                    <p:set>
                                      <p:cBhvr>
                                        <p:cTn id="65" dur="1" fill="hold">
                                          <p:stCondLst>
                                            <p:cond delay="0"/>
                                          </p:stCondLst>
                                        </p:cTn>
                                        <p:tgtEl>
                                          <p:spTgt spid="71740"/>
                                        </p:tgtEl>
                                        <p:attrNameLst>
                                          <p:attrName>style.visibility</p:attrName>
                                        </p:attrNameLst>
                                      </p:cBhvr>
                                      <p:to>
                                        <p:strVal val="visible"/>
                                      </p:to>
                                    </p:set>
                                    <p:animEffect transition="in" filter="blinds(horizontal)">
                                      <p:cBhvr>
                                        <p:cTn id="66" dur="500"/>
                                        <p:tgtEl>
                                          <p:spTgt spid="71740"/>
                                        </p:tgtEl>
                                      </p:cBhvr>
                                    </p:animEffect>
                                  </p:childTnLst>
                                </p:cTn>
                              </p:par>
                            </p:childTnLst>
                          </p:cTn>
                        </p:par>
                        <p:par>
                          <p:cTn id="67" fill="hold">
                            <p:stCondLst>
                              <p:cond delay="3500"/>
                            </p:stCondLst>
                            <p:childTnLst>
                              <p:par>
                                <p:cTn id="68" presetID="4" presetClass="exit" presetSubtype="16" fill="hold" grpId="4" nodeType="afterEffect">
                                  <p:stCondLst>
                                    <p:cond delay="500"/>
                                  </p:stCondLst>
                                  <p:childTnLst>
                                    <p:animEffect transition="out" filter="box(in)">
                                      <p:cBhvr>
                                        <p:cTn id="69" dur="1000"/>
                                        <p:tgtEl>
                                          <p:spTgt spid="71686"/>
                                        </p:tgtEl>
                                      </p:cBhvr>
                                    </p:animEffect>
                                    <p:set>
                                      <p:cBhvr>
                                        <p:cTn id="70" dur="1" fill="hold">
                                          <p:stCondLst>
                                            <p:cond delay="999"/>
                                          </p:stCondLst>
                                        </p:cTn>
                                        <p:tgtEl>
                                          <p:spTgt spid="71686"/>
                                        </p:tgtEl>
                                        <p:attrNameLst>
                                          <p:attrName>style.visibility</p:attrName>
                                        </p:attrNameLst>
                                      </p:cBhvr>
                                      <p:to>
                                        <p:strVal val="hidden"/>
                                      </p:to>
                                    </p:set>
                                  </p:childTnLst>
                                </p:cTn>
                              </p:par>
                              <p:par>
                                <p:cTn id="71" presetID="1" presetClass="entr" presetSubtype="0" fill="hold" grpId="0" nodeType="withEffect">
                                  <p:stCondLst>
                                    <p:cond delay="0"/>
                                  </p:stCondLst>
                                  <p:childTnLst>
                                    <p:set>
                                      <p:cBhvr>
                                        <p:cTn id="72" dur="1" fill="hold">
                                          <p:stCondLst>
                                            <p:cond delay="0"/>
                                          </p:stCondLst>
                                        </p:cTn>
                                        <p:tgtEl>
                                          <p:spTgt spid="71699"/>
                                        </p:tgtEl>
                                        <p:attrNameLst>
                                          <p:attrName>style.visibility</p:attrName>
                                        </p:attrNameLst>
                                      </p:cBhvr>
                                      <p:to>
                                        <p:strVal val="visible"/>
                                      </p:to>
                                    </p:set>
                                  </p:childTnLst>
                                </p:cTn>
                              </p:par>
                            </p:childTnLst>
                          </p:cTn>
                        </p:par>
                        <p:par>
                          <p:cTn id="73" fill="hold">
                            <p:stCondLst>
                              <p:cond delay="5000"/>
                            </p:stCondLst>
                            <p:childTnLst>
                              <p:par>
                                <p:cTn id="74" presetID="1" presetClass="exit" presetSubtype="0" fill="hold" grpId="1" nodeType="afterEffect">
                                  <p:stCondLst>
                                    <p:cond delay="0"/>
                                  </p:stCondLst>
                                  <p:childTnLst>
                                    <p:set>
                                      <p:cBhvr>
                                        <p:cTn id="75" dur="1" fill="hold">
                                          <p:stCondLst>
                                            <p:cond delay="0"/>
                                          </p:stCondLst>
                                        </p:cTn>
                                        <p:tgtEl>
                                          <p:spTgt spid="71698"/>
                                        </p:tgtEl>
                                        <p:attrNameLst>
                                          <p:attrName>style.visibility</p:attrName>
                                        </p:attrNameLst>
                                      </p:cBhvr>
                                      <p:to>
                                        <p:strVal val="hidden"/>
                                      </p:to>
                                    </p:set>
                                  </p:childTnLst>
                                </p:cTn>
                              </p:par>
                              <p:par>
                                <p:cTn id="76" presetID="3" presetClass="entr" presetSubtype="10" fill="hold" nodeType="withEffect">
                                  <p:stCondLst>
                                    <p:cond delay="0"/>
                                  </p:stCondLst>
                                  <p:childTnLst>
                                    <p:set>
                                      <p:cBhvr>
                                        <p:cTn id="77" dur="1" fill="hold">
                                          <p:stCondLst>
                                            <p:cond delay="0"/>
                                          </p:stCondLst>
                                        </p:cTn>
                                        <p:tgtEl>
                                          <p:spTgt spid="71717">
                                            <p:txEl>
                                              <p:pRg st="0" end="0"/>
                                            </p:txEl>
                                          </p:spTgt>
                                        </p:tgtEl>
                                        <p:attrNameLst>
                                          <p:attrName>style.visibility</p:attrName>
                                        </p:attrNameLst>
                                      </p:cBhvr>
                                      <p:to>
                                        <p:strVal val="visible"/>
                                      </p:to>
                                    </p:set>
                                    <p:animEffect transition="in" filter="blinds(horizontal)">
                                      <p:cBhvr>
                                        <p:cTn id="78" dur="500"/>
                                        <p:tgtEl>
                                          <p:spTgt spid="71717">
                                            <p:txEl>
                                              <p:pRg st="0" end="0"/>
                                            </p:txEl>
                                          </p:spTgt>
                                        </p:tgtEl>
                                      </p:cBhvr>
                                    </p:animEffect>
                                  </p:childTnLst>
                                </p:cTn>
                              </p:par>
                            </p:childTnLst>
                          </p:cTn>
                        </p:par>
                      </p:childTnLst>
                    </p:cTn>
                  </p:par>
                  <p:par>
                    <p:cTn id="79" fill="hold">
                      <p:stCondLst>
                        <p:cond delay="indefinite"/>
                      </p:stCondLst>
                      <p:childTnLst>
                        <p:par>
                          <p:cTn id="80" fill="hold">
                            <p:stCondLst>
                              <p:cond delay="0"/>
                            </p:stCondLst>
                            <p:childTnLst>
                              <p:par>
                                <p:cTn id="81" presetID="3" presetClass="entr" presetSubtype="10" fill="hold" grpId="0" nodeType="clickEffect">
                                  <p:stCondLst>
                                    <p:cond delay="0"/>
                                  </p:stCondLst>
                                  <p:childTnLst>
                                    <p:set>
                                      <p:cBhvr>
                                        <p:cTn id="82" dur="1" fill="hold">
                                          <p:stCondLst>
                                            <p:cond delay="0"/>
                                          </p:stCondLst>
                                        </p:cTn>
                                        <p:tgtEl>
                                          <p:spTgt spid="71719"/>
                                        </p:tgtEl>
                                        <p:attrNameLst>
                                          <p:attrName>style.visibility</p:attrName>
                                        </p:attrNameLst>
                                      </p:cBhvr>
                                      <p:to>
                                        <p:strVal val="visible"/>
                                      </p:to>
                                    </p:set>
                                    <p:animEffect transition="in" filter="blinds(horizontal)">
                                      <p:cBhvr>
                                        <p:cTn id="83" dur="500"/>
                                        <p:tgtEl>
                                          <p:spTgt spid="71719"/>
                                        </p:tgtEl>
                                      </p:cBhvr>
                                    </p:animEffect>
                                  </p:childTnLst>
                                </p:cTn>
                              </p:par>
                            </p:childTnLst>
                          </p:cTn>
                        </p:par>
                        <p:par>
                          <p:cTn id="84" fill="hold">
                            <p:stCondLst>
                              <p:cond delay="500"/>
                            </p:stCondLst>
                            <p:childTnLst>
                              <p:par>
                                <p:cTn id="85" presetID="3" presetClass="entr" presetSubtype="10" fill="hold" nodeType="afterEffect">
                                  <p:stCondLst>
                                    <p:cond delay="0"/>
                                  </p:stCondLst>
                                  <p:childTnLst>
                                    <p:set>
                                      <p:cBhvr>
                                        <p:cTn id="86" dur="1" fill="hold">
                                          <p:stCondLst>
                                            <p:cond delay="0"/>
                                          </p:stCondLst>
                                        </p:cTn>
                                        <p:tgtEl>
                                          <p:spTgt spid="3"/>
                                        </p:tgtEl>
                                        <p:attrNameLst>
                                          <p:attrName>style.visibility</p:attrName>
                                        </p:attrNameLst>
                                      </p:cBhvr>
                                      <p:to>
                                        <p:strVal val="visible"/>
                                      </p:to>
                                    </p:set>
                                    <p:animEffect transition="in" filter="blinds(horizontal)">
                                      <p:cBhvr>
                                        <p:cTn id="87" dur="500"/>
                                        <p:tgtEl>
                                          <p:spTgt spid="3"/>
                                        </p:tgtEl>
                                      </p:cBhvr>
                                    </p:animEffect>
                                  </p:childTnLst>
                                </p:cTn>
                              </p:par>
                              <p:par>
                                <p:cTn id="88" presetID="1" presetClass="entr" presetSubtype="0" fill="hold" grpId="0" nodeType="withEffect">
                                  <p:stCondLst>
                                    <p:cond delay="0"/>
                                  </p:stCondLst>
                                  <p:childTnLst>
                                    <p:set>
                                      <p:cBhvr>
                                        <p:cTn id="89" dur="1" fill="hold">
                                          <p:stCondLst>
                                            <p:cond delay="0"/>
                                          </p:stCondLst>
                                        </p:cTn>
                                        <p:tgtEl>
                                          <p:spTgt spid="71713"/>
                                        </p:tgtEl>
                                        <p:attrNameLst>
                                          <p:attrName>style.visibility</p:attrName>
                                        </p:attrNameLst>
                                      </p:cBhvr>
                                      <p:to>
                                        <p:strVal val="visible"/>
                                      </p:to>
                                    </p:set>
                                  </p:childTnLst>
                                </p:cTn>
                              </p:par>
                              <p:par>
                                <p:cTn id="90" presetID="1" presetClass="entr" presetSubtype="0" fill="hold" grpId="1" nodeType="withEffect">
                                  <p:stCondLst>
                                    <p:cond delay="0"/>
                                  </p:stCondLst>
                                  <p:childTnLst>
                                    <p:set>
                                      <p:cBhvr>
                                        <p:cTn id="91" dur="1" fill="hold">
                                          <p:stCondLst>
                                            <p:cond delay="0"/>
                                          </p:stCondLst>
                                        </p:cTn>
                                        <p:tgtEl>
                                          <p:spTgt spid="71710"/>
                                        </p:tgtEl>
                                        <p:attrNameLst>
                                          <p:attrName>style.visibility</p:attrName>
                                        </p:attrNameLst>
                                      </p:cBhvr>
                                      <p:to>
                                        <p:strVal val="visible"/>
                                      </p:to>
                                    </p:set>
                                  </p:childTnLst>
                                </p:cTn>
                              </p:par>
                              <p:par>
                                <p:cTn id="92" presetID="1" presetClass="entr" presetSubtype="0" fill="hold" grpId="1" nodeType="withEffect">
                                  <p:stCondLst>
                                    <p:cond delay="0"/>
                                  </p:stCondLst>
                                  <p:childTnLst>
                                    <p:set>
                                      <p:cBhvr>
                                        <p:cTn id="93" dur="1" fill="hold">
                                          <p:stCondLst>
                                            <p:cond delay="0"/>
                                          </p:stCondLst>
                                        </p:cTn>
                                        <p:tgtEl>
                                          <p:spTgt spid="71711"/>
                                        </p:tgtEl>
                                        <p:attrNameLst>
                                          <p:attrName>style.visibility</p:attrName>
                                        </p:attrNameLst>
                                      </p:cBhvr>
                                      <p:to>
                                        <p:strVal val="visible"/>
                                      </p:to>
                                    </p:set>
                                  </p:childTnLst>
                                </p:cTn>
                              </p:par>
                              <p:par>
                                <p:cTn id="94" presetID="3" presetClass="entr" presetSubtype="10" fill="hold" grpId="0" nodeType="withEffect">
                                  <p:stCondLst>
                                    <p:cond delay="0"/>
                                  </p:stCondLst>
                                  <p:childTnLst>
                                    <p:set>
                                      <p:cBhvr>
                                        <p:cTn id="95" dur="1" fill="hold">
                                          <p:stCondLst>
                                            <p:cond delay="0"/>
                                          </p:stCondLst>
                                        </p:cTn>
                                        <p:tgtEl>
                                          <p:spTgt spid="71712"/>
                                        </p:tgtEl>
                                        <p:attrNameLst>
                                          <p:attrName>style.visibility</p:attrName>
                                        </p:attrNameLst>
                                      </p:cBhvr>
                                      <p:to>
                                        <p:strVal val="visible"/>
                                      </p:to>
                                    </p:set>
                                    <p:animEffect transition="in" filter="blinds(horizontal)">
                                      <p:cBhvr>
                                        <p:cTn id="96" dur="500"/>
                                        <p:tgtEl>
                                          <p:spTgt spid="71712"/>
                                        </p:tgtEl>
                                      </p:cBhvr>
                                    </p:animEffect>
                                  </p:childTnLst>
                                </p:cTn>
                              </p:par>
                            </p:childTnLst>
                          </p:cTn>
                        </p:par>
                      </p:childTnLst>
                    </p:cTn>
                  </p:par>
                  <p:par>
                    <p:cTn id="97" fill="hold">
                      <p:stCondLst>
                        <p:cond delay="indefinite"/>
                      </p:stCondLst>
                      <p:childTnLst>
                        <p:par>
                          <p:cTn id="98" fill="hold">
                            <p:stCondLst>
                              <p:cond delay="0"/>
                            </p:stCondLst>
                            <p:childTnLst>
                              <p:par>
                                <p:cTn id="99" presetID="22" presetClass="entr" presetSubtype="4" fill="hold" grpId="0" nodeType="clickEffect">
                                  <p:stCondLst>
                                    <p:cond delay="0"/>
                                  </p:stCondLst>
                                  <p:childTnLst>
                                    <p:set>
                                      <p:cBhvr>
                                        <p:cTn id="100" dur="1" fill="hold">
                                          <p:stCondLst>
                                            <p:cond delay="0"/>
                                          </p:stCondLst>
                                        </p:cTn>
                                        <p:tgtEl>
                                          <p:spTgt spid="71716"/>
                                        </p:tgtEl>
                                        <p:attrNameLst>
                                          <p:attrName>style.visibility</p:attrName>
                                        </p:attrNameLst>
                                      </p:cBhvr>
                                      <p:to>
                                        <p:strVal val="visible"/>
                                      </p:to>
                                    </p:set>
                                    <p:animEffect transition="in" filter="wipe(down)">
                                      <p:cBhvr>
                                        <p:cTn id="101" dur="1000"/>
                                        <p:tgtEl>
                                          <p:spTgt spid="71716"/>
                                        </p:tgtEl>
                                      </p:cBhvr>
                                    </p:animEffect>
                                  </p:childTnLst>
                                </p:cTn>
                              </p:par>
                              <p:par>
                                <p:cTn id="102" presetID="22" presetClass="entr" presetSubtype="2" fill="hold" grpId="0" nodeType="withEffect">
                                  <p:stCondLst>
                                    <p:cond delay="0"/>
                                  </p:stCondLst>
                                  <p:childTnLst>
                                    <p:set>
                                      <p:cBhvr>
                                        <p:cTn id="103" dur="1" fill="hold">
                                          <p:stCondLst>
                                            <p:cond delay="0"/>
                                          </p:stCondLst>
                                        </p:cTn>
                                        <p:tgtEl>
                                          <p:spTgt spid="71715"/>
                                        </p:tgtEl>
                                        <p:attrNameLst>
                                          <p:attrName>style.visibility</p:attrName>
                                        </p:attrNameLst>
                                      </p:cBhvr>
                                      <p:to>
                                        <p:strVal val="visible"/>
                                      </p:to>
                                    </p:set>
                                    <p:animEffect transition="in" filter="wipe(right)">
                                      <p:cBhvr>
                                        <p:cTn id="104" dur="1000"/>
                                        <p:tgtEl>
                                          <p:spTgt spid="71715"/>
                                        </p:tgtEl>
                                      </p:cBhvr>
                                    </p:animEffect>
                                  </p:childTnLst>
                                </p:cTn>
                              </p:par>
                            </p:childTnLst>
                          </p:cTn>
                        </p:par>
                        <p:par>
                          <p:cTn id="105" fill="hold">
                            <p:stCondLst>
                              <p:cond delay="1000"/>
                            </p:stCondLst>
                            <p:childTnLst>
                              <p:par>
                                <p:cTn id="106" presetID="3" presetClass="entr" presetSubtype="10" fill="hold" grpId="0" nodeType="afterEffect">
                                  <p:stCondLst>
                                    <p:cond delay="0"/>
                                  </p:stCondLst>
                                  <p:childTnLst>
                                    <p:set>
                                      <p:cBhvr>
                                        <p:cTn id="107" dur="1" fill="hold">
                                          <p:stCondLst>
                                            <p:cond delay="0"/>
                                          </p:stCondLst>
                                        </p:cTn>
                                        <p:tgtEl>
                                          <p:spTgt spid="71742"/>
                                        </p:tgtEl>
                                        <p:attrNameLst>
                                          <p:attrName>style.visibility</p:attrName>
                                        </p:attrNameLst>
                                      </p:cBhvr>
                                      <p:to>
                                        <p:strVal val="visible"/>
                                      </p:to>
                                    </p:set>
                                    <p:animEffect transition="in" filter="blinds(horizontal)">
                                      <p:cBhvr>
                                        <p:cTn id="108" dur="500"/>
                                        <p:tgtEl>
                                          <p:spTgt spid="71742"/>
                                        </p:tgtEl>
                                      </p:cBhvr>
                                    </p:animEffect>
                                  </p:childTnLst>
                                </p:cTn>
                              </p:par>
                              <p:par>
                                <p:cTn id="109" presetID="3" presetClass="entr" presetSubtype="10" fill="hold" grpId="0" nodeType="withEffect">
                                  <p:stCondLst>
                                    <p:cond delay="0"/>
                                  </p:stCondLst>
                                  <p:childTnLst>
                                    <p:set>
                                      <p:cBhvr>
                                        <p:cTn id="110" dur="1" fill="hold">
                                          <p:stCondLst>
                                            <p:cond delay="0"/>
                                          </p:stCondLst>
                                        </p:cTn>
                                        <p:tgtEl>
                                          <p:spTgt spid="71741"/>
                                        </p:tgtEl>
                                        <p:attrNameLst>
                                          <p:attrName>style.visibility</p:attrName>
                                        </p:attrNameLst>
                                      </p:cBhvr>
                                      <p:to>
                                        <p:strVal val="visible"/>
                                      </p:to>
                                    </p:set>
                                    <p:animEffect transition="in" filter="blinds(horizontal)">
                                      <p:cBhvr>
                                        <p:cTn id="111" dur="500"/>
                                        <p:tgtEl>
                                          <p:spTgt spid="71741"/>
                                        </p:tgtEl>
                                      </p:cBhvr>
                                    </p:animEffect>
                                  </p:childTnLst>
                                </p:cTn>
                              </p:par>
                            </p:childTnLst>
                          </p:cTn>
                        </p:par>
                        <p:par>
                          <p:cTn id="112" fill="hold">
                            <p:stCondLst>
                              <p:cond delay="1500"/>
                            </p:stCondLst>
                            <p:childTnLst>
                              <p:par>
                                <p:cTn id="113" presetID="0" presetClass="path" presetSubtype="0" accel="50000" decel="50000" fill="hold" grpId="0" nodeType="afterEffect">
                                  <p:stCondLst>
                                    <p:cond delay="0"/>
                                  </p:stCondLst>
                                  <p:childTnLst>
                                    <p:animMotion origin="layout" path="M 4.72222E-6 4.81627E-6 L -0.04323 -0.11602 " pathEditMode="relative" rAng="0" ptsTypes="AA">
                                      <p:cBhvr>
                                        <p:cTn id="114" dur="1000" fill="hold"/>
                                        <p:tgtEl>
                                          <p:spTgt spid="71710"/>
                                        </p:tgtEl>
                                        <p:attrNameLst>
                                          <p:attrName>ppt_x</p:attrName>
                                          <p:attrName>ppt_y</p:attrName>
                                        </p:attrNameLst>
                                      </p:cBhvr>
                                      <p:rCtr x="-2170" y="-5801"/>
                                    </p:animMotion>
                                  </p:childTnLst>
                                </p:cTn>
                              </p:par>
                              <p:par>
                                <p:cTn id="115" presetID="0" presetClass="path" presetSubtype="0" accel="50000" decel="50000" fill="hold" grpId="0" nodeType="withEffect">
                                  <p:stCondLst>
                                    <p:cond delay="0"/>
                                  </p:stCondLst>
                                  <p:childTnLst>
                                    <p:animMotion origin="layout" path="M -0.00174 -0.00324 L 0.0316 0.0838 " pathEditMode="relative" rAng="0" ptsTypes="AA">
                                      <p:cBhvr>
                                        <p:cTn id="116" dur="1000" fill="hold"/>
                                        <p:tgtEl>
                                          <p:spTgt spid="71711"/>
                                        </p:tgtEl>
                                        <p:attrNameLst>
                                          <p:attrName>ppt_x</p:attrName>
                                          <p:attrName>ppt_y</p:attrName>
                                        </p:attrNameLst>
                                      </p:cBhvr>
                                      <p:rCtr x="1667" y="4352"/>
                                    </p:animMotion>
                                  </p:childTnLst>
                                </p:cTn>
                              </p:par>
                            </p:childTnLst>
                          </p:cTn>
                        </p:par>
                        <p:par>
                          <p:cTn id="117" fill="hold">
                            <p:stCondLst>
                              <p:cond delay="2500"/>
                            </p:stCondLst>
                            <p:childTnLst>
                              <p:par>
                                <p:cTn id="118" presetID="1" presetClass="entr" presetSubtype="0" fill="hold" grpId="0" nodeType="afterEffect">
                                  <p:stCondLst>
                                    <p:cond delay="0"/>
                                  </p:stCondLst>
                                  <p:childTnLst>
                                    <p:set>
                                      <p:cBhvr>
                                        <p:cTn id="119" dur="1" fill="hold">
                                          <p:stCondLst>
                                            <p:cond delay="0"/>
                                          </p:stCondLst>
                                        </p:cTn>
                                        <p:tgtEl>
                                          <p:spTgt spid="71714"/>
                                        </p:tgtEl>
                                        <p:attrNameLst>
                                          <p:attrName>style.visibility</p:attrName>
                                        </p:attrNameLst>
                                      </p:cBhvr>
                                      <p:to>
                                        <p:strVal val="visible"/>
                                      </p:to>
                                    </p:set>
                                  </p:childTnLst>
                                </p:cTn>
                              </p:par>
                            </p:childTnLst>
                          </p:cTn>
                        </p:par>
                        <p:par>
                          <p:cTn id="120" fill="hold">
                            <p:stCondLst>
                              <p:cond delay="2500"/>
                            </p:stCondLst>
                            <p:childTnLst>
                              <p:par>
                                <p:cTn id="121" presetID="1" presetClass="exit" presetSubtype="0" fill="hold" grpId="1" nodeType="afterEffect">
                                  <p:stCondLst>
                                    <p:cond delay="0"/>
                                  </p:stCondLst>
                                  <p:childTnLst>
                                    <p:set>
                                      <p:cBhvr>
                                        <p:cTn id="122" dur="1" fill="hold">
                                          <p:stCondLst>
                                            <p:cond delay="0"/>
                                          </p:stCondLst>
                                        </p:cTn>
                                        <p:tgtEl>
                                          <p:spTgt spid="71713"/>
                                        </p:tgtEl>
                                        <p:attrNameLst>
                                          <p:attrName>style.visibility</p:attrName>
                                        </p:attrNameLst>
                                      </p:cBhvr>
                                      <p:to>
                                        <p:strVal val="hidden"/>
                                      </p:to>
                                    </p:set>
                                  </p:childTnLst>
                                </p:cTn>
                              </p:par>
                            </p:childTnLst>
                          </p:cTn>
                        </p:par>
                        <p:par>
                          <p:cTn id="123" fill="hold">
                            <p:stCondLst>
                              <p:cond delay="2500"/>
                            </p:stCondLst>
                            <p:childTnLst>
                              <p:par>
                                <p:cTn id="124" presetID="1" presetClass="exit" presetSubtype="0" fill="hold" grpId="1" nodeType="afterEffect">
                                  <p:stCondLst>
                                    <p:cond delay="0"/>
                                  </p:stCondLst>
                                  <p:childTnLst>
                                    <p:set>
                                      <p:cBhvr>
                                        <p:cTn id="125" dur="1" fill="hold">
                                          <p:stCondLst>
                                            <p:cond delay="0"/>
                                          </p:stCondLst>
                                        </p:cTn>
                                        <p:tgtEl>
                                          <p:spTgt spid="71712"/>
                                        </p:tgtEl>
                                        <p:attrNameLst>
                                          <p:attrName>style.visibility</p:attrName>
                                        </p:attrNameLst>
                                      </p:cBhvr>
                                      <p:to>
                                        <p:strVal val="hidden"/>
                                      </p:to>
                                    </p:set>
                                  </p:childTnLst>
                                </p:cTn>
                              </p:par>
                              <p:par>
                                <p:cTn id="126" presetID="3" presetClass="entr" presetSubtype="10" fill="hold" nodeType="withEffect">
                                  <p:stCondLst>
                                    <p:cond delay="0"/>
                                  </p:stCondLst>
                                  <p:childTnLst>
                                    <p:set>
                                      <p:cBhvr>
                                        <p:cTn id="127" dur="1" fill="hold">
                                          <p:stCondLst>
                                            <p:cond delay="0"/>
                                          </p:stCondLst>
                                        </p:cTn>
                                        <p:tgtEl>
                                          <p:spTgt spid="71718">
                                            <p:txEl>
                                              <p:pRg st="0" end="0"/>
                                            </p:txEl>
                                          </p:spTgt>
                                        </p:tgtEl>
                                        <p:attrNameLst>
                                          <p:attrName>style.visibility</p:attrName>
                                        </p:attrNameLst>
                                      </p:cBhvr>
                                      <p:to>
                                        <p:strVal val="visible"/>
                                      </p:to>
                                    </p:set>
                                    <p:animEffect transition="in" filter="blinds(horizontal)">
                                      <p:cBhvr>
                                        <p:cTn id="128" dur="500"/>
                                        <p:tgtEl>
                                          <p:spTgt spid="71718">
                                            <p:txEl>
                                              <p:pRg st="0" end="0"/>
                                            </p:txEl>
                                          </p:spTgt>
                                        </p:tgtEl>
                                      </p:cBhvr>
                                    </p:animEffect>
                                  </p:childTnLst>
                                </p:cTn>
                              </p:par>
                            </p:childTnLst>
                          </p:cTn>
                        </p:par>
                      </p:childTnLst>
                    </p:cTn>
                  </p:par>
                  <p:par>
                    <p:cTn id="129" fill="hold">
                      <p:stCondLst>
                        <p:cond delay="indefinite"/>
                      </p:stCondLst>
                      <p:childTnLst>
                        <p:par>
                          <p:cTn id="130" fill="hold">
                            <p:stCondLst>
                              <p:cond delay="0"/>
                            </p:stCondLst>
                            <p:childTnLst>
                              <p:par>
                                <p:cTn id="131" presetID="1" presetClass="exit" presetSubtype="0" fill="hold" grpId="1" nodeType="clickEffect">
                                  <p:stCondLst>
                                    <p:cond delay="0"/>
                                  </p:stCondLst>
                                  <p:childTnLst>
                                    <p:set>
                                      <p:cBhvr>
                                        <p:cTn id="132" dur="1" fill="hold">
                                          <p:stCondLst>
                                            <p:cond delay="0"/>
                                          </p:stCondLst>
                                        </p:cTn>
                                        <p:tgtEl>
                                          <p:spTgt spid="71682"/>
                                        </p:tgtEl>
                                        <p:attrNameLst>
                                          <p:attrName>style.visibility</p:attrName>
                                        </p:attrNameLst>
                                      </p:cBhvr>
                                      <p:to>
                                        <p:strVal val="hidden"/>
                                      </p:to>
                                    </p:set>
                                  </p:childTnLst>
                                </p:cTn>
                              </p:par>
                              <p:par>
                                <p:cTn id="133" presetID="1" presetClass="exit" presetSubtype="0" fill="hold" grpId="1" nodeType="withEffect">
                                  <p:stCondLst>
                                    <p:cond delay="0"/>
                                  </p:stCondLst>
                                  <p:childTnLst>
                                    <p:set>
                                      <p:cBhvr>
                                        <p:cTn id="134" dur="1" fill="hold">
                                          <p:stCondLst>
                                            <p:cond delay="0"/>
                                          </p:stCondLst>
                                        </p:cTn>
                                        <p:tgtEl>
                                          <p:spTgt spid="71719"/>
                                        </p:tgtEl>
                                        <p:attrNameLst>
                                          <p:attrName>style.visibility</p:attrName>
                                        </p:attrNameLst>
                                      </p:cBhvr>
                                      <p:to>
                                        <p:strVal val="hidden"/>
                                      </p:to>
                                    </p:set>
                                  </p:childTnLst>
                                </p:cTn>
                              </p:par>
                              <p:par>
                                <p:cTn id="135" presetID="1" presetClass="exit" presetSubtype="0" fill="hold" nodeType="withEffect">
                                  <p:stCondLst>
                                    <p:cond delay="0"/>
                                  </p:stCondLst>
                                  <p:childTnLst>
                                    <p:set>
                                      <p:cBhvr>
                                        <p:cTn id="136" dur="1" fill="hold">
                                          <p:stCondLst>
                                            <p:cond delay="0"/>
                                          </p:stCondLst>
                                        </p:cTn>
                                        <p:tgtEl>
                                          <p:spTgt spid="2"/>
                                        </p:tgtEl>
                                        <p:attrNameLst>
                                          <p:attrName>style.visibility</p:attrName>
                                        </p:attrNameLst>
                                      </p:cBhvr>
                                      <p:to>
                                        <p:strVal val="hidden"/>
                                      </p:to>
                                    </p:set>
                                  </p:childTnLst>
                                </p:cTn>
                              </p:par>
                              <p:par>
                                <p:cTn id="137" presetID="1" presetClass="exit" presetSubtype="0" fill="hold" grpId="1" nodeType="withEffect">
                                  <p:stCondLst>
                                    <p:cond delay="0"/>
                                  </p:stCondLst>
                                  <p:childTnLst>
                                    <p:set>
                                      <p:cBhvr>
                                        <p:cTn id="138" dur="1" fill="hold">
                                          <p:stCondLst>
                                            <p:cond delay="0"/>
                                          </p:stCondLst>
                                        </p:cTn>
                                        <p:tgtEl>
                                          <p:spTgt spid="71699"/>
                                        </p:tgtEl>
                                        <p:attrNameLst>
                                          <p:attrName>style.visibility</p:attrName>
                                        </p:attrNameLst>
                                      </p:cBhvr>
                                      <p:to>
                                        <p:strVal val="hidden"/>
                                      </p:to>
                                    </p:set>
                                  </p:childTnLst>
                                </p:cTn>
                              </p:par>
                              <p:par>
                                <p:cTn id="139" presetID="1" presetClass="exit" presetSubtype="0" fill="hold" grpId="1" nodeType="withEffect">
                                  <p:stCondLst>
                                    <p:cond delay="0"/>
                                  </p:stCondLst>
                                  <p:childTnLst>
                                    <p:set>
                                      <p:cBhvr>
                                        <p:cTn id="140" dur="1" fill="hold">
                                          <p:stCondLst>
                                            <p:cond delay="0"/>
                                          </p:stCondLst>
                                        </p:cTn>
                                        <p:tgtEl>
                                          <p:spTgt spid="71683"/>
                                        </p:tgtEl>
                                        <p:attrNameLst>
                                          <p:attrName>style.visibility</p:attrName>
                                        </p:attrNameLst>
                                      </p:cBhvr>
                                      <p:to>
                                        <p:strVal val="hidden"/>
                                      </p:to>
                                    </p:set>
                                  </p:childTnLst>
                                </p:cTn>
                              </p:par>
                              <p:par>
                                <p:cTn id="141" presetID="1" presetClass="exit" presetSubtype="0" fill="hold" grpId="1" nodeType="withEffect">
                                  <p:stCondLst>
                                    <p:cond delay="0"/>
                                  </p:stCondLst>
                                  <p:childTnLst>
                                    <p:set>
                                      <p:cBhvr>
                                        <p:cTn id="142" dur="1" fill="hold">
                                          <p:stCondLst>
                                            <p:cond delay="0"/>
                                          </p:stCondLst>
                                        </p:cTn>
                                        <p:tgtEl>
                                          <p:spTgt spid="71697"/>
                                        </p:tgtEl>
                                        <p:attrNameLst>
                                          <p:attrName>style.visibility</p:attrName>
                                        </p:attrNameLst>
                                      </p:cBhvr>
                                      <p:to>
                                        <p:strVal val="hidden"/>
                                      </p:to>
                                    </p:set>
                                  </p:childTnLst>
                                </p:cTn>
                              </p:par>
                              <p:par>
                                <p:cTn id="143" presetID="1" presetClass="exit" presetSubtype="0" fill="hold" grpId="0" nodeType="withEffect">
                                  <p:stCondLst>
                                    <p:cond delay="0"/>
                                  </p:stCondLst>
                                  <p:childTnLst>
                                    <p:set>
                                      <p:cBhvr>
                                        <p:cTn id="144" dur="1" fill="hold">
                                          <p:stCondLst>
                                            <p:cond delay="0"/>
                                          </p:stCondLst>
                                        </p:cTn>
                                        <p:tgtEl>
                                          <p:spTgt spid="71717">
                                            <p:txEl>
                                              <p:pRg st="0" end="0"/>
                                            </p:txEl>
                                          </p:spTgt>
                                        </p:tgtEl>
                                        <p:attrNameLst>
                                          <p:attrName>style.visibility</p:attrName>
                                        </p:attrNameLst>
                                      </p:cBhvr>
                                      <p:to>
                                        <p:strVal val="hidden"/>
                                      </p:to>
                                    </p:set>
                                  </p:childTnLst>
                                </p:cTn>
                              </p:par>
                              <p:par>
                                <p:cTn id="145" presetID="1" presetClass="exit" presetSubtype="0" fill="hold" nodeType="withEffect">
                                  <p:stCondLst>
                                    <p:cond delay="0"/>
                                  </p:stCondLst>
                                  <p:childTnLst>
                                    <p:set>
                                      <p:cBhvr>
                                        <p:cTn id="146" dur="1" fill="hold">
                                          <p:stCondLst>
                                            <p:cond delay="0"/>
                                          </p:stCondLst>
                                        </p:cTn>
                                        <p:tgtEl>
                                          <p:spTgt spid="3"/>
                                        </p:tgtEl>
                                        <p:attrNameLst>
                                          <p:attrName>style.visibility</p:attrName>
                                        </p:attrNameLst>
                                      </p:cBhvr>
                                      <p:to>
                                        <p:strVal val="hidden"/>
                                      </p:to>
                                    </p:set>
                                  </p:childTnLst>
                                </p:cTn>
                              </p:par>
                              <p:par>
                                <p:cTn id="147" presetID="1" presetClass="exit" presetSubtype="0" fill="hold" grpId="1" nodeType="withEffect">
                                  <p:stCondLst>
                                    <p:cond delay="0"/>
                                  </p:stCondLst>
                                  <p:childTnLst>
                                    <p:set>
                                      <p:cBhvr>
                                        <p:cTn id="148" dur="1" fill="hold">
                                          <p:stCondLst>
                                            <p:cond delay="0"/>
                                          </p:stCondLst>
                                        </p:cTn>
                                        <p:tgtEl>
                                          <p:spTgt spid="71715"/>
                                        </p:tgtEl>
                                        <p:attrNameLst>
                                          <p:attrName>style.visibility</p:attrName>
                                        </p:attrNameLst>
                                      </p:cBhvr>
                                      <p:to>
                                        <p:strVal val="hidden"/>
                                      </p:to>
                                    </p:set>
                                  </p:childTnLst>
                                </p:cTn>
                              </p:par>
                              <p:par>
                                <p:cTn id="149" presetID="1" presetClass="exit" presetSubtype="0" fill="hold" grpId="1" nodeType="withEffect">
                                  <p:stCondLst>
                                    <p:cond delay="0"/>
                                  </p:stCondLst>
                                  <p:childTnLst>
                                    <p:set>
                                      <p:cBhvr>
                                        <p:cTn id="150" dur="1" fill="hold">
                                          <p:stCondLst>
                                            <p:cond delay="0"/>
                                          </p:stCondLst>
                                        </p:cTn>
                                        <p:tgtEl>
                                          <p:spTgt spid="71716"/>
                                        </p:tgtEl>
                                        <p:attrNameLst>
                                          <p:attrName>style.visibility</p:attrName>
                                        </p:attrNameLst>
                                      </p:cBhvr>
                                      <p:to>
                                        <p:strVal val="hidden"/>
                                      </p:to>
                                    </p:set>
                                  </p:childTnLst>
                                </p:cTn>
                              </p:par>
                              <p:par>
                                <p:cTn id="151" presetID="1" presetClass="exit" presetSubtype="0" fill="hold" grpId="1" nodeType="withEffect">
                                  <p:stCondLst>
                                    <p:cond delay="0"/>
                                  </p:stCondLst>
                                  <p:childTnLst>
                                    <p:set>
                                      <p:cBhvr>
                                        <p:cTn id="152" dur="1" fill="hold">
                                          <p:stCondLst>
                                            <p:cond delay="0"/>
                                          </p:stCondLst>
                                        </p:cTn>
                                        <p:tgtEl>
                                          <p:spTgt spid="71714"/>
                                        </p:tgtEl>
                                        <p:attrNameLst>
                                          <p:attrName>style.visibility</p:attrName>
                                        </p:attrNameLst>
                                      </p:cBhvr>
                                      <p:to>
                                        <p:strVal val="hidden"/>
                                      </p:to>
                                    </p:set>
                                  </p:childTnLst>
                                </p:cTn>
                              </p:par>
                              <p:par>
                                <p:cTn id="153" presetID="1" presetClass="exit" presetSubtype="0" fill="hold" grpId="2" nodeType="withEffect">
                                  <p:stCondLst>
                                    <p:cond delay="0"/>
                                  </p:stCondLst>
                                  <p:childTnLst>
                                    <p:set>
                                      <p:cBhvr>
                                        <p:cTn id="154" dur="1" fill="hold">
                                          <p:stCondLst>
                                            <p:cond delay="0"/>
                                          </p:stCondLst>
                                        </p:cTn>
                                        <p:tgtEl>
                                          <p:spTgt spid="71713"/>
                                        </p:tgtEl>
                                        <p:attrNameLst>
                                          <p:attrName>style.visibility</p:attrName>
                                        </p:attrNameLst>
                                      </p:cBhvr>
                                      <p:to>
                                        <p:strVal val="hidden"/>
                                      </p:to>
                                    </p:set>
                                  </p:childTnLst>
                                </p:cTn>
                              </p:par>
                            </p:childTnLst>
                          </p:cTn>
                        </p:par>
                        <p:par>
                          <p:cTn id="155" fill="hold">
                            <p:stCondLst>
                              <p:cond delay="0"/>
                            </p:stCondLst>
                            <p:childTnLst>
                              <p:par>
                                <p:cTn id="156" presetID="1" presetClass="exit" presetSubtype="0" fill="hold" grpId="2" nodeType="afterEffect">
                                  <p:stCondLst>
                                    <p:cond delay="0"/>
                                  </p:stCondLst>
                                  <p:childTnLst>
                                    <p:set>
                                      <p:cBhvr>
                                        <p:cTn id="157" dur="1" fill="hold">
                                          <p:stCondLst>
                                            <p:cond delay="0"/>
                                          </p:stCondLst>
                                        </p:cTn>
                                        <p:tgtEl>
                                          <p:spTgt spid="71710"/>
                                        </p:tgtEl>
                                        <p:attrNameLst>
                                          <p:attrName>style.visibility</p:attrName>
                                        </p:attrNameLst>
                                      </p:cBhvr>
                                      <p:to>
                                        <p:strVal val="hidden"/>
                                      </p:to>
                                    </p:set>
                                  </p:childTnLst>
                                </p:cTn>
                              </p:par>
                              <p:par>
                                <p:cTn id="158" presetID="1" presetClass="exit" presetSubtype="0" fill="hold" grpId="2" nodeType="withEffect">
                                  <p:stCondLst>
                                    <p:cond delay="0"/>
                                  </p:stCondLst>
                                  <p:childTnLst>
                                    <p:set>
                                      <p:cBhvr>
                                        <p:cTn id="159" dur="1" fill="hold">
                                          <p:stCondLst>
                                            <p:cond delay="0"/>
                                          </p:stCondLst>
                                        </p:cTn>
                                        <p:tgtEl>
                                          <p:spTgt spid="71711"/>
                                        </p:tgtEl>
                                        <p:attrNameLst>
                                          <p:attrName>style.visibility</p:attrName>
                                        </p:attrNameLst>
                                      </p:cBhvr>
                                      <p:to>
                                        <p:strVal val="hidden"/>
                                      </p:to>
                                    </p:set>
                                  </p:childTnLst>
                                </p:cTn>
                              </p:par>
                              <p:par>
                                <p:cTn id="160" presetID="5" presetClass="exit" presetSubtype="10" fill="hold" grpId="0" nodeType="withEffect">
                                  <p:stCondLst>
                                    <p:cond delay="0"/>
                                  </p:stCondLst>
                                  <p:childTnLst>
                                    <p:animEffect transition="out" filter="checkerboard(across)">
                                      <p:cBhvr>
                                        <p:cTn id="161" dur="500"/>
                                        <p:tgtEl>
                                          <p:spTgt spid="71718">
                                            <p:txEl>
                                              <p:pRg st="0" end="0"/>
                                            </p:txEl>
                                          </p:spTgt>
                                        </p:tgtEl>
                                      </p:cBhvr>
                                    </p:animEffect>
                                    <p:set>
                                      <p:cBhvr>
                                        <p:cTn id="162" dur="1" fill="hold">
                                          <p:stCondLst>
                                            <p:cond delay="499"/>
                                          </p:stCondLst>
                                        </p:cTn>
                                        <p:tgtEl>
                                          <p:spTgt spid="71718">
                                            <p:txEl>
                                              <p:pRg st="0" end="0"/>
                                            </p:txEl>
                                          </p:spTgt>
                                        </p:tgtEl>
                                        <p:attrNameLst>
                                          <p:attrName>style.visibility</p:attrName>
                                        </p:attrNameLst>
                                      </p:cBhvr>
                                      <p:to>
                                        <p:strVal val="hidden"/>
                                      </p:to>
                                    </p:set>
                                  </p:childTnLst>
                                </p:cTn>
                              </p:par>
                              <p:par>
                                <p:cTn id="163" presetID="1" presetClass="exit" presetSubtype="0" fill="hold" nodeType="withEffect">
                                  <p:stCondLst>
                                    <p:cond delay="0"/>
                                  </p:stCondLst>
                                  <p:childTnLst>
                                    <p:set>
                                      <p:cBhvr>
                                        <p:cTn id="164" dur="1" fill="hold">
                                          <p:stCondLst>
                                            <p:cond delay="0"/>
                                          </p:stCondLst>
                                        </p:cTn>
                                        <p:tgtEl>
                                          <p:spTgt spid="2"/>
                                        </p:tgtEl>
                                        <p:attrNameLst>
                                          <p:attrName>style.visibility</p:attrName>
                                        </p:attrNameLst>
                                      </p:cBhvr>
                                      <p:to>
                                        <p:strVal val="hidden"/>
                                      </p:to>
                                    </p:set>
                                  </p:childTnLst>
                                </p:cTn>
                              </p:par>
                              <p:par>
                                <p:cTn id="165" presetID="1" presetClass="exit" presetSubtype="0" fill="hold" grpId="5" nodeType="withEffect">
                                  <p:stCondLst>
                                    <p:cond delay="0"/>
                                  </p:stCondLst>
                                  <p:childTnLst>
                                    <p:set>
                                      <p:cBhvr>
                                        <p:cTn id="166" dur="1" fill="hold">
                                          <p:stCondLst>
                                            <p:cond delay="0"/>
                                          </p:stCondLst>
                                        </p:cTn>
                                        <p:tgtEl>
                                          <p:spTgt spid="71686"/>
                                        </p:tgtEl>
                                        <p:attrNameLst>
                                          <p:attrName>style.visibility</p:attrName>
                                        </p:attrNameLst>
                                      </p:cBhvr>
                                      <p:to>
                                        <p:strVal val="hidden"/>
                                      </p:to>
                                    </p:set>
                                  </p:childTnLst>
                                </p:cTn>
                              </p:par>
                              <p:par>
                                <p:cTn id="167" presetID="1" presetClass="exit" presetSubtype="0" fill="hold" grpId="2" nodeType="withEffect">
                                  <p:stCondLst>
                                    <p:cond delay="0"/>
                                  </p:stCondLst>
                                  <p:childTnLst>
                                    <p:set>
                                      <p:cBhvr>
                                        <p:cTn id="168" dur="1" fill="hold">
                                          <p:stCondLst>
                                            <p:cond delay="0"/>
                                          </p:stCondLst>
                                        </p:cTn>
                                        <p:tgtEl>
                                          <p:spTgt spid="71697"/>
                                        </p:tgtEl>
                                        <p:attrNameLst>
                                          <p:attrName>style.visibility</p:attrName>
                                        </p:attrNameLst>
                                      </p:cBhvr>
                                      <p:to>
                                        <p:strVal val="hidden"/>
                                      </p:to>
                                    </p:set>
                                  </p:childTnLst>
                                </p:cTn>
                              </p:par>
                              <p:par>
                                <p:cTn id="169" presetID="1" presetClass="exit" presetSubtype="0" fill="hold" grpId="2" nodeType="withEffect">
                                  <p:stCondLst>
                                    <p:cond delay="0"/>
                                  </p:stCondLst>
                                  <p:childTnLst>
                                    <p:set>
                                      <p:cBhvr>
                                        <p:cTn id="170" dur="1" fill="hold">
                                          <p:stCondLst>
                                            <p:cond delay="0"/>
                                          </p:stCondLst>
                                        </p:cTn>
                                        <p:tgtEl>
                                          <p:spTgt spid="71683"/>
                                        </p:tgtEl>
                                        <p:attrNameLst>
                                          <p:attrName>style.visibility</p:attrName>
                                        </p:attrNameLst>
                                      </p:cBhvr>
                                      <p:to>
                                        <p:strVal val="hidden"/>
                                      </p:to>
                                    </p:set>
                                  </p:childTnLst>
                                </p:cTn>
                              </p:par>
                              <p:par>
                                <p:cTn id="171" presetID="1" presetClass="exit" presetSubtype="0" fill="hold" grpId="2" nodeType="withEffect">
                                  <p:stCondLst>
                                    <p:cond delay="0"/>
                                  </p:stCondLst>
                                  <p:childTnLst>
                                    <p:set>
                                      <p:cBhvr>
                                        <p:cTn id="172" dur="1" fill="hold">
                                          <p:stCondLst>
                                            <p:cond delay="0"/>
                                          </p:stCondLst>
                                        </p:cTn>
                                        <p:tgtEl>
                                          <p:spTgt spid="71698"/>
                                        </p:tgtEl>
                                        <p:attrNameLst>
                                          <p:attrName>style.visibility</p:attrName>
                                        </p:attrNameLst>
                                      </p:cBhvr>
                                      <p:to>
                                        <p:strVal val="hidden"/>
                                      </p:to>
                                    </p:set>
                                  </p:childTnLst>
                                </p:cTn>
                              </p:par>
                              <p:par>
                                <p:cTn id="173" presetID="1" presetClass="exit" presetSubtype="0" fill="hold" grpId="2" nodeType="withEffect">
                                  <p:stCondLst>
                                    <p:cond delay="0"/>
                                  </p:stCondLst>
                                  <p:childTnLst>
                                    <p:set>
                                      <p:cBhvr>
                                        <p:cTn id="174" dur="1" fill="hold">
                                          <p:stCondLst>
                                            <p:cond delay="0"/>
                                          </p:stCondLst>
                                        </p:cTn>
                                        <p:tgtEl>
                                          <p:spTgt spid="71699"/>
                                        </p:tgtEl>
                                        <p:attrNameLst>
                                          <p:attrName>style.visibility</p:attrName>
                                        </p:attrNameLst>
                                      </p:cBhvr>
                                      <p:to>
                                        <p:strVal val="hidden"/>
                                      </p:to>
                                    </p:set>
                                  </p:childTnLst>
                                </p:cTn>
                              </p:par>
                              <p:par>
                                <p:cTn id="175" presetID="1" presetClass="exit" presetSubtype="0" fill="hold" nodeType="withEffect">
                                  <p:stCondLst>
                                    <p:cond delay="0"/>
                                  </p:stCondLst>
                                  <p:childTnLst>
                                    <p:set>
                                      <p:cBhvr>
                                        <p:cTn id="176" dur="1" fill="hold">
                                          <p:stCondLst>
                                            <p:cond delay="0"/>
                                          </p:stCondLst>
                                        </p:cTn>
                                        <p:tgtEl>
                                          <p:spTgt spid="3"/>
                                        </p:tgtEl>
                                        <p:attrNameLst>
                                          <p:attrName>style.visibility</p:attrName>
                                        </p:attrNameLst>
                                      </p:cBhvr>
                                      <p:to>
                                        <p:strVal val="hidden"/>
                                      </p:to>
                                    </p:set>
                                  </p:childTnLst>
                                </p:cTn>
                              </p:par>
                              <p:par>
                                <p:cTn id="177" presetID="1" presetClass="exit" presetSubtype="0" fill="hold" grpId="3" nodeType="withEffect">
                                  <p:stCondLst>
                                    <p:cond delay="0"/>
                                  </p:stCondLst>
                                  <p:childTnLst>
                                    <p:set>
                                      <p:cBhvr>
                                        <p:cTn id="178" dur="1" fill="hold">
                                          <p:stCondLst>
                                            <p:cond delay="0"/>
                                          </p:stCondLst>
                                        </p:cTn>
                                        <p:tgtEl>
                                          <p:spTgt spid="71710"/>
                                        </p:tgtEl>
                                        <p:attrNameLst>
                                          <p:attrName>style.visibility</p:attrName>
                                        </p:attrNameLst>
                                      </p:cBhvr>
                                      <p:to>
                                        <p:strVal val="hidden"/>
                                      </p:to>
                                    </p:set>
                                  </p:childTnLst>
                                </p:cTn>
                              </p:par>
                              <p:par>
                                <p:cTn id="179" presetID="1" presetClass="exit" presetSubtype="0" fill="hold" grpId="3" nodeType="withEffect">
                                  <p:stCondLst>
                                    <p:cond delay="0"/>
                                  </p:stCondLst>
                                  <p:childTnLst>
                                    <p:set>
                                      <p:cBhvr>
                                        <p:cTn id="180" dur="1" fill="hold">
                                          <p:stCondLst>
                                            <p:cond delay="0"/>
                                          </p:stCondLst>
                                        </p:cTn>
                                        <p:tgtEl>
                                          <p:spTgt spid="71711"/>
                                        </p:tgtEl>
                                        <p:attrNameLst>
                                          <p:attrName>style.visibility</p:attrName>
                                        </p:attrNameLst>
                                      </p:cBhvr>
                                      <p:to>
                                        <p:strVal val="hidden"/>
                                      </p:to>
                                    </p:set>
                                  </p:childTnLst>
                                </p:cTn>
                              </p:par>
                              <p:par>
                                <p:cTn id="181" presetID="1" presetClass="exit" presetSubtype="0" fill="hold" grpId="2" nodeType="withEffect">
                                  <p:stCondLst>
                                    <p:cond delay="0"/>
                                  </p:stCondLst>
                                  <p:childTnLst>
                                    <p:set>
                                      <p:cBhvr>
                                        <p:cTn id="182" dur="1" fill="hold">
                                          <p:stCondLst>
                                            <p:cond delay="0"/>
                                          </p:stCondLst>
                                        </p:cTn>
                                        <p:tgtEl>
                                          <p:spTgt spid="71712"/>
                                        </p:tgtEl>
                                        <p:attrNameLst>
                                          <p:attrName>style.visibility</p:attrName>
                                        </p:attrNameLst>
                                      </p:cBhvr>
                                      <p:to>
                                        <p:strVal val="hidden"/>
                                      </p:to>
                                    </p:set>
                                  </p:childTnLst>
                                </p:cTn>
                              </p:par>
                              <p:par>
                                <p:cTn id="183" presetID="1" presetClass="exit" presetSubtype="0" fill="hold" grpId="3" nodeType="withEffect">
                                  <p:stCondLst>
                                    <p:cond delay="0"/>
                                  </p:stCondLst>
                                  <p:childTnLst>
                                    <p:set>
                                      <p:cBhvr>
                                        <p:cTn id="184" dur="1" fill="hold">
                                          <p:stCondLst>
                                            <p:cond delay="0"/>
                                          </p:stCondLst>
                                        </p:cTn>
                                        <p:tgtEl>
                                          <p:spTgt spid="71713"/>
                                        </p:tgtEl>
                                        <p:attrNameLst>
                                          <p:attrName>style.visibility</p:attrName>
                                        </p:attrNameLst>
                                      </p:cBhvr>
                                      <p:to>
                                        <p:strVal val="hidden"/>
                                      </p:to>
                                    </p:set>
                                  </p:childTnLst>
                                </p:cTn>
                              </p:par>
                              <p:par>
                                <p:cTn id="185" presetID="1" presetClass="exit" presetSubtype="0" fill="hold" grpId="2" nodeType="withEffect">
                                  <p:stCondLst>
                                    <p:cond delay="0"/>
                                  </p:stCondLst>
                                  <p:childTnLst>
                                    <p:set>
                                      <p:cBhvr>
                                        <p:cTn id="186" dur="1" fill="hold">
                                          <p:stCondLst>
                                            <p:cond delay="0"/>
                                          </p:stCondLst>
                                        </p:cTn>
                                        <p:tgtEl>
                                          <p:spTgt spid="71714"/>
                                        </p:tgtEl>
                                        <p:attrNameLst>
                                          <p:attrName>style.visibility</p:attrName>
                                        </p:attrNameLst>
                                      </p:cBhvr>
                                      <p:to>
                                        <p:strVal val="hidden"/>
                                      </p:to>
                                    </p:set>
                                  </p:childTnLst>
                                </p:cTn>
                              </p:par>
                              <p:par>
                                <p:cTn id="187" presetID="1" presetClass="exit" presetSubtype="0" fill="hold" grpId="2" nodeType="withEffect">
                                  <p:stCondLst>
                                    <p:cond delay="0"/>
                                  </p:stCondLst>
                                  <p:childTnLst>
                                    <p:set>
                                      <p:cBhvr>
                                        <p:cTn id="188" dur="1" fill="hold">
                                          <p:stCondLst>
                                            <p:cond delay="0"/>
                                          </p:stCondLst>
                                        </p:cTn>
                                        <p:tgtEl>
                                          <p:spTgt spid="71715"/>
                                        </p:tgtEl>
                                        <p:attrNameLst>
                                          <p:attrName>style.visibility</p:attrName>
                                        </p:attrNameLst>
                                      </p:cBhvr>
                                      <p:to>
                                        <p:strVal val="hidden"/>
                                      </p:to>
                                    </p:set>
                                  </p:childTnLst>
                                </p:cTn>
                              </p:par>
                              <p:par>
                                <p:cTn id="189" presetID="1" presetClass="exit" presetSubtype="0" fill="hold" grpId="2" nodeType="withEffect">
                                  <p:stCondLst>
                                    <p:cond delay="0"/>
                                  </p:stCondLst>
                                  <p:childTnLst>
                                    <p:set>
                                      <p:cBhvr>
                                        <p:cTn id="190" dur="1" fill="hold">
                                          <p:stCondLst>
                                            <p:cond delay="0"/>
                                          </p:stCondLst>
                                        </p:cTn>
                                        <p:tgtEl>
                                          <p:spTgt spid="71716"/>
                                        </p:tgtEl>
                                        <p:attrNameLst>
                                          <p:attrName>style.visibility</p:attrName>
                                        </p:attrNameLst>
                                      </p:cBhvr>
                                      <p:to>
                                        <p:strVal val="hidden"/>
                                      </p:to>
                                    </p:set>
                                  </p:childTnLst>
                                </p:cTn>
                              </p:par>
                              <p:par>
                                <p:cTn id="191" presetID="1" presetClass="exit" presetSubtype="0" fill="hold" grpId="1" nodeType="withEffect">
                                  <p:stCondLst>
                                    <p:cond delay="0"/>
                                  </p:stCondLst>
                                  <p:childTnLst>
                                    <p:set>
                                      <p:cBhvr>
                                        <p:cTn id="192" dur="1" fill="hold">
                                          <p:stCondLst>
                                            <p:cond delay="0"/>
                                          </p:stCondLst>
                                        </p:cTn>
                                        <p:tgtEl>
                                          <p:spTgt spid="71717">
                                            <p:txEl>
                                              <p:pRg st="0" end="0"/>
                                            </p:txEl>
                                          </p:spTgt>
                                        </p:tgtEl>
                                        <p:attrNameLst>
                                          <p:attrName>style.visibility</p:attrName>
                                        </p:attrNameLst>
                                      </p:cBhvr>
                                      <p:to>
                                        <p:strVal val="hidden"/>
                                      </p:to>
                                    </p:set>
                                  </p:childTnLst>
                                </p:cTn>
                              </p:par>
                              <p:par>
                                <p:cTn id="193" presetID="1" presetClass="exit" presetSubtype="0" fill="hold" grpId="1" nodeType="withEffect">
                                  <p:stCondLst>
                                    <p:cond delay="0"/>
                                  </p:stCondLst>
                                  <p:childTnLst>
                                    <p:set>
                                      <p:cBhvr>
                                        <p:cTn id="194" dur="1" fill="hold">
                                          <p:stCondLst>
                                            <p:cond delay="0"/>
                                          </p:stCondLst>
                                        </p:cTn>
                                        <p:tgtEl>
                                          <p:spTgt spid="71718">
                                            <p:txEl>
                                              <p:pRg st="0" end="0"/>
                                            </p:txEl>
                                          </p:spTgt>
                                        </p:tgtEl>
                                        <p:attrNameLst>
                                          <p:attrName>style.visibility</p:attrName>
                                        </p:attrNameLst>
                                      </p:cBhvr>
                                      <p:to>
                                        <p:strVal val="hidden"/>
                                      </p:to>
                                    </p:set>
                                  </p:childTnLst>
                                </p:cTn>
                              </p:par>
                              <p:par>
                                <p:cTn id="195" presetID="1" presetClass="exit" presetSubtype="0" fill="hold" grpId="2" nodeType="withEffect">
                                  <p:stCondLst>
                                    <p:cond delay="0"/>
                                  </p:stCondLst>
                                  <p:childTnLst>
                                    <p:set>
                                      <p:cBhvr>
                                        <p:cTn id="196" dur="1" fill="hold">
                                          <p:stCondLst>
                                            <p:cond delay="0"/>
                                          </p:stCondLst>
                                        </p:cTn>
                                        <p:tgtEl>
                                          <p:spTgt spid="71682"/>
                                        </p:tgtEl>
                                        <p:attrNameLst>
                                          <p:attrName>style.visibility</p:attrName>
                                        </p:attrNameLst>
                                      </p:cBhvr>
                                      <p:to>
                                        <p:strVal val="hidden"/>
                                      </p:to>
                                    </p:set>
                                  </p:childTnLst>
                                </p:cTn>
                              </p:par>
                              <p:par>
                                <p:cTn id="197" presetID="1" presetClass="exit" presetSubtype="0" fill="hold" grpId="2" nodeType="withEffect">
                                  <p:stCondLst>
                                    <p:cond delay="0"/>
                                  </p:stCondLst>
                                  <p:childTnLst>
                                    <p:set>
                                      <p:cBhvr>
                                        <p:cTn id="198" dur="1" fill="hold">
                                          <p:stCondLst>
                                            <p:cond delay="0"/>
                                          </p:stCondLst>
                                        </p:cTn>
                                        <p:tgtEl>
                                          <p:spTgt spid="71719"/>
                                        </p:tgtEl>
                                        <p:attrNameLst>
                                          <p:attrName>style.visibility</p:attrName>
                                        </p:attrNameLst>
                                      </p:cBhvr>
                                      <p:to>
                                        <p:strVal val="hidden"/>
                                      </p:to>
                                    </p:set>
                                  </p:childTnLst>
                                </p:cTn>
                              </p:par>
                              <p:par>
                                <p:cTn id="199" presetID="1" presetClass="exit" presetSubtype="0" fill="hold" grpId="1" nodeType="withEffect">
                                  <p:stCondLst>
                                    <p:cond delay="0"/>
                                  </p:stCondLst>
                                  <p:childTnLst>
                                    <p:set>
                                      <p:cBhvr>
                                        <p:cTn id="200" dur="1" fill="hold">
                                          <p:stCondLst>
                                            <p:cond delay="0"/>
                                          </p:stCondLst>
                                        </p:cTn>
                                        <p:tgtEl>
                                          <p:spTgt spid="71740"/>
                                        </p:tgtEl>
                                        <p:attrNameLst>
                                          <p:attrName>style.visibility</p:attrName>
                                        </p:attrNameLst>
                                      </p:cBhvr>
                                      <p:to>
                                        <p:strVal val="hidden"/>
                                      </p:to>
                                    </p:set>
                                  </p:childTnLst>
                                </p:cTn>
                              </p:par>
                              <p:par>
                                <p:cTn id="201" presetID="1" presetClass="exit" presetSubtype="0" fill="hold" grpId="1" nodeType="withEffect">
                                  <p:stCondLst>
                                    <p:cond delay="0"/>
                                  </p:stCondLst>
                                  <p:childTnLst>
                                    <p:set>
                                      <p:cBhvr>
                                        <p:cTn id="202" dur="1" fill="hold">
                                          <p:stCondLst>
                                            <p:cond delay="0"/>
                                          </p:stCondLst>
                                        </p:cTn>
                                        <p:tgtEl>
                                          <p:spTgt spid="71743"/>
                                        </p:tgtEl>
                                        <p:attrNameLst>
                                          <p:attrName>style.visibility</p:attrName>
                                        </p:attrNameLst>
                                      </p:cBhvr>
                                      <p:to>
                                        <p:strVal val="hidden"/>
                                      </p:to>
                                    </p:set>
                                  </p:childTnLst>
                                </p:cTn>
                              </p:par>
                              <p:par>
                                <p:cTn id="203" presetID="1" presetClass="exit" presetSubtype="0" fill="hold" grpId="1" nodeType="withEffect">
                                  <p:stCondLst>
                                    <p:cond delay="0"/>
                                  </p:stCondLst>
                                  <p:childTnLst>
                                    <p:set>
                                      <p:cBhvr>
                                        <p:cTn id="204" dur="1" fill="hold">
                                          <p:stCondLst>
                                            <p:cond delay="0"/>
                                          </p:stCondLst>
                                        </p:cTn>
                                        <p:tgtEl>
                                          <p:spTgt spid="71742"/>
                                        </p:tgtEl>
                                        <p:attrNameLst>
                                          <p:attrName>style.visibility</p:attrName>
                                        </p:attrNameLst>
                                      </p:cBhvr>
                                      <p:to>
                                        <p:strVal val="hidden"/>
                                      </p:to>
                                    </p:set>
                                  </p:childTnLst>
                                </p:cTn>
                              </p:par>
                              <p:par>
                                <p:cTn id="205" presetID="1" presetClass="exit" presetSubtype="0" fill="hold" grpId="1" nodeType="withEffect">
                                  <p:stCondLst>
                                    <p:cond delay="0"/>
                                  </p:stCondLst>
                                  <p:childTnLst>
                                    <p:set>
                                      <p:cBhvr>
                                        <p:cTn id="206" dur="1" fill="hold">
                                          <p:stCondLst>
                                            <p:cond delay="0"/>
                                          </p:stCondLst>
                                        </p:cTn>
                                        <p:tgtEl>
                                          <p:spTgt spid="71741"/>
                                        </p:tgtEl>
                                        <p:attrNameLst>
                                          <p:attrName>style.visibility</p:attrName>
                                        </p:attrNameLst>
                                      </p:cBhvr>
                                      <p:to>
                                        <p:strVal val="hidden"/>
                                      </p:to>
                                    </p:set>
                                  </p:childTnLst>
                                </p:cTn>
                              </p:par>
                              <p:par>
                                <p:cTn id="207" presetID="1" presetClass="entr" presetSubtype="0" fill="hold" nodeType="withEffect">
                                  <p:stCondLst>
                                    <p:cond delay="0"/>
                                  </p:stCondLst>
                                  <p:childTnLst>
                                    <p:set>
                                      <p:cBhvr>
                                        <p:cTn id="208" dur="1" fill="hold">
                                          <p:stCondLst>
                                            <p:cond delay="0"/>
                                          </p:stCondLst>
                                        </p:cTn>
                                        <p:tgtEl>
                                          <p:spTgt spid="4"/>
                                        </p:tgtEl>
                                        <p:attrNameLst>
                                          <p:attrName>style.visibility</p:attrName>
                                        </p:attrNameLst>
                                      </p:cBhvr>
                                      <p:to>
                                        <p:strVal val="visible"/>
                                      </p:to>
                                    </p:set>
                                  </p:childTnLst>
                                </p:cTn>
                              </p:par>
                            </p:childTnLst>
                          </p:cTn>
                        </p:par>
                      </p:childTnLst>
                    </p:cTn>
                  </p:par>
                  <p:par>
                    <p:cTn id="209" fill="hold">
                      <p:stCondLst>
                        <p:cond delay="indefinite"/>
                      </p:stCondLst>
                      <p:childTnLst>
                        <p:par>
                          <p:cTn id="210" fill="hold">
                            <p:stCondLst>
                              <p:cond delay="0"/>
                            </p:stCondLst>
                            <p:childTnLst>
                              <p:par>
                                <p:cTn id="211" presetID="0" presetClass="path" presetSubtype="0" accel="50000" decel="50000" fill="hold" nodeType="clickEffect">
                                  <p:stCondLst>
                                    <p:cond delay="0"/>
                                  </p:stCondLst>
                                  <p:childTnLst>
                                    <p:animMotion origin="layout" path="M -6.38889E-6 -4.44444E-6 L -0.25209 -0.1574 " pathEditMode="relative" ptsTypes="AA">
                                      <p:cBhvr>
                                        <p:cTn id="212" dur="2000" fill="hold"/>
                                        <p:tgtEl>
                                          <p:spTgt spid="4"/>
                                        </p:tgtEl>
                                        <p:attrNameLst>
                                          <p:attrName>ppt_x</p:attrName>
                                          <p:attrName>ppt_y</p:attrName>
                                        </p:attrNameLst>
                                      </p:cBhvr>
                                    </p:animMotion>
                                  </p:childTnLst>
                                </p:cTn>
                              </p:par>
                            </p:childTnLst>
                          </p:cTn>
                        </p:par>
                        <p:par>
                          <p:cTn id="213" fill="hold">
                            <p:stCondLst>
                              <p:cond delay="2000"/>
                            </p:stCondLst>
                            <p:childTnLst>
                              <p:par>
                                <p:cTn id="214" presetID="6" presetClass="emph" presetSubtype="0" fill="hold" nodeType="afterEffect">
                                  <p:stCondLst>
                                    <p:cond delay="0"/>
                                  </p:stCondLst>
                                  <p:childTnLst>
                                    <p:animScale>
                                      <p:cBhvr>
                                        <p:cTn id="215" dur="2000" fill="hold"/>
                                        <p:tgtEl>
                                          <p:spTgt spid="4"/>
                                        </p:tgtEl>
                                      </p:cBhvr>
                                      <p:by x="130000" y="130000"/>
                                    </p:animScale>
                                  </p:childTnLst>
                                </p:cTn>
                              </p:par>
                            </p:childTnLst>
                          </p:cTn>
                        </p:par>
                      </p:childTnLst>
                    </p:cTn>
                  </p:par>
                  <p:par>
                    <p:cTn id="216" fill="hold">
                      <p:stCondLst>
                        <p:cond delay="indefinite"/>
                      </p:stCondLst>
                      <p:childTnLst>
                        <p:par>
                          <p:cTn id="217" fill="hold">
                            <p:stCondLst>
                              <p:cond delay="0"/>
                            </p:stCondLst>
                            <p:childTnLst>
                              <p:par>
                                <p:cTn id="218" presetID="41" presetClass="entr" presetSubtype="0" fill="hold" grpId="0" nodeType="clickEffect">
                                  <p:stCondLst>
                                    <p:cond delay="0"/>
                                  </p:stCondLst>
                                  <p:iterate type="lt">
                                    <p:tmPct val="10000"/>
                                  </p:iterate>
                                  <p:childTnLst>
                                    <p:set>
                                      <p:cBhvr>
                                        <p:cTn id="219" dur="1" fill="hold">
                                          <p:stCondLst>
                                            <p:cond delay="0"/>
                                          </p:stCondLst>
                                        </p:cTn>
                                        <p:tgtEl>
                                          <p:spTgt spid="71745"/>
                                        </p:tgtEl>
                                        <p:attrNameLst>
                                          <p:attrName>style.visibility</p:attrName>
                                        </p:attrNameLst>
                                      </p:cBhvr>
                                      <p:to>
                                        <p:strVal val="visible"/>
                                      </p:to>
                                    </p:set>
                                    <p:anim calcmode="lin" valueType="num">
                                      <p:cBhvr>
                                        <p:cTn id="220" dur="500" fill="hold"/>
                                        <p:tgtEl>
                                          <p:spTgt spid="71745"/>
                                        </p:tgtEl>
                                        <p:attrNameLst>
                                          <p:attrName>ppt_x</p:attrName>
                                        </p:attrNameLst>
                                      </p:cBhvr>
                                      <p:tavLst>
                                        <p:tav tm="0">
                                          <p:val>
                                            <p:strVal val="#ppt_x"/>
                                          </p:val>
                                        </p:tav>
                                        <p:tav tm="50000">
                                          <p:val>
                                            <p:strVal val="#ppt_x+.1"/>
                                          </p:val>
                                        </p:tav>
                                        <p:tav tm="100000">
                                          <p:val>
                                            <p:strVal val="#ppt_x"/>
                                          </p:val>
                                        </p:tav>
                                      </p:tavLst>
                                    </p:anim>
                                    <p:anim calcmode="lin" valueType="num">
                                      <p:cBhvr>
                                        <p:cTn id="221" dur="500" fill="hold"/>
                                        <p:tgtEl>
                                          <p:spTgt spid="71745"/>
                                        </p:tgtEl>
                                        <p:attrNameLst>
                                          <p:attrName>ppt_y</p:attrName>
                                        </p:attrNameLst>
                                      </p:cBhvr>
                                      <p:tavLst>
                                        <p:tav tm="0">
                                          <p:val>
                                            <p:strVal val="#ppt_y"/>
                                          </p:val>
                                        </p:tav>
                                        <p:tav tm="100000">
                                          <p:val>
                                            <p:strVal val="#ppt_y"/>
                                          </p:val>
                                        </p:tav>
                                      </p:tavLst>
                                    </p:anim>
                                    <p:anim calcmode="lin" valueType="num">
                                      <p:cBhvr>
                                        <p:cTn id="222" dur="500" fill="hold"/>
                                        <p:tgtEl>
                                          <p:spTgt spid="71745"/>
                                        </p:tgtEl>
                                        <p:attrNameLst>
                                          <p:attrName>ppt_h</p:attrName>
                                        </p:attrNameLst>
                                      </p:cBhvr>
                                      <p:tavLst>
                                        <p:tav tm="0">
                                          <p:val>
                                            <p:strVal val="#ppt_h/10"/>
                                          </p:val>
                                        </p:tav>
                                        <p:tav tm="50000">
                                          <p:val>
                                            <p:strVal val="#ppt_h+.01"/>
                                          </p:val>
                                        </p:tav>
                                        <p:tav tm="100000">
                                          <p:val>
                                            <p:strVal val="#ppt_h"/>
                                          </p:val>
                                        </p:tav>
                                      </p:tavLst>
                                    </p:anim>
                                    <p:anim calcmode="lin" valueType="num">
                                      <p:cBhvr>
                                        <p:cTn id="223" dur="500" fill="hold"/>
                                        <p:tgtEl>
                                          <p:spTgt spid="71745"/>
                                        </p:tgtEl>
                                        <p:attrNameLst>
                                          <p:attrName>ppt_w</p:attrName>
                                        </p:attrNameLst>
                                      </p:cBhvr>
                                      <p:tavLst>
                                        <p:tav tm="0">
                                          <p:val>
                                            <p:strVal val="#ppt_w/10"/>
                                          </p:val>
                                        </p:tav>
                                        <p:tav tm="50000">
                                          <p:val>
                                            <p:strVal val="#ppt_w+.01"/>
                                          </p:val>
                                        </p:tav>
                                        <p:tav tm="100000">
                                          <p:val>
                                            <p:strVal val="#ppt_w"/>
                                          </p:val>
                                        </p:tav>
                                      </p:tavLst>
                                    </p:anim>
                                    <p:animEffect transition="in" filter="fade">
                                      <p:cBhvr>
                                        <p:cTn id="224" dur="500" tmFilter="0,0; .5, 1; 1, 1"/>
                                        <p:tgtEl>
                                          <p:spTgt spid="717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2" grpId="0"/>
      <p:bldP spid="71682" grpId="1"/>
      <p:bldP spid="71682" grpId="2"/>
      <p:bldP spid="71683" grpId="0"/>
      <p:bldP spid="71683" grpId="1"/>
      <p:bldP spid="71683" grpId="2"/>
      <p:bldP spid="71683" grpId="3"/>
      <p:bldP spid="71683" grpId="4"/>
      <p:bldP spid="71683" grpId="5"/>
      <p:bldP spid="71684" grpId="0"/>
      <p:bldP spid="71684" grpId="1"/>
      <p:bldP spid="71684" grpId="2"/>
      <p:bldP spid="71685" grpId="0"/>
      <p:bldP spid="71685" grpId="1"/>
      <p:bldP spid="71685" grpId="2"/>
      <p:bldP spid="71686" grpId="0" animBg="1"/>
      <p:bldP spid="71686" grpId="1" animBg="1"/>
      <p:bldP spid="71686" grpId="2" animBg="1"/>
      <p:bldP spid="71686" grpId="3" animBg="1"/>
      <p:bldP spid="71686" grpId="4" animBg="1"/>
      <p:bldP spid="71686" grpId="5" animBg="1"/>
      <p:bldP spid="71697" grpId="0"/>
      <p:bldP spid="71697" grpId="1"/>
      <p:bldP spid="71697" grpId="2"/>
      <p:bldP spid="71697" grpId="3"/>
      <p:bldP spid="71697" grpId="4"/>
      <p:bldP spid="71697" grpId="5"/>
      <p:bldP spid="71697" grpId="6"/>
      <p:bldP spid="71698" grpId="0"/>
      <p:bldP spid="71698" grpId="1"/>
      <p:bldP spid="71698" grpId="2"/>
      <p:bldP spid="71699" grpId="0" animBg="1"/>
      <p:bldP spid="71699" grpId="1" animBg="1"/>
      <p:bldP spid="71699" grpId="2" animBg="1"/>
      <p:bldP spid="71710" grpId="0"/>
      <p:bldP spid="71710" grpId="1"/>
      <p:bldP spid="71710" grpId="2"/>
      <p:bldP spid="71710" grpId="3"/>
      <p:bldP spid="71711" grpId="0"/>
      <p:bldP spid="71711" grpId="1"/>
      <p:bldP spid="71711" grpId="2"/>
      <p:bldP spid="71711" grpId="3"/>
      <p:bldP spid="71712" grpId="0"/>
      <p:bldP spid="71712" grpId="1"/>
      <p:bldP spid="71712" grpId="2"/>
      <p:bldP spid="71713" grpId="0" animBg="1"/>
      <p:bldP spid="71713" grpId="1" animBg="1"/>
      <p:bldP spid="71713" grpId="2" animBg="1"/>
      <p:bldP spid="71713" grpId="3" animBg="1"/>
      <p:bldP spid="71714" grpId="0" animBg="1"/>
      <p:bldP spid="71714" grpId="1" animBg="1"/>
      <p:bldP spid="71714" grpId="2" animBg="1"/>
      <p:bldP spid="71715" grpId="0" animBg="1"/>
      <p:bldP spid="71715" grpId="1" animBg="1"/>
      <p:bldP spid="71715" grpId="2" animBg="1"/>
      <p:bldP spid="71716" grpId="0" animBg="1"/>
      <p:bldP spid="71716" grpId="1" animBg="1"/>
      <p:bldP spid="71716" grpId="2" animBg="1"/>
      <p:bldP spid="71717" grpId="0" build="allAtOnce"/>
      <p:bldP spid="71717" grpId="1" build="allAtOnce"/>
      <p:bldP spid="71718" grpId="0" build="allAtOnce"/>
      <p:bldP spid="71718" grpId="1" build="allAtOnce"/>
      <p:bldP spid="71719" grpId="0"/>
      <p:bldP spid="71719" grpId="1"/>
      <p:bldP spid="71719" grpId="2"/>
      <p:bldP spid="71740" grpId="0"/>
      <p:bldP spid="71740" grpId="1"/>
      <p:bldP spid="71741" grpId="0"/>
      <p:bldP spid="71741" grpId="1"/>
      <p:bldP spid="71742" grpId="0"/>
      <p:bldP spid="71742" grpId="1"/>
      <p:bldP spid="71743" grpId="0"/>
      <p:bldP spid="71743" grpId="1"/>
      <p:bldP spid="7174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WordArt 2"/>
          <p:cNvSpPr>
            <a:spLocks noChangeArrowheads="1" noChangeShapeType="1" noTextEdit="1"/>
          </p:cNvSpPr>
          <p:nvPr/>
        </p:nvSpPr>
        <p:spPr bwMode="auto">
          <a:xfrm>
            <a:off x="107950" y="44450"/>
            <a:ext cx="2663825" cy="936625"/>
          </a:xfrm>
          <a:prstGeom prst="rect">
            <a:avLst/>
          </a:prstGeom>
        </p:spPr>
        <p:txBody>
          <a:bodyPr wrap="none" fromWordArt="1">
            <a:prstTxWarp prst="textPlain">
              <a:avLst>
                <a:gd name="adj" fmla="val 50000"/>
              </a:avLst>
            </a:prstTxWarp>
          </a:bodyPr>
          <a:lstStyle/>
          <a:p>
            <a:r>
              <a:rPr lang="zh-CN" altLang="en-US" sz="3600" kern="10">
                <a:ln w="9525">
                  <a:solidFill>
                    <a:srgbClr val="00FF00"/>
                  </a:solidFill>
                  <a:round/>
                </a:ln>
                <a:solidFill>
                  <a:srgbClr val="800000"/>
                </a:solidFill>
                <a:effectLst>
                  <a:outerShdw dist="35921" dir="2700000" algn="ctr" rotWithShape="0">
                    <a:srgbClr val="B2B2B2">
                      <a:alpha val="79999"/>
                    </a:srgbClr>
                  </a:outerShdw>
                </a:effectLst>
                <a:latin typeface="隶书" panose="02010509060101010101" pitchFamily="49" charset="-122"/>
                <a:ea typeface="隶书" panose="02010509060101010101" pitchFamily="49" charset="-122"/>
              </a:rPr>
              <a:t>小结与反思</a:t>
            </a:r>
          </a:p>
        </p:txBody>
      </p:sp>
      <p:sp>
        <p:nvSpPr>
          <p:cNvPr id="87043" name="Text Box 3"/>
          <p:cNvSpPr txBox="1">
            <a:spLocks noChangeArrowheads="1"/>
          </p:cNvSpPr>
          <p:nvPr/>
        </p:nvSpPr>
        <p:spPr bwMode="auto">
          <a:xfrm>
            <a:off x="323850" y="1628775"/>
            <a:ext cx="8569325"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800" b="1">
                <a:solidFill>
                  <a:schemeClr val="tx1"/>
                </a:solidFill>
                <a:latin typeface="Arial" panose="020B0604020202020204" pitchFamily="34" charset="0"/>
                <a:ea typeface="宋体" panose="02010600030101010101" pitchFamily="2" charset="-122"/>
              </a:defRPr>
            </a:lvl1pPr>
            <a:lvl2pPr marL="742950" indent="-285750" eaLnBrk="0" hangingPunct="0">
              <a:defRPr kumimoji="1" sz="2800" b="1">
                <a:solidFill>
                  <a:schemeClr val="tx1"/>
                </a:solidFill>
                <a:latin typeface="Arial" panose="020B0604020202020204" pitchFamily="34" charset="0"/>
                <a:ea typeface="宋体" panose="02010600030101010101" pitchFamily="2" charset="-122"/>
              </a:defRPr>
            </a:lvl2pPr>
            <a:lvl3pPr marL="1143000" indent="-228600" eaLnBrk="0" hangingPunct="0">
              <a:defRPr kumimoji="1" sz="2800" b="1">
                <a:solidFill>
                  <a:schemeClr val="tx1"/>
                </a:solidFill>
                <a:latin typeface="Arial" panose="020B0604020202020204" pitchFamily="34" charset="0"/>
                <a:ea typeface="宋体" panose="02010600030101010101" pitchFamily="2" charset="-122"/>
              </a:defRPr>
            </a:lvl3pPr>
            <a:lvl4pPr marL="1600200" indent="-228600" eaLnBrk="0" hangingPunct="0">
              <a:defRPr kumimoji="1" sz="2800" b="1">
                <a:solidFill>
                  <a:schemeClr val="tx1"/>
                </a:solidFill>
                <a:latin typeface="Arial" panose="020B0604020202020204" pitchFamily="34" charset="0"/>
                <a:ea typeface="宋体" panose="02010600030101010101" pitchFamily="2" charset="-122"/>
              </a:defRPr>
            </a:lvl4pPr>
            <a:lvl5pPr marL="2057400" indent="-228600" eaLnBrk="0" hangingPunct="0">
              <a:defRPr kumimoji="1" sz="2800"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kumimoji="0" lang="en-US" altLang="zh-CN" sz="3600">
                <a:latin typeface="黑体" panose="02010609060101010101" pitchFamily="49" charset="-122"/>
                <a:ea typeface="黑体" panose="02010609060101010101" pitchFamily="49" charset="-122"/>
              </a:rPr>
              <a:t>1</a:t>
            </a:r>
            <a:r>
              <a:rPr kumimoji="0" lang="zh-CN" altLang="en-US" sz="3600">
                <a:latin typeface="黑体" panose="02010609060101010101" pitchFamily="49" charset="-122"/>
                <a:ea typeface="黑体" panose="02010609060101010101" pitchFamily="49" charset="-122"/>
              </a:rPr>
              <a:t>、 通过本节课的学习，你有什么收获？</a:t>
            </a:r>
          </a:p>
        </p:txBody>
      </p:sp>
      <p:sp>
        <p:nvSpPr>
          <p:cNvPr id="123911" name="Rectangle 7"/>
          <p:cNvSpPr>
            <a:spLocks noChangeArrowheads="1"/>
          </p:cNvSpPr>
          <p:nvPr/>
        </p:nvSpPr>
        <p:spPr bwMode="auto">
          <a:xfrm>
            <a:off x="395288" y="2781300"/>
            <a:ext cx="8443912" cy="1465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spcBef>
                <a:spcPct val="50000"/>
              </a:spcBef>
            </a:pPr>
            <a:r>
              <a:rPr kumimoji="0" lang="en-US" altLang="zh-CN" sz="3200">
                <a:ea typeface="黑体" panose="02010609060101010101" pitchFamily="49" charset="-122"/>
              </a:rPr>
              <a:t>2</a:t>
            </a:r>
            <a:r>
              <a:rPr kumimoji="0" lang="zh-CN" altLang="en-US" sz="3200">
                <a:ea typeface="黑体" panose="02010609060101010101" pitchFamily="49" charset="-122"/>
              </a:rPr>
              <a:t>、 </a:t>
            </a:r>
            <a:r>
              <a:rPr kumimoji="0" lang="zh-CN" altLang="en-US" sz="3600">
                <a:latin typeface="黑体" panose="02010609060101010101" pitchFamily="49" charset="-122"/>
                <a:ea typeface="黑体" panose="02010609060101010101" pitchFamily="49" charset="-122"/>
              </a:rPr>
              <a:t>平行四边形的性质共有哪些？</a:t>
            </a:r>
          </a:p>
          <a:p>
            <a:pPr algn="l">
              <a:spcBef>
                <a:spcPct val="50000"/>
              </a:spcBef>
            </a:pPr>
            <a:endParaRPr kumimoji="0" lang="en-US" altLang="zh-CN" sz="3600">
              <a:ea typeface="黑体" panose="02010609060101010101" pitchFamily="49" charset="-122"/>
            </a:endParaRPr>
          </a:p>
        </p:txBody>
      </p:sp>
      <p:grpSp>
        <p:nvGrpSpPr>
          <p:cNvPr id="2" name="Group 24"/>
          <p:cNvGrpSpPr/>
          <p:nvPr/>
        </p:nvGrpSpPr>
        <p:grpSpPr bwMode="auto">
          <a:xfrm>
            <a:off x="1187450" y="3500438"/>
            <a:ext cx="2303463" cy="2043112"/>
            <a:chOff x="1610" y="2523"/>
            <a:chExt cx="1451" cy="1287"/>
          </a:xfrm>
        </p:grpSpPr>
        <p:sp>
          <p:nvSpPr>
            <p:cNvPr id="87046" name="AutoShape 22"/>
            <p:cNvSpPr/>
            <p:nvPr/>
          </p:nvSpPr>
          <p:spPr bwMode="auto">
            <a:xfrm>
              <a:off x="1610" y="2659"/>
              <a:ext cx="226" cy="1134"/>
            </a:xfrm>
            <a:prstGeom prst="leftBrace">
              <a:avLst>
                <a:gd name="adj1" fmla="val 41814"/>
                <a:gd name="adj2" fmla="val 50000"/>
              </a:avLst>
            </a:prstGeom>
            <a:noFill/>
            <a:ln w="34925">
              <a:solidFill>
                <a:srgbClr val="FF0000"/>
              </a:solidFill>
              <a:round/>
            </a:ln>
            <a:extLst>
              <a:ext uri="{909E8E84-426E-40DD-AFC4-6F175D3DCCD1}">
                <a14:hiddenFill xmlns:a14="http://schemas.microsoft.com/office/drawing/2010/main">
                  <a:solidFill>
                    <a:srgbClr val="FFFFFF"/>
                  </a:solidFill>
                </a14:hiddenFill>
              </a:ext>
            </a:extLst>
          </p:spPr>
          <p:txBody>
            <a:bodyPr wrap="none" anchor="ctr"/>
            <a:lstStyle/>
            <a:p>
              <a:pPr algn="l"/>
              <a:endParaRPr kumimoji="0" lang="zh-CN" altLang="en-US" sz="1800" b="0"/>
            </a:p>
          </p:txBody>
        </p:sp>
        <p:sp>
          <p:nvSpPr>
            <p:cNvPr id="87047" name="Text Box 23"/>
            <p:cNvSpPr txBox="1">
              <a:spLocks noChangeArrowheads="1"/>
            </p:cNvSpPr>
            <p:nvPr/>
          </p:nvSpPr>
          <p:spPr bwMode="auto">
            <a:xfrm>
              <a:off x="1882" y="2523"/>
              <a:ext cx="1179" cy="1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800" b="1">
                  <a:solidFill>
                    <a:schemeClr val="tx1"/>
                  </a:solidFill>
                  <a:latin typeface="Arial" panose="020B0604020202020204" pitchFamily="34" charset="0"/>
                  <a:ea typeface="宋体" panose="02010600030101010101" pitchFamily="2" charset="-122"/>
                </a:defRPr>
              </a:lvl1pPr>
              <a:lvl2pPr marL="742950" indent="-285750" eaLnBrk="0" hangingPunct="0">
                <a:defRPr kumimoji="1" sz="2800" b="1">
                  <a:solidFill>
                    <a:schemeClr val="tx1"/>
                  </a:solidFill>
                  <a:latin typeface="Arial" panose="020B0604020202020204" pitchFamily="34" charset="0"/>
                  <a:ea typeface="宋体" panose="02010600030101010101" pitchFamily="2" charset="-122"/>
                </a:defRPr>
              </a:lvl2pPr>
              <a:lvl3pPr marL="1143000" indent="-228600" eaLnBrk="0" hangingPunct="0">
                <a:defRPr kumimoji="1" sz="2800" b="1">
                  <a:solidFill>
                    <a:schemeClr val="tx1"/>
                  </a:solidFill>
                  <a:latin typeface="Arial" panose="020B0604020202020204" pitchFamily="34" charset="0"/>
                  <a:ea typeface="宋体" panose="02010600030101010101" pitchFamily="2" charset="-122"/>
                </a:defRPr>
              </a:lvl3pPr>
              <a:lvl4pPr marL="1600200" indent="-228600" eaLnBrk="0" hangingPunct="0">
                <a:defRPr kumimoji="1" sz="2800" b="1">
                  <a:solidFill>
                    <a:schemeClr val="tx1"/>
                  </a:solidFill>
                  <a:latin typeface="Arial" panose="020B0604020202020204" pitchFamily="34" charset="0"/>
                  <a:ea typeface="宋体" panose="02010600030101010101" pitchFamily="2" charset="-122"/>
                </a:defRPr>
              </a:lvl4pPr>
              <a:lvl5pPr marL="2057400" indent="-228600" eaLnBrk="0" hangingPunct="0">
                <a:defRPr kumimoji="1" sz="2800"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kumimoji="0" lang="zh-CN" altLang="en-US" sz="3200"/>
                <a:t>边</a:t>
              </a:r>
            </a:p>
            <a:p>
              <a:pPr algn="l" eaLnBrk="1" hangingPunct="1">
                <a:spcBef>
                  <a:spcPct val="50000"/>
                </a:spcBef>
              </a:pPr>
              <a:r>
                <a:rPr kumimoji="0" lang="zh-CN" altLang="en-US" sz="3200"/>
                <a:t>角</a:t>
              </a:r>
            </a:p>
            <a:p>
              <a:pPr algn="l" eaLnBrk="1" hangingPunct="1">
                <a:spcBef>
                  <a:spcPct val="50000"/>
                </a:spcBef>
              </a:pPr>
              <a:r>
                <a:rPr kumimoji="0" lang="zh-CN" altLang="en-US" sz="3200"/>
                <a:t>对角线</a:t>
              </a:r>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23911"/>
                                        </p:tgtEl>
                                        <p:attrNameLst>
                                          <p:attrName>style.visibility</p:attrName>
                                        </p:attrNameLst>
                                      </p:cBhvr>
                                      <p:to>
                                        <p:strVal val="visible"/>
                                      </p:to>
                                    </p:set>
                                    <p:animEffect transition="in" filter="wipe(down)">
                                      <p:cBhvr>
                                        <p:cTn id="7" dur="500"/>
                                        <p:tgtEl>
                                          <p:spTgt spid="123911"/>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slide(fromBottom)">
                                      <p:cBhvr>
                                        <p:cTn id="12" dur="500"/>
                                        <p:tgtEl>
                                          <p:spTgt spid="2"/>
                                        </p:tgtEl>
                                      </p:cBhvr>
                                    </p:animEffect>
                                  </p:childTnLst>
                                  <p:subTnLst>
                                    <p:audio>
                                      <p:cMediaNode>
                                        <p:cTn display="0" masterRel="sameClick">
                                          <p:stCondLst>
                                            <p:cond evt="begin" delay="0">
                                              <p:tn val="10"/>
                                            </p:cond>
                                          </p:stCondLst>
                                          <p:endCondLst>
                                            <p:cond evt="onStopAudio" delay="0">
                                              <p:tgtEl>
                                                <p:sldTgt/>
                                              </p:tgtEl>
                                            </p:cond>
                                          </p:endCondLst>
                                        </p:cTn>
                                        <p:tgtEl>
                                          <p:sndTgt r:embed="rId2"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911"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6802" name="Group 2"/>
          <p:cNvGrpSpPr/>
          <p:nvPr/>
        </p:nvGrpSpPr>
        <p:grpSpPr bwMode="auto">
          <a:xfrm>
            <a:off x="4860925" y="836613"/>
            <a:ext cx="4032250" cy="2306637"/>
            <a:chOff x="2971" y="754"/>
            <a:chExt cx="2540" cy="1453"/>
          </a:xfrm>
        </p:grpSpPr>
        <p:sp>
          <p:nvSpPr>
            <p:cNvPr id="76803" name="AutoShape 3"/>
            <p:cNvSpPr>
              <a:spLocks noChangeArrowheads="1"/>
            </p:cNvSpPr>
            <p:nvPr/>
          </p:nvSpPr>
          <p:spPr bwMode="auto">
            <a:xfrm>
              <a:off x="3153" y="1161"/>
              <a:ext cx="2132" cy="681"/>
            </a:xfrm>
            <a:prstGeom prst="parallelogram">
              <a:avLst>
                <a:gd name="adj" fmla="val 78267"/>
              </a:avLst>
            </a:prstGeom>
            <a:noFill/>
            <a:ln w="38100">
              <a:solidFill>
                <a:srgbClr val="000000"/>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76804" name="Rectangle 4"/>
            <p:cNvSpPr>
              <a:spLocks noChangeArrowheads="1"/>
            </p:cNvSpPr>
            <p:nvPr/>
          </p:nvSpPr>
          <p:spPr bwMode="auto">
            <a:xfrm>
              <a:off x="2971" y="1795"/>
              <a:ext cx="272"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kumimoji="0" lang="en-US" altLang="zh-CN" sz="3200">
                  <a:effectLst>
                    <a:outerShdw blurRad="38100" dist="38100" dir="2700000" algn="tl">
                      <a:srgbClr val="C0C0C0"/>
                    </a:outerShdw>
                  </a:effectLst>
                  <a:latin typeface="宋体" panose="02010600030101010101" pitchFamily="2" charset="-122"/>
                </a:rPr>
                <a:t>B</a:t>
              </a:r>
            </a:p>
          </p:txBody>
        </p:sp>
        <p:sp>
          <p:nvSpPr>
            <p:cNvPr id="76805" name="Rectangle 5"/>
            <p:cNvSpPr>
              <a:spLocks noChangeArrowheads="1"/>
            </p:cNvSpPr>
            <p:nvPr/>
          </p:nvSpPr>
          <p:spPr bwMode="auto">
            <a:xfrm>
              <a:off x="3515" y="754"/>
              <a:ext cx="272"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kumimoji="0" lang="en-US" altLang="zh-CN" sz="3200">
                  <a:effectLst>
                    <a:outerShdw blurRad="38100" dist="38100" dir="2700000" algn="tl">
                      <a:srgbClr val="C0C0C0"/>
                    </a:outerShdw>
                  </a:effectLst>
                  <a:latin typeface="宋体" panose="02010600030101010101" pitchFamily="2" charset="-122"/>
                </a:rPr>
                <a:t>A</a:t>
              </a:r>
            </a:p>
          </p:txBody>
        </p:sp>
        <p:sp>
          <p:nvSpPr>
            <p:cNvPr id="76806" name="Rectangle 6"/>
            <p:cNvSpPr>
              <a:spLocks noChangeArrowheads="1"/>
            </p:cNvSpPr>
            <p:nvPr/>
          </p:nvSpPr>
          <p:spPr bwMode="auto">
            <a:xfrm>
              <a:off x="4558" y="1842"/>
              <a:ext cx="272"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kumimoji="0" lang="en-US" altLang="zh-CN" sz="3200">
                  <a:effectLst>
                    <a:outerShdw blurRad="38100" dist="38100" dir="2700000" algn="tl">
                      <a:srgbClr val="C0C0C0"/>
                    </a:outerShdw>
                  </a:effectLst>
                  <a:latin typeface="宋体" panose="02010600030101010101" pitchFamily="2" charset="-122"/>
                </a:rPr>
                <a:t>C</a:t>
              </a:r>
            </a:p>
          </p:txBody>
        </p:sp>
        <p:sp>
          <p:nvSpPr>
            <p:cNvPr id="76807" name="Rectangle 7"/>
            <p:cNvSpPr>
              <a:spLocks noChangeArrowheads="1"/>
            </p:cNvSpPr>
            <p:nvPr/>
          </p:nvSpPr>
          <p:spPr bwMode="auto">
            <a:xfrm>
              <a:off x="5239" y="797"/>
              <a:ext cx="272"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kumimoji="0" lang="en-US" altLang="zh-CN" sz="3200">
                  <a:effectLst>
                    <a:outerShdw blurRad="38100" dist="38100" dir="2700000" algn="tl">
                      <a:srgbClr val="C0C0C0"/>
                    </a:outerShdw>
                  </a:effectLst>
                  <a:latin typeface="宋体" panose="02010600030101010101" pitchFamily="2" charset="-122"/>
                </a:rPr>
                <a:t>D</a:t>
              </a:r>
            </a:p>
          </p:txBody>
        </p:sp>
        <p:sp>
          <p:nvSpPr>
            <p:cNvPr id="76808" name="Line 8"/>
            <p:cNvSpPr>
              <a:spLocks noChangeShapeType="1"/>
            </p:cNvSpPr>
            <p:nvPr/>
          </p:nvSpPr>
          <p:spPr bwMode="auto">
            <a:xfrm flipV="1">
              <a:off x="3152" y="1162"/>
              <a:ext cx="2132" cy="680"/>
            </a:xfrm>
            <a:prstGeom prst="line">
              <a:avLst/>
            </a:prstGeom>
            <a:noFill/>
            <a:ln w="38100">
              <a:solidFill>
                <a:srgbClr val="FF0000"/>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76809" name="Line 9"/>
            <p:cNvSpPr>
              <a:spLocks noChangeShapeType="1"/>
            </p:cNvSpPr>
            <p:nvPr/>
          </p:nvSpPr>
          <p:spPr bwMode="auto">
            <a:xfrm>
              <a:off x="3697" y="1162"/>
              <a:ext cx="1043" cy="680"/>
            </a:xfrm>
            <a:prstGeom prst="line">
              <a:avLst/>
            </a:prstGeom>
            <a:noFill/>
            <a:ln w="38100">
              <a:solidFill>
                <a:srgbClr val="0000FF"/>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76810" name="Rectangle 10"/>
            <p:cNvSpPr>
              <a:spLocks noChangeArrowheads="1"/>
            </p:cNvSpPr>
            <p:nvPr/>
          </p:nvSpPr>
          <p:spPr bwMode="auto">
            <a:xfrm>
              <a:off x="4059" y="1434"/>
              <a:ext cx="272"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kumimoji="0" lang="en-US" altLang="zh-CN" sz="3200">
                  <a:solidFill>
                    <a:srgbClr val="CC0000"/>
                  </a:solidFill>
                  <a:effectLst>
                    <a:outerShdw blurRad="38100" dist="38100" dir="2700000" algn="tl">
                      <a:srgbClr val="C0C0C0"/>
                    </a:outerShdw>
                  </a:effectLst>
                  <a:latin typeface="宋体" panose="02010600030101010101" pitchFamily="2" charset="-122"/>
                </a:rPr>
                <a:t>O</a:t>
              </a:r>
            </a:p>
          </p:txBody>
        </p:sp>
        <p:sp>
          <p:nvSpPr>
            <p:cNvPr id="76811" name="Line 11"/>
            <p:cNvSpPr>
              <a:spLocks noChangeShapeType="1"/>
            </p:cNvSpPr>
            <p:nvPr/>
          </p:nvSpPr>
          <p:spPr bwMode="auto">
            <a:xfrm flipH="1">
              <a:off x="3153" y="1344"/>
              <a:ext cx="771" cy="498"/>
            </a:xfrm>
            <a:prstGeom prst="line">
              <a:avLst/>
            </a:prstGeom>
            <a:noFill/>
            <a:ln w="952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76812" name="Oval 12"/>
            <p:cNvSpPr>
              <a:spLocks noChangeArrowheads="1"/>
            </p:cNvSpPr>
            <p:nvPr/>
          </p:nvSpPr>
          <p:spPr bwMode="auto">
            <a:xfrm>
              <a:off x="3901" y="1298"/>
              <a:ext cx="68" cy="68"/>
            </a:xfrm>
            <a:prstGeom prst="ellipse">
              <a:avLst/>
            </a:prstGeom>
            <a:solidFill>
              <a:schemeClr val="tx1"/>
            </a:solidFill>
            <a:ln w="9525">
              <a:solidFill>
                <a:schemeClr val="tx1"/>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76813" name="Oval 13"/>
            <p:cNvSpPr>
              <a:spLocks noChangeArrowheads="1"/>
            </p:cNvSpPr>
            <p:nvPr/>
          </p:nvSpPr>
          <p:spPr bwMode="auto">
            <a:xfrm>
              <a:off x="4446" y="1638"/>
              <a:ext cx="68" cy="68"/>
            </a:xfrm>
            <a:prstGeom prst="ellipse">
              <a:avLst/>
            </a:prstGeom>
            <a:solidFill>
              <a:schemeClr val="tx1"/>
            </a:solidFill>
            <a:ln w="9525">
              <a:solidFill>
                <a:schemeClr val="tx1"/>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76814" name="Line 14"/>
            <p:cNvSpPr>
              <a:spLocks noChangeShapeType="1"/>
            </p:cNvSpPr>
            <p:nvPr/>
          </p:nvSpPr>
          <p:spPr bwMode="auto">
            <a:xfrm flipH="1">
              <a:off x="4514" y="1162"/>
              <a:ext cx="771" cy="499"/>
            </a:xfrm>
            <a:prstGeom prst="line">
              <a:avLst/>
            </a:prstGeom>
            <a:noFill/>
            <a:ln w="952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76815" name="Rectangle 15"/>
            <p:cNvSpPr>
              <a:spLocks noChangeArrowheads="1"/>
            </p:cNvSpPr>
            <p:nvPr/>
          </p:nvSpPr>
          <p:spPr bwMode="auto">
            <a:xfrm>
              <a:off x="3969" y="1146"/>
              <a:ext cx="27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kumimoji="0" lang="en-US" altLang="zh-CN" sz="2400">
                  <a:effectLst>
                    <a:outerShdw blurRad="38100" dist="38100" dir="2700000" algn="tl">
                      <a:srgbClr val="C0C0C0"/>
                    </a:outerShdw>
                  </a:effectLst>
                  <a:latin typeface="宋体" panose="02010600030101010101" pitchFamily="2" charset="-122"/>
                </a:rPr>
                <a:t>E</a:t>
              </a:r>
            </a:p>
          </p:txBody>
        </p:sp>
        <p:sp>
          <p:nvSpPr>
            <p:cNvPr id="76816" name="Rectangle 16"/>
            <p:cNvSpPr>
              <a:spLocks noChangeArrowheads="1"/>
            </p:cNvSpPr>
            <p:nvPr/>
          </p:nvSpPr>
          <p:spPr bwMode="auto">
            <a:xfrm>
              <a:off x="4287" y="1600"/>
              <a:ext cx="27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kumimoji="0" lang="en-US" altLang="zh-CN" sz="2400">
                  <a:effectLst>
                    <a:outerShdw blurRad="38100" dist="38100" dir="2700000" algn="tl">
                      <a:srgbClr val="C0C0C0"/>
                    </a:outerShdw>
                  </a:effectLst>
                  <a:latin typeface="宋体" panose="02010600030101010101" pitchFamily="2" charset="-122"/>
                </a:rPr>
                <a:t>F</a:t>
              </a:r>
            </a:p>
          </p:txBody>
        </p:sp>
      </p:grpSp>
      <p:sp>
        <p:nvSpPr>
          <p:cNvPr id="76817" name="Rectangle 17"/>
          <p:cNvSpPr>
            <a:spLocks noChangeArrowheads="1"/>
          </p:cNvSpPr>
          <p:nvPr/>
        </p:nvSpPr>
        <p:spPr bwMode="auto">
          <a:xfrm>
            <a:off x="250825" y="1557338"/>
            <a:ext cx="44704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l"/>
            <a:r>
              <a:rPr kumimoji="0" lang="zh-CN" altLang="en-US">
                <a:solidFill>
                  <a:srgbClr val="0000FF"/>
                </a:solidFill>
                <a:ea typeface="楷体_GB2312" pitchFamily="49" charset="-122"/>
              </a:rPr>
              <a:t>求证：△ＯＢＥ≌△ＯＤＦ</a:t>
            </a:r>
          </a:p>
        </p:txBody>
      </p:sp>
      <p:sp>
        <p:nvSpPr>
          <p:cNvPr id="76818" name="Text Box 18"/>
          <p:cNvSpPr txBox="1">
            <a:spLocks noChangeArrowheads="1"/>
          </p:cNvSpPr>
          <p:nvPr/>
        </p:nvSpPr>
        <p:spPr bwMode="auto">
          <a:xfrm>
            <a:off x="323850" y="2492375"/>
            <a:ext cx="424815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kumimoji="0" lang="zh-CN" altLang="en-US">
                <a:solidFill>
                  <a:srgbClr val="FF0000"/>
                </a:solidFill>
                <a:latin typeface="宋体" panose="02010600030101010101" pitchFamily="2" charset="-122"/>
              </a:rPr>
              <a:t>证明：</a:t>
            </a:r>
            <a:r>
              <a:rPr kumimoji="0" lang="zh-CN" altLang="en-US">
                <a:latin typeface="宋体" panose="02010600030101010101" pitchFamily="2" charset="-122"/>
              </a:rPr>
              <a:t>∵</a:t>
            </a:r>
            <a:r>
              <a:rPr kumimoji="0" lang="en-US" altLang="zh-CN">
                <a:latin typeface="宋体" panose="02010600030101010101" pitchFamily="2" charset="-122"/>
              </a:rPr>
              <a:t>OB=OD ,OA=OC</a:t>
            </a:r>
          </a:p>
        </p:txBody>
      </p:sp>
      <p:sp>
        <p:nvSpPr>
          <p:cNvPr id="76819" name="Text Box 19"/>
          <p:cNvSpPr txBox="1">
            <a:spLocks noChangeArrowheads="1"/>
          </p:cNvSpPr>
          <p:nvPr/>
        </p:nvSpPr>
        <p:spPr bwMode="auto">
          <a:xfrm>
            <a:off x="900113" y="4652963"/>
            <a:ext cx="230505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kumimoji="0" lang="zh-CN" altLang="en-US">
                <a:solidFill>
                  <a:srgbClr val="FF0000"/>
                </a:solidFill>
                <a:latin typeface="宋体" panose="02010600030101010101" pitchFamily="2" charset="-122"/>
              </a:rPr>
              <a:t>∴</a:t>
            </a:r>
            <a:r>
              <a:rPr kumimoji="0" lang="en-US" altLang="zh-CN">
                <a:solidFill>
                  <a:srgbClr val="FF0000"/>
                </a:solidFill>
                <a:latin typeface="宋体" panose="02010600030101010101" pitchFamily="2" charset="-122"/>
              </a:rPr>
              <a:t>OE=OF</a:t>
            </a:r>
            <a:r>
              <a:rPr kumimoji="0" lang="zh-CN">
                <a:solidFill>
                  <a:srgbClr val="FF0000"/>
                </a:solidFill>
                <a:latin typeface="宋体" panose="02010600030101010101" pitchFamily="2" charset="-122"/>
              </a:rPr>
              <a:t>.</a:t>
            </a:r>
          </a:p>
        </p:txBody>
      </p:sp>
      <p:grpSp>
        <p:nvGrpSpPr>
          <p:cNvPr id="76820" name="Group 20"/>
          <p:cNvGrpSpPr/>
          <p:nvPr/>
        </p:nvGrpSpPr>
        <p:grpSpPr bwMode="auto">
          <a:xfrm>
            <a:off x="539750" y="3573463"/>
            <a:ext cx="7200900" cy="1008062"/>
            <a:chOff x="340" y="2251"/>
            <a:chExt cx="4536" cy="635"/>
          </a:xfrm>
        </p:grpSpPr>
        <p:sp>
          <p:nvSpPr>
            <p:cNvPr id="76821" name="Text Box 21"/>
            <p:cNvSpPr txBox="1">
              <a:spLocks noChangeArrowheads="1"/>
            </p:cNvSpPr>
            <p:nvPr/>
          </p:nvSpPr>
          <p:spPr bwMode="auto">
            <a:xfrm>
              <a:off x="340" y="2432"/>
              <a:ext cx="4536"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kumimoji="0" lang="zh-CN" altLang="en-US">
                  <a:latin typeface="宋体" panose="02010600030101010101" pitchFamily="2" charset="-122"/>
                </a:rPr>
                <a:t>又∵ </a:t>
              </a:r>
              <a:r>
                <a:rPr kumimoji="0" lang="en-US" altLang="zh-CN">
                  <a:latin typeface="宋体" panose="02010600030101010101" pitchFamily="2" charset="-122"/>
                </a:rPr>
                <a:t>OE=   OA,  OF=   OC(</a:t>
              </a:r>
              <a:r>
                <a:rPr kumimoji="0" lang="zh-CN" altLang="en-US">
                  <a:solidFill>
                    <a:srgbClr val="0000FF"/>
                  </a:solidFill>
                  <a:latin typeface="宋体" panose="02010600030101010101" pitchFamily="2" charset="-122"/>
                </a:rPr>
                <a:t>中点的定义</a:t>
              </a:r>
              <a:r>
                <a:rPr kumimoji="0" lang="en-US" altLang="zh-CN">
                  <a:latin typeface="宋体" panose="02010600030101010101" pitchFamily="2" charset="-122"/>
                </a:rPr>
                <a:t>)</a:t>
              </a:r>
            </a:p>
          </p:txBody>
        </p:sp>
        <p:graphicFrame>
          <p:nvGraphicFramePr>
            <p:cNvPr id="76822" name="Object 22"/>
            <p:cNvGraphicFramePr/>
            <p:nvPr/>
          </p:nvGraphicFramePr>
          <p:xfrm>
            <a:off x="2608" y="2251"/>
            <a:ext cx="246" cy="635"/>
          </p:xfrm>
          <a:graphic>
            <a:graphicData uri="http://schemas.openxmlformats.org/presentationml/2006/ole">
              <mc:AlternateContent xmlns:mc="http://schemas.openxmlformats.org/markup-compatibility/2006">
                <mc:Choice xmlns:v="urn:schemas-microsoft-com:vml" Requires="v">
                  <p:oleObj spid="_x0000_s76840" r:id="rId3" imgW="152400" imgH="393065" progId="Equation.3">
                    <p:embed/>
                  </p:oleObj>
                </mc:Choice>
                <mc:Fallback>
                  <p:oleObj r:id="rId3" imgW="152400" imgH="393065" progId="Equation.3">
                    <p:embed/>
                    <p:pic>
                      <p:nvPicPr>
                        <p:cNvPr id="0" name="Object 22"/>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08" y="2251"/>
                          <a:ext cx="246" cy="63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6823" name="Object 23"/>
            <p:cNvGraphicFramePr/>
            <p:nvPr/>
          </p:nvGraphicFramePr>
          <p:xfrm>
            <a:off x="1338" y="2251"/>
            <a:ext cx="246" cy="635"/>
          </p:xfrm>
          <a:graphic>
            <a:graphicData uri="http://schemas.openxmlformats.org/presentationml/2006/ole">
              <mc:AlternateContent xmlns:mc="http://schemas.openxmlformats.org/markup-compatibility/2006">
                <mc:Choice xmlns:v="urn:schemas-microsoft-com:vml" Requires="v">
                  <p:oleObj spid="_x0000_s76841" r:id="rId5" imgW="152400" imgH="393065" progId="Equation.3">
                    <p:embed/>
                  </p:oleObj>
                </mc:Choice>
                <mc:Fallback>
                  <p:oleObj r:id="rId5" imgW="152400" imgH="393065" progId="Equation.3">
                    <p:embed/>
                    <p:pic>
                      <p:nvPicPr>
                        <p:cNvPr id="0" name="Object 23"/>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38" y="2251"/>
                          <a:ext cx="246" cy="63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sp>
        <p:nvSpPr>
          <p:cNvPr id="76824" name="Text Box 24"/>
          <p:cNvSpPr txBox="1">
            <a:spLocks noChangeArrowheads="1"/>
          </p:cNvSpPr>
          <p:nvPr/>
        </p:nvSpPr>
        <p:spPr bwMode="auto">
          <a:xfrm>
            <a:off x="539750" y="5300663"/>
            <a:ext cx="63373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kumimoji="0" lang="zh-CN" altLang="en-US">
                <a:latin typeface="宋体" panose="02010600030101010101" pitchFamily="2" charset="-122"/>
              </a:rPr>
              <a:t>又∵ ∠</a:t>
            </a:r>
            <a:r>
              <a:rPr kumimoji="0" lang="en-US" altLang="zh-CN">
                <a:latin typeface="宋体" panose="02010600030101010101" pitchFamily="2" charset="-122"/>
              </a:rPr>
              <a:t>BOE= ∠ DOF(</a:t>
            </a:r>
            <a:r>
              <a:rPr kumimoji="0" lang="zh-CN" altLang="en-US">
                <a:solidFill>
                  <a:srgbClr val="0000FF"/>
                </a:solidFill>
                <a:latin typeface="宋体" panose="02010600030101010101" pitchFamily="2" charset="-122"/>
              </a:rPr>
              <a:t>对顶角相等</a:t>
            </a:r>
            <a:r>
              <a:rPr kumimoji="0" lang="en-US" altLang="zh-CN">
                <a:latin typeface="宋体" panose="02010600030101010101" pitchFamily="2" charset="-122"/>
              </a:rPr>
              <a:t>)</a:t>
            </a:r>
          </a:p>
        </p:txBody>
      </p:sp>
      <p:sp>
        <p:nvSpPr>
          <p:cNvPr id="76825" name="Text Box 25"/>
          <p:cNvSpPr txBox="1">
            <a:spLocks noChangeArrowheads="1"/>
          </p:cNvSpPr>
          <p:nvPr/>
        </p:nvSpPr>
        <p:spPr bwMode="auto">
          <a:xfrm>
            <a:off x="898525" y="5949950"/>
            <a:ext cx="446563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kumimoji="0" lang="zh-CN" altLang="en-US">
                <a:solidFill>
                  <a:srgbClr val="FF0000"/>
                </a:solidFill>
                <a:latin typeface="宋体" panose="02010600030101010101" pitchFamily="2" charset="-122"/>
              </a:rPr>
              <a:t>∴</a:t>
            </a:r>
            <a:r>
              <a:rPr kumimoji="0" lang="zh-CN">
                <a:solidFill>
                  <a:srgbClr val="FF0000"/>
                </a:solidFill>
                <a:latin typeface="宋体" panose="02010600030101010101" pitchFamily="2" charset="-122"/>
              </a:rPr>
              <a:t> △OBE≌△ODF</a:t>
            </a:r>
            <a:r>
              <a:rPr kumimoji="0" lang="zh-CN" altLang="en-US">
                <a:solidFill>
                  <a:srgbClr val="FF0000"/>
                </a:solidFill>
                <a:latin typeface="宋体" panose="02010600030101010101" pitchFamily="2" charset="-122"/>
              </a:rPr>
              <a:t>（</a:t>
            </a:r>
            <a:r>
              <a:rPr kumimoji="0" lang="en-US" altLang="zh-CN">
                <a:solidFill>
                  <a:srgbClr val="0000FF"/>
                </a:solidFill>
                <a:latin typeface="宋体" panose="02010600030101010101" pitchFamily="2" charset="-122"/>
              </a:rPr>
              <a:t>SAS</a:t>
            </a:r>
            <a:r>
              <a:rPr kumimoji="0" lang="zh-CN" altLang="en-US">
                <a:solidFill>
                  <a:srgbClr val="FF0000"/>
                </a:solidFill>
                <a:latin typeface="宋体" panose="02010600030101010101" pitchFamily="2" charset="-122"/>
              </a:rPr>
              <a:t>）</a:t>
            </a:r>
          </a:p>
        </p:txBody>
      </p:sp>
      <p:grpSp>
        <p:nvGrpSpPr>
          <p:cNvPr id="76826" name="Group 26"/>
          <p:cNvGrpSpPr/>
          <p:nvPr/>
        </p:nvGrpSpPr>
        <p:grpSpPr bwMode="auto">
          <a:xfrm>
            <a:off x="250825" y="182563"/>
            <a:ext cx="8281988" cy="1158875"/>
            <a:chOff x="158" y="115"/>
            <a:chExt cx="5217" cy="730"/>
          </a:xfrm>
        </p:grpSpPr>
        <p:sp>
          <p:nvSpPr>
            <p:cNvPr id="76827" name="AutoShape 27"/>
            <p:cNvSpPr>
              <a:spLocks noChangeAspect="1" noChangeArrowheads="1"/>
            </p:cNvSpPr>
            <p:nvPr/>
          </p:nvSpPr>
          <p:spPr bwMode="auto">
            <a:xfrm>
              <a:off x="2109" y="255"/>
              <a:ext cx="227" cy="137"/>
            </a:xfrm>
            <a:prstGeom prst="parallelogram">
              <a:avLst>
                <a:gd name="adj" fmla="val 41423"/>
              </a:avLst>
            </a:prstGeom>
            <a:noFill/>
            <a:ln w="50800">
              <a:solidFill>
                <a:srgbClr val="000000"/>
              </a:solidFill>
              <a:miter lim="800000"/>
            </a:ln>
            <a:extLst>
              <a:ext uri="{909E8E84-426E-40DD-AFC4-6F175D3DCCD1}">
                <a14:hiddenFill xmlns:a14="http://schemas.microsoft.com/office/drawing/2010/main">
                  <a:solidFill>
                    <a:srgbClr val="BBE0E3"/>
                  </a:solidFill>
                </a14:hiddenFill>
              </a:ext>
            </a:extLst>
          </p:spPr>
          <p:txBody>
            <a:bodyPr wrap="none" anchor="ctr"/>
            <a:lstStyle/>
            <a:p>
              <a:endParaRPr lang="zh-CN" altLang="en-US"/>
            </a:p>
          </p:txBody>
        </p:sp>
        <p:sp>
          <p:nvSpPr>
            <p:cNvPr id="76828" name="Text Box 28"/>
            <p:cNvSpPr txBox="1">
              <a:spLocks noChangeArrowheads="1"/>
            </p:cNvSpPr>
            <p:nvPr/>
          </p:nvSpPr>
          <p:spPr bwMode="auto">
            <a:xfrm>
              <a:off x="158" y="115"/>
              <a:ext cx="5217" cy="7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fontAlgn="t">
                <a:lnSpc>
                  <a:spcPct val="125000"/>
                </a:lnSpc>
              </a:pPr>
              <a:r>
                <a:rPr kumimoji="0" lang="zh-CN" altLang="en-US">
                  <a:latin typeface="新宋体" panose="02010609030101010101" charset="-122"/>
                  <a:ea typeface="新宋体" panose="02010609030101010101" charset="-122"/>
                </a:rPr>
                <a:t>例</a:t>
              </a:r>
              <a:r>
                <a:rPr kumimoji="0" lang="en-US" altLang="zh-CN">
                  <a:latin typeface="新宋体" panose="02010609030101010101" charset="-122"/>
                  <a:ea typeface="新宋体" panose="02010609030101010101" charset="-122"/>
                </a:rPr>
                <a:t>2</a:t>
              </a:r>
              <a:r>
                <a:rPr kumimoji="0" lang="zh-CN" altLang="en-US">
                  <a:latin typeface="新宋体" panose="02010609030101010101" charset="-122"/>
                  <a:ea typeface="新宋体" panose="02010609030101010101" charset="-122"/>
                </a:rPr>
                <a:t>、已知：如图，　</a:t>
              </a:r>
              <a:r>
                <a:rPr kumimoji="0" lang="en-US" altLang="zh-CN">
                  <a:latin typeface="新宋体" panose="02010609030101010101" charset="-122"/>
                  <a:ea typeface="新宋体" panose="02010609030101010101" charset="-122"/>
                </a:rPr>
                <a:t>ABCD</a:t>
              </a:r>
              <a:r>
                <a:rPr kumimoji="0" lang="zh-CN" altLang="en-US">
                  <a:latin typeface="新宋体" panose="02010609030101010101" charset="-122"/>
                  <a:ea typeface="新宋体" panose="02010609030101010101" charset="-122"/>
                </a:rPr>
                <a:t>的对角线</a:t>
              </a:r>
              <a:r>
                <a:rPr kumimoji="0" lang="en-US" altLang="zh-CN">
                  <a:latin typeface="新宋体" panose="02010609030101010101" charset="-122"/>
                  <a:ea typeface="新宋体" panose="02010609030101010101" charset="-122"/>
                </a:rPr>
                <a:t>AC,BD</a:t>
              </a:r>
              <a:r>
                <a:rPr kumimoji="0" lang="zh-CN" altLang="en-US">
                  <a:latin typeface="新宋体" panose="02010609030101010101" charset="-122"/>
                  <a:ea typeface="新宋体" panose="02010609030101010101" charset="-122"/>
                </a:rPr>
                <a:t>交于点</a:t>
              </a:r>
              <a:r>
                <a:rPr kumimoji="0" lang="en-US" altLang="zh-CN">
                  <a:latin typeface="新宋体" panose="02010609030101010101" charset="-122"/>
                  <a:ea typeface="新宋体" panose="02010609030101010101" charset="-122"/>
                </a:rPr>
                <a:t>O</a:t>
              </a:r>
              <a:r>
                <a:rPr kumimoji="0" lang="zh-CN" altLang="en-US">
                  <a:latin typeface="新宋体" panose="02010609030101010101" charset="-122"/>
                  <a:ea typeface="新宋体" panose="02010609030101010101" charset="-122"/>
                </a:rPr>
                <a:t>，</a:t>
              </a:r>
              <a:r>
                <a:rPr kumimoji="0" lang="zh-CN" altLang="en-US">
                  <a:solidFill>
                    <a:srgbClr val="A50021"/>
                  </a:solidFill>
                  <a:latin typeface="新宋体" panose="02010609030101010101" charset="-122"/>
                  <a:ea typeface="新宋体" panose="02010609030101010101" charset="-122"/>
                </a:rPr>
                <a:t>Ｅ，Ｆ分别是</a:t>
              </a:r>
              <a:r>
                <a:rPr kumimoji="0" lang="en-US" altLang="zh-CN">
                  <a:solidFill>
                    <a:srgbClr val="A50021"/>
                  </a:solidFill>
                  <a:latin typeface="新宋体" panose="02010609030101010101" charset="-122"/>
                  <a:ea typeface="新宋体" panose="02010609030101010101" charset="-122"/>
                </a:rPr>
                <a:t>O</a:t>
              </a:r>
              <a:r>
                <a:rPr kumimoji="0" lang="zh-CN" altLang="en-US">
                  <a:solidFill>
                    <a:srgbClr val="A50021"/>
                  </a:solidFill>
                  <a:latin typeface="新宋体" panose="02010609030101010101" charset="-122"/>
                  <a:ea typeface="新宋体" panose="02010609030101010101" charset="-122"/>
                </a:rPr>
                <a:t>Ａ，ＯＣ的中点</a:t>
              </a:r>
              <a:endParaRPr lang="zh-CN" altLang="en-US">
                <a:latin typeface="新宋体" panose="02010609030101010101" charset="-122"/>
                <a:ea typeface="新宋体" panose="02010609030101010101" charset="-122"/>
              </a:endParaRPr>
            </a:p>
          </p:txBody>
        </p:sp>
      </p:grpSp>
      <p:sp>
        <p:nvSpPr>
          <p:cNvPr id="76829" name="Rectangle 29"/>
          <p:cNvSpPr>
            <a:spLocks noChangeArrowheads="1"/>
          </p:cNvSpPr>
          <p:nvPr/>
        </p:nvSpPr>
        <p:spPr bwMode="auto">
          <a:xfrm>
            <a:off x="1258888" y="3162300"/>
            <a:ext cx="5065712"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spcBef>
                <a:spcPct val="50000"/>
              </a:spcBef>
            </a:pPr>
            <a:r>
              <a:rPr kumimoji="0" lang="en-US" altLang="zh-CN">
                <a:solidFill>
                  <a:srgbClr val="0000FF"/>
                </a:solidFill>
                <a:latin typeface="Times New Roman" panose="02020603050405020304" pitchFamily="18" charset="0"/>
              </a:rPr>
              <a:t>(</a:t>
            </a:r>
            <a:r>
              <a:rPr kumimoji="0" lang="zh-CN" altLang="en-US">
                <a:solidFill>
                  <a:srgbClr val="0000FF"/>
                </a:solidFill>
                <a:latin typeface="Times New Roman" panose="02020603050405020304" pitchFamily="18" charset="0"/>
              </a:rPr>
              <a:t>平行四边形的对角线互相平分</a:t>
            </a:r>
            <a:r>
              <a:rPr kumimoji="0" lang="en-US" altLang="zh-CN">
                <a:solidFill>
                  <a:srgbClr val="0000FF"/>
                </a:solidFill>
                <a:latin typeface="Times New Roman" panose="02020603050405020304" pitchFamily="18" charset="0"/>
              </a:rPr>
              <a: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6818"/>
                                        </p:tgtEl>
                                        <p:attrNameLst>
                                          <p:attrName>style.visibility</p:attrName>
                                        </p:attrNameLst>
                                      </p:cBhvr>
                                      <p:to>
                                        <p:strVal val="visible"/>
                                      </p:to>
                                    </p:set>
                                    <p:animEffect transition="in" filter="blinds(horizontal)">
                                      <p:cBhvr>
                                        <p:cTn id="7" dur="500"/>
                                        <p:tgtEl>
                                          <p:spTgt spid="76818"/>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6829"/>
                                        </p:tgtEl>
                                        <p:attrNameLst>
                                          <p:attrName>style.visibility</p:attrName>
                                        </p:attrNameLst>
                                      </p:cBhvr>
                                      <p:to>
                                        <p:strVal val="visible"/>
                                      </p:to>
                                    </p:set>
                                    <p:animEffect transition="in" filter="blinds(horizontal)">
                                      <p:cBhvr>
                                        <p:cTn id="12" dur="500"/>
                                        <p:tgtEl>
                                          <p:spTgt spid="76829"/>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76820"/>
                                        </p:tgtEl>
                                        <p:attrNameLst>
                                          <p:attrName>style.visibility</p:attrName>
                                        </p:attrNameLst>
                                      </p:cBhvr>
                                      <p:to>
                                        <p:strVal val="visible"/>
                                      </p:to>
                                    </p:set>
                                    <p:animEffect transition="in" filter="blinds(horizontal)">
                                      <p:cBhvr>
                                        <p:cTn id="17" dur="500"/>
                                        <p:tgtEl>
                                          <p:spTgt spid="76820"/>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76819"/>
                                        </p:tgtEl>
                                        <p:attrNameLst>
                                          <p:attrName>style.visibility</p:attrName>
                                        </p:attrNameLst>
                                      </p:cBhvr>
                                      <p:to>
                                        <p:strVal val="visible"/>
                                      </p:to>
                                    </p:set>
                                    <p:animEffect transition="in" filter="blinds(horizontal)">
                                      <p:cBhvr>
                                        <p:cTn id="22" dur="500"/>
                                        <p:tgtEl>
                                          <p:spTgt spid="76819"/>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76824"/>
                                        </p:tgtEl>
                                        <p:attrNameLst>
                                          <p:attrName>style.visibility</p:attrName>
                                        </p:attrNameLst>
                                      </p:cBhvr>
                                      <p:to>
                                        <p:strVal val="visible"/>
                                      </p:to>
                                    </p:set>
                                    <p:animEffect transition="in" filter="blinds(horizontal)">
                                      <p:cBhvr>
                                        <p:cTn id="27" dur="500"/>
                                        <p:tgtEl>
                                          <p:spTgt spid="76824"/>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76825"/>
                                        </p:tgtEl>
                                        <p:attrNameLst>
                                          <p:attrName>style.visibility</p:attrName>
                                        </p:attrNameLst>
                                      </p:cBhvr>
                                      <p:to>
                                        <p:strVal val="visible"/>
                                      </p:to>
                                    </p:set>
                                    <p:animEffect transition="in" filter="blinds(horizontal)">
                                      <p:cBhvr>
                                        <p:cTn id="32" dur="500"/>
                                        <p:tgtEl>
                                          <p:spTgt spid="768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818" grpId="0"/>
      <p:bldP spid="76819" grpId="0"/>
      <p:bldP spid="76824" grpId="0"/>
      <p:bldP spid="76825" grpId="0"/>
      <p:bldP spid="76829"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Text Box 2"/>
          <p:cNvSpPr txBox="1">
            <a:spLocks noChangeArrowheads="1"/>
          </p:cNvSpPr>
          <p:nvPr/>
        </p:nvSpPr>
        <p:spPr bwMode="auto">
          <a:xfrm>
            <a:off x="250825" y="1125538"/>
            <a:ext cx="8569325" cy="1860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kumimoji="0" lang="zh-CN" altLang="en-US" sz="4000">
                <a:latin typeface="黑体" panose="02010609060101010101" pitchFamily="49" charset="-122"/>
                <a:ea typeface="黑体" panose="02010609060101010101" pitchFamily="49" charset="-122"/>
              </a:rPr>
              <a:t>   </a:t>
            </a:r>
            <a:r>
              <a:rPr kumimoji="0" lang="zh-CN" altLang="en-US" sz="3600">
                <a:latin typeface="黑体" panose="02010609060101010101" pitchFamily="49" charset="-122"/>
                <a:ea typeface="黑体" panose="02010609060101010101" pitchFamily="49" charset="-122"/>
              </a:rPr>
              <a:t>如图，在  </a:t>
            </a:r>
            <a:r>
              <a:rPr kumimoji="0" lang="en-US" altLang="zh-CN" sz="3600">
                <a:latin typeface="黑体" panose="02010609060101010101" pitchFamily="49" charset="-122"/>
                <a:ea typeface="黑体" panose="02010609060101010101" pitchFamily="49" charset="-122"/>
              </a:rPr>
              <a:t>ABCD</a:t>
            </a:r>
            <a:r>
              <a:rPr kumimoji="0" lang="zh-CN" altLang="en-US" sz="3600">
                <a:latin typeface="黑体" panose="02010609060101010101" pitchFamily="49" charset="-122"/>
                <a:ea typeface="黑体" panose="02010609060101010101" pitchFamily="49" charset="-122"/>
              </a:rPr>
              <a:t>中，对角线</a:t>
            </a:r>
            <a:r>
              <a:rPr kumimoji="0" lang="en-US" altLang="zh-CN" sz="3600">
                <a:latin typeface="黑体" panose="02010609060101010101" pitchFamily="49" charset="-122"/>
                <a:ea typeface="黑体" panose="02010609060101010101" pitchFamily="49" charset="-122"/>
              </a:rPr>
              <a:t>AC,BD</a:t>
            </a:r>
            <a:r>
              <a:rPr kumimoji="0" lang="zh-CN" altLang="en-US" sz="3600">
                <a:latin typeface="黑体" panose="02010609060101010101" pitchFamily="49" charset="-122"/>
                <a:ea typeface="黑体" panose="02010609060101010101" pitchFamily="49" charset="-122"/>
              </a:rPr>
              <a:t>交于点</a:t>
            </a:r>
            <a:r>
              <a:rPr kumimoji="0" lang="en-US" altLang="zh-CN" sz="3600">
                <a:latin typeface="黑体" panose="02010609060101010101" pitchFamily="49" charset="-122"/>
                <a:ea typeface="黑体" panose="02010609060101010101" pitchFamily="49" charset="-122"/>
              </a:rPr>
              <a:t>O</a:t>
            </a:r>
            <a:r>
              <a:rPr kumimoji="0" lang="zh-CN" altLang="en-US" sz="3600">
                <a:latin typeface="黑体" panose="02010609060101010101" pitchFamily="49" charset="-122"/>
                <a:ea typeface="黑体" panose="02010609060101010101" pitchFamily="49" charset="-122"/>
              </a:rPr>
              <a:t>，</a:t>
            </a:r>
            <a:r>
              <a:rPr kumimoji="0" lang="en-US" altLang="zh-CN" sz="3600">
                <a:solidFill>
                  <a:srgbClr val="FF0000"/>
                </a:solidFill>
                <a:latin typeface="黑体" panose="02010609060101010101" pitchFamily="49" charset="-122"/>
                <a:ea typeface="黑体" panose="02010609060101010101" pitchFamily="49" charset="-122"/>
              </a:rPr>
              <a:t>AC</a:t>
            </a:r>
            <a:r>
              <a:rPr kumimoji="0" lang="zh-CN" altLang="en-US" sz="3600">
                <a:solidFill>
                  <a:srgbClr val="FF0000"/>
                </a:solidFill>
                <a:latin typeface="黑体" panose="02010609060101010101" pitchFamily="49" charset="-122"/>
                <a:ea typeface="黑体" panose="02010609060101010101" pitchFamily="49" charset="-122"/>
              </a:rPr>
              <a:t>＝</a:t>
            </a:r>
            <a:r>
              <a:rPr kumimoji="0" lang="en-US" altLang="zh-CN" sz="3600">
                <a:solidFill>
                  <a:srgbClr val="FF0000"/>
                </a:solidFill>
                <a:latin typeface="黑体" panose="02010609060101010101" pitchFamily="49" charset="-122"/>
                <a:ea typeface="黑体" panose="02010609060101010101" pitchFamily="49" charset="-122"/>
              </a:rPr>
              <a:t>10</a:t>
            </a:r>
            <a:r>
              <a:rPr kumimoji="0" lang="zh-CN" altLang="en-US" sz="3600">
                <a:solidFill>
                  <a:srgbClr val="FF0000"/>
                </a:solidFill>
                <a:latin typeface="黑体" panose="02010609060101010101" pitchFamily="49" charset="-122"/>
                <a:ea typeface="黑体" panose="02010609060101010101" pitchFamily="49" charset="-122"/>
              </a:rPr>
              <a:t>，</a:t>
            </a:r>
            <a:r>
              <a:rPr kumimoji="0" lang="en-US" altLang="zh-CN" sz="3600">
                <a:solidFill>
                  <a:srgbClr val="FF0000"/>
                </a:solidFill>
                <a:latin typeface="黑体" panose="02010609060101010101" pitchFamily="49" charset="-122"/>
                <a:ea typeface="黑体" panose="02010609060101010101" pitchFamily="49" charset="-122"/>
              </a:rPr>
              <a:t>BD=8</a:t>
            </a:r>
            <a:r>
              <a:rPr kumimoji="0" lang="en-US" altLang="zh-CN" sz="3600">
                <a:latin typeface="黑体" panose="02010609060101010101" pitchFamily="49" charset="-122"/>
                <a:ea typeface="黑体" panose="02010609060101010101" pitchFamily="49" charset="-122"/>
              </a:rPr>
              <a:t>,</a:t>
            </a:r>
            <a:r>
              <a:rPr kumimoji="0" lang="zh-CN" altLang="en-US" sz="3600">
                <a:latin typeface="黑体" panose="02010609060101010101" pitchFamily="49" charset="-122"/>
                <a:ea typeface="黑体" panose="02010609060101010101" pitchFamily="49" charset="-122"/>
              </a:rPr>
              <a:t>则</a:t>
            </a:r>
            <a:r>
              <a:rPr kumimoji="0" lang="en-US" altLang="zh-CN" sz="3600">
                <a:latin typeface="黑体" panose="02010609060101010101" pitchFamily="49" charset="-122"/>
                <a:ea typeface="黑体" panose="02010609060101010101" pitchFamily="49" charset="-122"/>
              </a:rPr>
              <a:t>AD</a:t>
            </a:r>
            <a:r>
              <a:rPr kumimoji="0" lang="zh-CN" altLang="en-US" sz="3600">
                <a:latin typeface="黑体" panose="02010609060101010101" pitchFamily="49" charset="-122"/>
                <a:ea typeface="黑体" panose="02010609060101010101" pitchFamily="49" charset="-122"/>
              </a:rPr>
              <a:t>的取值范围是</a:t>
            </a:r>
            <a:r>
              <a:rPr kumimoji="0" lang="zh-CN" altLang="en-US" sz="3600" u="sng">
                <a:latin typeface="黑体" panose="02010609060101010101" pitchFamily="49" charset="-122"/>
                <a:ea typeface="黑体" panose="02010609060101010101" pitchFamily="49" charset="-122"/>
              </a:rPr>
              <a:t>          </a:t>
            </a:r>
            <a:r>
              <a:rPr kumimoji="0" lang="en-US" altLang="zh-CN" sz="3600">
                <a:latin typeface="黑体" panose="02010609060101010101" pitchFamily="49" charset="-122"/>
                <a:ea typeface="黑体" panose="02010609060101010101" pitchFamily="49" charset="-122"/>
              </a:rPr>
              <a:t>_________</a:t>
            </a:r>
            <a:r>
              <a:rPr kumimoji="0" lang="en-US" altLang="zh-CN" sz="3600" b="0">
                <a:latin typeface="黑体" panose="02010609060101010101" pitchFamily="49" charset="-122"/>
                <a:ea typeface="黑体" panose="02010609060101010101" pitchFamily="49" charset="-122"/>
              </a:rPr>
              <a:t>.  </a:t>
            </a:r>
            <a:r>
              <a:rPr kumimoji="0" lang="en-US" altLang="zh-CN" sz="4000">
                <a:latin typeface="黑体" panose="02010609060101010101" pitchFamily="49" charset="-122"/>
                <a:ea typeface="黑体" panose="02010609060101010101" pitchFamily="49" charset="-122"/>
              </a:rPr>
              <a:t>               </a:t>
            </a:r>
          </a:p>
        </p:txBody>
      </p:sp>
      <p:sp>
        <p:nvSpPr>
          <p:cNvPr id="88067" name="AutoShape 3"/>
          <p:cNvSpPr>
            <a:spLocks noChangeArrowheads="1"/>
          </p:cNvSpPr>
          <p:nvPr/>
        </p:nvSpPr>
        <p:spPr bwMode="auto">
          <a:xfrm>
            <a:off x="3059113" y="1412875"/>
            <a:ext cx="358775" cy="287338"/>
          </a:xfrm>
          <a:prstGeom prst="parallelogram">
            <a:avLst>
              <a:gd name="adj" fmla="val 31215"/>
            </a:avLst>
          </a:prstGeom>
          <a:solidFill>
            <a:srgbClr val="FFFFFF"/>
          </a:solidFill>
          <a:ln w="38100">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nvGrpSpPr>
          <p:cNvPr id="88068" name="Group 4"/>
          <p:cNvGrpSpPr/>
          <p:nvPr/>
        </p:nvGrpSpPr>
        <p:grpSpPr bwMode="auto">
          <a:xfrm>
            <a:off x="1979613" y="2492375"/>
            <a:ext cx="5603875" cy="3725863"/>
            <a:chOff x="1021" y="1797"/>
            <a:chExt cx="3530" cy="2347"/>
          </a:xfrm>
        </p:grpSpPr>
        <p:sp>
          <p:nvSpPr>
            <p:cNvPr id="88069" name="AutoShape 5"/>
            <p:cNvSpPr>
              <a:spLocks noChangeArrowheads="1"/>
            </p:cNvSpPr>
            <p:nvPr/>
          </p:nvSpPr>
          <p:spPr bwMode="auto">
            <a:xfrm>
              <a:off x="1156" y="2251"/>
              <a:ext cx="3085" cy="1497"/>
            </a:xfrm>
            <a:prstGeom prst="parallelogram">
              <a:avLst>
                <a:gd name="adj" fmla="val 51520"/>
              </a:avLst>
            </a:prstGeom>
            <a:solidFill>
              <a:srgbClr val="FFFFFF"/>
            </a:solidFill>
            <a:ln w="63500">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8070" name="Line 6"/>
            <p:cNvSpPr>
              <a:spLocks noChangeShapeType="1"/>
            </p:cNvSpPr>
            <p:nvPr/>
          </p:nvSpPr>
          <p:spPr bwMode="auto">
            <a:xfrm flipV="1">
              <a:off x="1156" y="2251"/>
              <a:ext cx="3085" cy="1497"/>
            </a:xfrm>
            <a:prstGeom prst="line">
              <a:avLst/>
            </a:prstGeom>
            <a:noFill/>
            <a:ln w="635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88071" name="Line 7"/>
            <p:cNvSpPr>
              <a:spLocks noChangeShapeType="1"/>
            </p:cNvSpPr>
            <p:nvPr/>
          </p:nvSpPr>
          <p:spPr bwMode="auto">
            <a:xfrm flipH="1" flipV="1">
              <a:off x="1927" y="2251"/>
              <a:ext cx="1543" cy="1497"/>
            </a:xfrm>
            <a:prstGeom prst="line">
              <a:avLst/>
            </a:prstGeom>
            <a:noFill/>
            <a:ln w="508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88072" name="Text Box 8"/>
            <p:cNvSpPr txBox="1">
              <a:spLocks noChangeArrowheads="1"/>
            </p:cNvSpPr>
            <p:nvPr/>
          </p:nvSpPr>
          <p:spPr bwMode="auto">
            <a:xfrm>
              <a:off x="2562" y="2523"/>
              <a:ext cx="453" cy="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kumimoji="0" lang="en-US" altLang="zh-CN" sz="4000">
                  <a:latin typeface="黑体" panose="02010609060101010101" pitchFamily="49" charset="-122"/>
                  <a:ea typeface="黑体" panose="02010609060101010101" pitchFamily="49" charset="-122"/>
                </a:rPr>
                <a:t>O</a:t>
              </a:r>
            </a:p>
          </p:txBody>
        </p:sp>
        <p:sp>
          <p:nvSpPr>
            <p:cNvPr id="88073" name="Text Box 9"/>
            <p:cNvSpPr txBox="1">
              <a:spLocks noChangeArrowheads="1"/>
            </p:cNvSpPr>
            <p:nvPr/>
          </p:nvSpPr>
          <p:spPr bwMode="auto">
            <a:xfrm>
              <a:off x="1830" y="1797"/>
              <a:ext cx="453" cy="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kumimoji="0" lang="en-US" altLang="zh-CN" sz="4000">
                  <a:latin typeface="黑体" panose="02010609060101010101" pitchFamily="49" charset="-122"/>
                  <a:ea typeface="黑体" panose="02010609060101010101" pitchFamily="49" charset="-122"/>
                </a:rPr>
                <a:t>D</a:t>
              </a:r>
            </a:p>
          </p:txBody>
        </p:sp>
        <p:sp>
          <p:nvSpPr>
            <p:cNvPr id="88074" name="Text Box 10"/>
            <p:cNvSpPr txBox="1">
              <a:spLocks noChangeArrowheads="1"/>
            </p:cNvSpPr>
            <p:nvPr/>
          </p:nvSpPr>
          <p:spPr bwMode="auto">
            <a:xfrm>
              <a:off x="3295" y="3657"/>
              <a:ext cx="453" cy="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kumimoji="0" lang="en-US" altLang="zh-CN" sz="4000">
                  <a:latin typeface="黑体" panose="02010609060101010101" pitchFamily="49" charset="-122"/>
                  <a:ea typeface="黑体" panose="02010609060101010101" pitchFamily="49" charset="-122"/>
                </a:rPr>
                <a:t>B</a:t>
              </a:r>
            </a:p>
          </p:txBody>
        </p:sp>
        <p:sp>
          <p:nvSpPr>
            <p:cNvPr id="88075" name="Text Box 11"/>
            <p:cNvSpPr txBox="1">
              <a:spLocks noChangeArrowheads="1"/>
            </p:cNvSpPr>
            <p:nvPr/>
          </p:nvSpPr>
          <p:spPr bwMode="auto">
            <a:xfrm>
              <a:off x="1021" y="3702"/>
              <a:ext cx="453" cy="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kumimoji="0" lang="en-US" altLang="zh-CN" sz="4000">
                  <a:latin typeface="黑体" panose="02010609060101010101" pitchFamily="49" charset="-122"/>
                  <a:ea typeface="黑体" panose="02010609060101010101" pitchFamily="49" charset="-122"/>
                </a:rPr>
                <a:t>A</a:t>
              </a:r>
            </a:p>
          </p:txBody>
        </p:sp>
        <p:sp>
          <p:nvSpPr>
            <p:cNvPr id="88076" name="Text Box 12"/>
            <p:cNvSpPr txBox="1">
              <a:spLocks noChangeArrowheads="1"/>
            </p:cNvSpPr>
            <p:nvPr/>
          </p:nvSpPr>
          <p:spPr bwMode="auto">
            <a:xfrm>
              <a:off x="4098" y="1843"/>
              <a:ext cx="453" cy="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kumimoji="0" lang="en-US" altLang="zh-CN" sz="4000">
                  <a:latin typeface="黑体" panose="02010609060101010101" pitchFamily="49" charset="-122"/>
                  <a:ea typeface="黑体" panose="02010609060101010101" pitchFamily="49" charset="-122"/>
                </a:rPr>
                <a:t>C</a:t>
              </a:r>
            </a:p>
          </p:txBody>
        </p:sp>
        <p:sp>
          <p:nvSpPr>
            <p:cNvPr id="88077" name="Text Box 13"/>
            <p:cNvSpPr txBox="1">
              <a:spLocks noChangeArrowheads="1"/>
            </p:cNvSpPr>
            <p:nvPr/>
          </p:nvSpPr>
          <p:spPr bwMode="auto">
            <a:xfrm>
              <a:off x="2562" y="2892"/>
              <a:ext cx="273"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kumimoji="0" lang="zh-CN" altLang="en-US" sz="1600">
                  <a:solidFill>
                    <a:srgbClr val="990000"/>
                  </a:solidFill>
                  <a:latin typeface="Batang" pitchFamily="18" charset="-127"/>
                  <a:ea typeface="Batang" pitchFamily="18" charset="-127"/>
                </a:rPr>
                <a:t>●</a:t>
              </a:r>
            </a:p>
          </p:txBody>
        </p:sp>
      </p:grpSp>
      <p:sp>
        <p:nvSpPr>
          <p:cNvPr id="88078" name="Text Box 14"/>
          <p:cNvSpPr txBox="1">
            <a:spLocks noChangeArrowheads="1"/>
          </p:cNvSpPr>
          <p:nvPr/>
        </p:nvSpPr>
        <p:spPr bwMode="auto">
          <a:xfrm>
            <a:off x="250825" y="2276475"/>
            <a:ext cx="2665413"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kumimoji="0" lang="en-US" altLang="zh-CN" sz="4000">
                <a:solidFill>
                  <a:srgbClr val="FF0000"/>
                </a:solidFill>
                <a:latin typeface="黑体" panose="02010609060101010101" pitchFamily="49" charset="-122"/>
                <a:ea typeface="黑体" panose="02010609060101010101" pitchFamily="49" charset="-122"/>
              </a:rPr>
              <a:t>1</a:t>
            </a:r>
            <a:r>
              <a:rPr kumimoji="0" lang="zh-CN" altLang="en-US" sz="4000">
                <a:solidFill>
                  <a:srgbClr val="FF0000"/>
                </a:solidFill>
                <a:latin typeface="黑体" panose="02010609060101010101" pitchFamily="49" charset="-122"/>
                <a:ea typeface="黑体" panose="02010609060101010101" pitchFamily="49" charset="-122"/>
              </a:rPr>
              <a:t>＜</a:t>
            </a:r>
            <a:r>
              <a:rPr kumimoji="0" lang="en-US" altLang="zh-CN" sz="4000">
                <a:solidFill>
                  <a:srgbClr val="FF0000"/>
                </a:solidFill>
                <a:latin typeface="黑体" panose="02010609060101010101" pitchFamily="49" charset="-122"/>
                <a:ea typeface="黑体" panose="02010609060101010101" pitchFamily="49" charset="-122"/>
              </a:rPr>
              <a:t>AD</a:t>
            </a:r>
            <a:r>
              <a:rPr kumimoji="0" lang="zh-CN" altLang="en-US" sz="4000">
                <a:solidFill>
                  <a:srgbClr val="FF0000"/>
                </a:solidFill>
                <a:latin typeface="黑体" panose="02010609060101010101" pitchFamily="49" charset="-122"/>
                <a:ea typeface="黑体" panose="02010609060101010101" pitchFamily="49" charset="-122"/>
              </a:rPr>
              <a:t>＜</a:t>
            </a:r>
            <a:r>
              <a:rPr kumimoji="0" lang="en-US" altLang="zh-CN" sz="4000">
                <a:solidFill>
                  <a:srgbClr val="FF0000"/>
                </a:solidFill>
                <a:latin typeface="黑体" panose="02010609060101010101" pitchFamily="49" charset="-122"/>
                <a:ea typeface="黑体" panose="02010609060101010101" pitchFamily="49" charset="-122"/>
              </a:rPr>
              <a:t>9</a:t>
            </a:r>
          </a:p>
        </p:txBody>
      </p:sp>
      <p:pic>
        <p:nvPicPr>
          <p:cNvPr id="88079" name="Picture 15" descr="WW_036">
            <a:hlinkClick r:id="rId3" action="ppaction://hlinksldjump"/>
          </p:cNvPr>
          <p:cNvPicPr>
            <a:picLocks noChangeAspect="1" noChangeArrowheads="1" noCrop="1"/>
          </p:cNvPicPr>
          <p:nvPr/>
        </p:nvPicPr>
        <p:blipFill>
          <a:blip r:embed="rId4"/>
          <a:srcRect/>
          <a:stretch>
            <a:fillRect/>
          </a:stretch>
        </p:blipFill>
        <p:spPr bwMode="auto">
          <a:xfrm>
            <a:off x="0" y="0"/>
            <a:ext cx="1800225" cy="11969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nodeType="withEffect">
                                  <p:stCondLst>
                                    <p:cond delay="0"/>
                                  </p:stCondLst>
                                  <p:childTnLst>
                                    <p:set>
                                      <p:cBhvr>
                                        <p:cTn id="6" dur="1" fill="hold">
                                          <p:stCondLst>
                                            <p:cond delay="0"/>
                                          </p:stCondLst>
                                        </p:cTn>
                                        <p:tgtEl>
                                          <p:spTgt spid="88068"/>
                                        </p:tgtEl>
                                        <p:attrNameLst>
                                          <p:attrName>style.visibility</p:attrName>
                                        </p:attrNameLst>
                                      </p:cBhvr>
                                      <p:to>
                                        <p:strVal val="visible"/>
                                      </p:to>
                                    </p:set>
                                    <p:animEffect transition="in" filter="box(in)">
                                      <p:cBhvr>
                                        <p:cTn id="7" dur="1000"/>
                                        <p:tgtEl>
                                          <p:spTgt spid="88068"/>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88078"/>
                                        </p:tgtEl>
                                        <p:attrNameLst>
                                          <p:attrName>style.visibility</p:attrName>
                                        </p:attrNameLst>
                                      </p:cBhvr>
                                      <p:to>
                                        <p:strVal val="visible"/>
                                      </p:to>
                                    </p:set>
                                    <p:anim calcmode="lin" valueType="num">
                                      <p:cBhvr additive="base">
                                        <p:cTn id="12" dur="500" fill="hold"/>
                                        <p:tgtEl>
                                          <p:spTgt spid="88078"/>
                                        </p:tgtEl>
                                        <p:attrNameLst>
                                          <p:attrName>ppt_x</p:attrName>
                                        </p:attrNameLst>
                                      </p:cBhvr>
                                      <p:tavLst>
                                        <p:tav tm="0">
                                          <p:val>
                                            <p:strVal val="#ppt_x"/>
                                          </p:val>
                                        </p:tav>
                                        <p:tav tm="100000">
                                          <p:val>
                                            <p:strVal val="#ppt_x"/>
                                          </p:val>
                                        </p:tav>
                                      </p:tavLst>
                                    </p:anim>
                                    <p:anim calcmode="lin" valueType="num">
                                      <p:cBhvr additive="base">
                                        <p:cTn id="13" dur="500" fill="hold"/>
                                        <p:tgtEl>
                                          <p:spTgt spid="88078"/>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0"/>
                                            </p:cond>
                                          </p:stCondLst>
                                          <p:endCondLst>
                                            <p:cond evt="onStopAudio" delay="0">
                                              <p:tgtEl>
                                                <p:sldTgt/>
                                              </p:tgtEl>
                                            </p:cond>
                                          </p:endCondLst>
                                        </p:cTn>
                                        <p:tgtEl>
                                          <p:sndTgt r:embed="rId2"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078"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6"/>
          <p:cNvSpPr>
            <a:spLocks noChangeArrowheads="1"/>
          </p:cNvSpPr>
          <p:nvPr/>
        </p:nvSpPr>
        <p:spPr bwMode="auto">
          <a:xfrm>
            <a:off x="0" y="1557338"/>
            <a:ext cx="8243888" cy="2554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r>
              <a:rPr kumimoji="0" lang="en-US" altLang="zh-CN" sz="3200">
                <a:solidFill>
                  <a:srgbClr val="000000"/>
                </a:solidFill>
              </a:rPr>
              <a:t>    2.  </a:t>
            </a:r>
            <a:r>
              <a:rPr kumimoji="0" lang="zh-CN" altLang="en-US" sz="3200">
                <a:solidFill>
                  <a:srgbClr val="000000"/>
                </a:solidFill>
              </a:rPr>
              <a:t>若平行四边形的一边长为５</a:t>
            </a:r>
            <a:r>
              <a:rPr kumimoji="0" lang="en-US" altLang="zh-CN" sz="3200">
                <a:solidFill>
                  <a:srgbClr val="000000"/>
                </a:solidFill>
              </a:rPr>
              <a:t>,</a:t>
            </a:r>
            <a:r>
              <a:rPr kumimoji="0" lang="zh-CN" altLang="en-US" sz="3200">
                <a:solidFill>
                  <a:srgbClr val="000000"/>
                </a:solidFill>
              </a:rPr>
              <a:t>则它的两条对角线长可以是</a:t>
            </a:r>
            <a:r>
              <a:rPr kumimoji="0" lang="en-US" altLang="zh-CN" sz="3200">
                <a:solidFill>
                  <a:srgbClr val="000000"/>
                </a:solidFill>
              </a:rPr>
              <a:t>(        )</a:t>
            </a:r>
          </a:p>
          <a:p>
            <a:pPr algn="l"/>
            <a:r>
              <a:rPr kumimoji="0" lang="en-US" altLang="zh-CN" sz="3200">
                <a:solidFill>
                  <a:srgbClr val="000000"/>
                </a:solidFill>
              </a:rPr>
              <a:t>  </a:t>
            </a:r>
          </a:p>
          <a:p>
            <a:pPr algn="l"/>
            <a:r>
              <a:rPr kumimoji="0" lang="en-US" altLang="zh-CN" sz="3200">
                <a:solidFill>
                  <a:srgbClr val="000000"/>
                </a:solidFill>
              </a:rPr>
              <a:t>   </a:t>
            </a:r>
            <a:r>
              <a:rPr kumimoji="0" lang="zh-CN" altLang="en-US" sz="3200">
                <a:solidFill>
                  <a:srgbClr val="000000"/>
                </a:solidFill>
              </a:rPr>
              <a:t>Ａ</a:t>
            </a:r>
            <a:r>
              <a:rPr kumimoji="0" lang="en-US" altLang="zh-CN" sz="3200">
                <a:solidFill>
                  <a:srgbClr val="000000"/>
                </a:solidFill>
              </a:rPr>
              <a:t>. </a:t>
            </a:r>
            <a:r>
              <a:rPr kumimoji="0" lang="zh-CN" altLang="en-US" sz="3200">
                <a:solidFill>
                  <a:srgbClr val="000000"/>
                </a:solidFill>
              </a:rPr>
              <a:t>１２和２　       Ｂ</a:t>
            </a:r>
            <a:r>
              <a:rPr kumimoji="0" lang="en-US" altLang="zh-CN" sz="3200">
                <a:solidFill>
                  <a:srgbClr val="000000"/>
                </a:solidFill>
              </a:rPr>
              <a:t>. </a:t>
            </a:r>
            <a:r>
              <a:rPr kumimoji="0" lang="zh-CN" altLang="en-US" sz="3200">
                <a:solidFill>
                  <a:srgbClr val="000000"/>
                </a:solidFill>
              </a:rPr>
              <a:t>３和４　</a:t>
            </a:r>
          </a:p>
          <a:p>
            <a:pPr algn="l"/>
            <a:r>
              <a:rPr kumimoji="0" lang="zh-CN" altLang="en-US" sz="3200">
                <a:solidFill>
                  <a:srgbClr val="000000"/>
                </a:solidFill>
              </a:rPr>
              <a:t>   Ｃ</a:t>
            </a:r>
            <a:r>
              <a:rPr kumimoji="0" lang="en-US" altLang="zh-CN" sz="3200">
                <a:solidFill>
                  <a:srgbClr val="000000"/>
                </a:solidFill>
              </a:rPr>
              <a:t>. </a:t>
            </a:r>
            <a:r>
              <a:rPr kumimoji="0" lang="zh-CN" altLang="en-US" sz="3200">
                <a:solidFill>
                  <a:srgbClr val="000000"/>
                </a:solidFill>
              </a:rPr>
              <a:t>４和６　           Ｄ</a:t>
            </a:r>
            <a:r>
              <a:rPr kumimoji="0" lang="en-US" altLang="zh-CN" sz="3200">
                <a:solidFill>
                  <a:srgbClr val="000000"/>
                </a:solidFill>
              </a:rPr>
              <a:t>. </a:t>
            </a:r>
            <a:r>
              <a:rPr kumimoji="0" lang="zh-CN" altLang="en-US" sz="3200">
                <a:solidFill>
                  <a:srgbClr val="000000"/>
                </a:solidFill>
              </a:rPr>
              <a:t>４和８</a:t>
            </a:r>
          </a:p>
        </p:txBody>
      </p:sp>
      <p:pic>
        <p:nvPicPr>
          <p:cNvPr id="78851" name="Picture 7" descr="WW_036">
            <a:hlinkClick r:id="rId3" action="ppaction://hlinksldjump"/>
          </p:cNvPr>
          <p:cNvPicPr>
            <a:picLocks noChangeAspect="1" noChangeArrowheads="1" noCrop="1"/>
          </p:cNvPicPr>
          <p:nvPr/>
        </p:nvPicPr>
        <p:blipFill>
          <a:blip r:embed="rId4"/>
          <a:srcRect/>
          <a:stretch>
            <a:fillRect/>
          </a:stretch>
        </p:blipFill>
        <p:spPr bwMode="auto">
          <a:xfrm>
            <a:off x="0" y="0"/>
            <a:ext cx="1800225" cy="1196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8852" name="AutoShape 18"/>
          <p:cNvSpPr>
            <a:spLocks noChangeArrowheads="1"/>
          </p:cNvSpPr>
          <p:nvPr/>
        </p:nvSpPr>
        <p:spPr bwMode="auto">
          <a:xfrm>
            <a:off x="5148263" y="4292600"/>
            <a:ext cx="3024187" cy="1366838"/>
          </a:xfrm>
          <a:prstGeom prst="parallelogram">
            <a:avLst>
              <a:gd name="adj" fmla="val 55314"/>
            </a:avLst>
          </a:prstGeom>
          <a:solidFill>
            <a:srgbClr val="FFFFFF"/>
          </a:solidFill>
          <a:ln w="38100">
            <a:solidFill>
              <a:schemeClr val="tx1"/>
            </a:solidFill>
            <a:miter lim="800000"/>
          </a:ln>
        </p:spPr>
        <p:txBody>
          <a:bodyPr wrap="none" anchor="ctr"/>
          <a:lstStyle/>
          <a:p>
            <a:pPr algn="l"/>
            <a:endParaRPr kumimoji="0" lang="zh-CN" altLang="en-US" sz="1800" b="0"/>
          </a:p>
        </p:txBody>
      </p:sp>
      <p:sp>
        <p:nvSpPr>
          <p:cNvPr id="78853" name="Line 21"/>
          <p:cNvSpPr>
            <a:spLocks noChangeShapeType="1"/>
          </p:cNvSpPr>
          <p:nvPr/>
        </p:nvSpPr>
        <p:spPr bwMode="auto">
          <a:xfrm flipV="1">
            <a:off x="5148263" y="4292600"/>
            <a:ext cx="3024187" cy="1370013"/>
          </a:xfrm>
          <a:prstGeom prst="line">
            <a:avLst/>
          </a:prstGeom>
          <a:noFill/>
          <a:ln w="25400">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78854" name="Line 22"/>
          <p:cNvSpPr>
            <a:spLocks noChangeShapeType="1"/>
          </p:cNvSpPr>
          <p:nvPr/>
        </p:nvSpPr>
        <p:spPr bwMode="auto">
          <a:xfrm flipH="1" flipV="1">
            <a:off x="5929313" y="4286250"/>
            <a:ext cx="1522412" cy="1374775"/>
          </a:xfrm>
          <a:prstGeom prst="line">
            <a:avLst/>
          </a:prstGeom>
          <a:noFill/>
          <a:ln w="25400">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78855" name="Text Box 23"/>
          <p:cNvSpPr txBox="1">
            <a:spLocks noChangeArrowheads="1"/>
          </p:cNvSpPr>
          <p:nvPr/>
        </p:nvSpPr>
        <p:spPr bwMode="auto">
          <a:xfrm>
            <a:off x="6516688" y="4365625"/>
            <a:ext cx="719137"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800" b="1">
                <a:solidFill>
                  <a:schemeClr val="tx1"/>
                </a:solidFill>
                <a:latin typeface="Arial" panose="020B0604020202020204" pitchFamily="34" charset="0"/>
                <a:ea typeface="宋体" panose="02010600030101010101" pitchFamily="2" charset="-122"/>
              </a:defRPr>
            </a:lvl1pPr>
            <a:lvl2pPr marL="742950" indent="-285750" eaLnBrk="0" hangingPunct="0">
              <a:defRPr kumimoji="1" sz="2800" b="1">
                <a:solidFill>
                  <a:schemeClr val="tx1"/>
                </a:solidFill>
                <a:latin typeface="Arial" panose="020B0604020202020204" pitchFamily="34" charset="0"/>
                <a:ea typeface="宋体" panose="02010600030101010101" pitchFamily="2" charset="-122"/>
              </a:defRPr>
            </a:lvl2pPr>
            <a:lvl3pPr marL="1143000" indent="-228600" eaLnBrk="0" hangingPunct="0">
              <a:defRPr kumimoji="1" sz="2800" b="1">
                <a:solidFill>
                  <a:schemeClr val="tx1"/>
                </a:solidFill>
                <a:latin typeface="Arial" panose="020B0604020202020204" pitchFamily="34" charset="0"/>
                <a:ea typeface="宋体" panose="02010600030101010101" pitchFamily="2" charset="-122"/>
              </a:defRPr>
            </a:lvl3pPr>
            <a:lvl4pPr marL="1600200" indent="-228600" eaLnBrk="0" hangingPunct="0">
              <a:defRPr kumimoji="1" sz="2800" b="1">
                <a:solidFill>
                  <a:schemeClr val="tx1"/>
                </a:solidFill>
                <a:latin typeface="Arial" panose="020B0604020202020204" pitchFamily="34" charset="0"/>
                <a:ea typeface="宋体" panose="02010600030101010101" pitchFamily="2" charset="-122"/>
              </a:defRPr>
            </a:lvl4pPr>
            <a:lvl5pPr marL="2057400" indent="-228600" eaLnBrk="0" hangingPunct="0">
              <a:defRPr kumimoji="1" sz="2800"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kumimoji="0" lang="en-US" altLang="zh-CN" sz="3200">
                <a:latin typeface="黑体" panose="02010609060101010101" pitchFamily="49" charset="-122"/>
                <a:ea typeface="黑体" panose="02010609060101010101" pitchFamily="49" charset="-122"/>
              </a:rPr>
              <a:t>O</a:t>
            </a:r>
          </a:p>
        </p:txBody>
      </p:sp>
      <p:sp>
        <p:nvSpPr>
          <p:cNvPr id="78856" name="Text Box 24"/>
          <p:cNvSpPr txBox="1">
            <a:spLocks noChangeArrowheads="1"/>
          </p:cNvSpPr>
          <p:nvPr/>
        </p:nvSpPr>
        <p:spPr bwMode="auto">
          <a:xfrm>
            <a:off x="7380288" y="5516563"/>
            <a:ext cx="719137"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800" b="1">
                <a:solidFill>
                  <a:schemeClr val="tx1"/>
                </a:solidFill>
                <a:latin typeface="Arial" panose="020B0604020202020204" pitchFamily="34" charset="0"/>
                <a:ea typeface="宋体" panose="02010600030101010101" pitchFamily="2" charset="-122"/>
              </a:defRPr>
            </a:lvl1pPr>
            <a:lvl2pPr marL="742950" indent="-285750" eaLnBrk="0" hangingPunct="0">
              <a:defRPr kumimoji="1" sz="2800" b="1">
                <a:solidFill>
                  <a:schemeClr val="tx1"/>
                </a:solidFill>
                <a:latin typeface="Arial" panose="020B0604020202020204" pitchFamily="34" charset="0"/>
                <a:ea typeface="宋体" panose="02010600030101010101" pitchFamily="2" charset="-122"/>
              </a:defRPr>
            </a:lvl2pPr>
            <a:lvl3pPr marL="1143000" indent="-228600" eaLnBrk="0" hangingPunct="0">
              <a:defRPr kumimoji="1" sz="2800" b="1">
                <a:solidFill>
                  <a:schemeClr val="tx1"/>
                </a:solidFill>
                <a:latin typeface="Arial" panose="020B0604020202020204" pitchFamily="34" charset="0"/>
                <a:ea typeface="宋体" panose="02010600030101010101" pitchFamily="2" charset="-122"/>
              </a:defRPr>
            </a:lvl3pPr>
            <a:lvl4pPr marL="1600200" indent="-228600" eaLnBrk="0" hangingPunct="0">
              <a:defRPr kumimoji="1" sz="2800" b="1">
                <a:solidFill>
                  <a:schemeClr val="tx1"/>
                </a:solidFill>
                <a:latin typeface="Arial" panose="020B0604020202020204" pitchFamily="34" charset="0"/>
                <a:ea typeface="宋体" panose="02010600030101010101" pitchFamily="2" charset="-122"/>
              </a:defRPr>
            </a:lvl4pPr>
            <a:lvl5pPr marL="2057400" indent="-228600" eaLnBrk="0" hangingPunct="0">
              <a:defRPr kumimoji="1" sz="2800"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kumimoji="0" lang="en-US" altLang="zh-CN" sz="3200">
                <a:latin typeface="黑体" panose="02010609060101010101" pitchFamily="49" charset="-122"/>
                <a:ea typeface="黑体" panose="02010609060101010101" pitchFamily="49" charset="-122"/>
              </a:rPr>
              <a:t>D</a:t>
            </a:r>
          </a:p>
        </p:txBody>
      </p:sp>
      <p:sp>
        <p:nvSpPr>
          <p:cNvPr id="78857" name="Text Box 25"/>
          <p:cNvSpPr txBox="1">
            <a:spLocks noChangeArrowheads="1"/>
          </p:cNvSpPr>
          <p:nvPr/>
        </p:nvSpPr>
        <p:spPr bwMode="auto">
          <a:xfrm>
            <a:off x="4859338" y="5445125"/>
            <a:ext cx="719137"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800" b="1">
                <a:solidFill>
                  <a:schemeClr val="tx1"/>
                </a:solidFill>
                <a:latin typeface="Arial" panose="020B0604020202020204" pitchFamily="34" charset="0"/>
                <a:ea typeface="宋体" panose="02010600030101010101" pitchFamily="2" charset="-122"/>
              </a:defRPr>
            </a:lvl1pPr>
            <a:lvl2pPr marL="742950" indent="-285750" eaLnBrk="0" hangingPunct="0">
              <a:defRPr kumimoji="1" sz="2800" b="1">
                <a:solidFill>
                  <a:schemeClr val="tx1"/>
                </a:solidFill>
                <a:latin typeface="Arial" panose="020B0604020202020204" pitchFamily="34" charset="0"/>
                <a:ea typeface="宋体" panose="02010600030101010101" pitchFamily="2" charset="-122"/>
              </a:defRPr>
            </a:lvl2pPr>
            <a:lvl3pPr marL="1143000" indent="-228600" eaLnBrk="0" hangingPunct="0">
              <a:defRPr kumimoji="1" sz="2800" b="1">
                <a:solidFill>
                  <a:schemeClr val="tx1"/>
                </a:solidFill>
                <a:latin typeface="Arial" panose="020B0604020202020204" pitchFamily="34" charset="0"/>
                <a:ea typeface="宋体" panose="02010600030101010101" pitchFamily="2" charset="-122"/>
              </a:defRPr>
            </a:lvl3pPr>
            <a:lvl4pPr marL="1600200" indent="-228600" eaLnBrk="0" hangingPunct="0">
              <a:defRPr kumimoji="1" sz="2800" b="1">
                <a:solidFill>
                  <a:schemeClr val="tx1"/>
                </a:solidFill>
                <a:latin typeface="Arial" panose="020B0604020202020204" pitchFamily="34" charset="0"/>
                <a:ea typeface="宋体" panose="02010600030101010101" pitchFamily="2" charset="-122"/>
              </a:defRPr>
            </a:lvl4pPr>
            <a:lvl5pPr marL="2057400" indent="-228600" eaLnBrk="0" hangingPunct="0">
              <a:defRPr kumimoji="1" sz="2800"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kumimoji="0" lang="en-US" altLang="zh-CN" sz="3200">
                <a:latin typeface="黑体" panose="02010609060101010101" pitchFamily="49" charset="-122"/>
                <a:ea typeface="黑体" panose="02010609060101010101" pitchFamily="49" charset="-122"/>
              </a:rPr>
              <a:t>B</a:t>
            </a:r>
          </a:p>
        </p:txBody>
      </p:sp>
      <p:sp>
        <p:nvSpPr>
          <p:cNvPr id="78858" name="Text Box 26"/>
          <p:cNvSpPr txBox="1">
            <a:spLocks noChangeArrowheads="1"/>
          </p:cNvSpPr>
          <p:nvPr/>
        </p:nvSpPr>
        <p:spPr bwMode="auto">
          <a:xfrm>
            <a:off x="5508625" y="3933825"/>
            <a:ext cx="719138"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800" b="1">
                <a:solidFill>
                  <a:schemeClr val="tx1"/>
                </a:solidFill>
                <a:latin typeface="Arial" panose="020B0604020202020204" pitchFamily="34" charset="0"/>
                <a:ea typeface="宋体" panose="02010600030101010101" pitchFamily="2" charset="-122"/>
              </a:defRPr>
            </a:lvl1pPr>
            <a:lvl2pPr marL="742950" indent="-285750" eaLnBrk="0" hangingPunct="0">
              <a:defRPr kumimoji="1" sz="2800" b="1">
                <a:solidFill>
                  <a:schemeClr val="tx1"/>
                </a:solidFill>
                <a:latin typeface="Arial" panose="020B0604020202020204" pitchFamily="34" charset="0"/>
                <a:ea typeface="宋体" panose="02010600030101010101" pitchFamily="2" charset="-122"/>
              </a:defRPr>
            </a:lvl2pPr>
            <a:lvl3pPr marL="1143000" indent="-228600" eaLnBrk="0" hangingPunct="0">
              <a:defRPr kumimoji="1" sz="2800" b="1">
                <a:solidFill>
                  <a:schemeClr val="tx1"/>
                </a:solidFill>
                <a:latin typeface="Arial" panose="020B0604020202020204" pitchFamily="34" charset="0"/>
                <a:ea typeface="宋体" panose="02010600030101010101" pitchFamily="2" charset="-122"/>
              </a:defRPr>
            </a:lvl3pPr>
            <a:lvl4pPr marL="1600200" indent="-228600" eaLnBrk="0" hangingPunct="0">
              <a:defRPr kumimoji="1" sz="2800" b="1">
                <a:solidFill>
                  <a:schemeClr val="tx1"/>
                </a:solidFill>
                <a:latin typeface="Arial" panose="020B0604020202020204" pitchFamily="34" charset="0"/>
                <a:ea typeface="宋体" panose="02010600030101010101" pitchFamily="2" charset="-122"/>
              </a:defRPr>
            </a:lvl4pPr>
            <a:lvl5pPr marL="2057400" indent="-228600" eaLnBrk="0" hangingPunct="0">
              <a:defRPr kumimoji="1" sz="2800"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kumimoji="0" lang="en-US" altLang="zh-CN">
                <a:latin typeface="黑体" panose="02010609060101010101" pitchFamily="49" charset="-122"/>
                <a:ea typeface="黑体" panose="02010609060101010101" pitchFamily="49" charset="-122"/>
              </a:rPr>
              <a:t>A</a:t>
            </a:r>
          </a:p>
        </p:txBody>
      </p:sp>
      <p:sp>
        <p:nvSpPr>
          <p:cNvPr id="78859" name="Text Box 27"/>
          <p:cNvSpPr txBox="1">
            <a:spLocks noChangeArrowheads="1"/>
          </p:cNvSpPr>
          <p:nvPr/>
        </p:nvSpPr>
        <p:spPr bwMode="auto">
          <a:xfrm>
            <a:off x="7956550" y="3789363"/>
            <a:ext cx="719138"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800" b="1">
                <a:solidFill>
                  <a:schemeClr val="tx1"/>
                </a:solidFill>
                <a:latin typeface="Arial" panose="020B0604020202020204" pitchFamily="34" charset="0"/>
                <a:ea typeface="宋体" panose="02010600030101010101" pitchFamily="2" charset="-122"/>
              </a:defRPr>
            </a:lvl1pPr>
            <a:lvl2pPr marL="742950" indent="-285750" eaLnBrk="0" hangingPunct="0">
              <a:defRPr kumimoji="1" sz="2800" b="1">
                <a:solidFill>
                  <a:schemeClr val="tx1"/>
                </a:solidFill>
                <a:latin typeface="Arial" panose="020B0604020202020204" pitchFamily="34" charset="0"/>
                <a:ea typeface="宋体" panose="02010600030101010101" pitchFamily="2" charset="-122"/>
              </a:defRPr>
            </a:lvl2pPr>
            <a:lvl3pPr marL="1143000" indent="-228600" eaLnBrk="0" hangingPunct="0">
              <a:defRPr kumimoji="1" sz="2800" b="1">
                <a:solidFill>
                  <a:schemeClr val="tx1"/>
                </a:solidFill>
                <a:latin typeface="Arial" panose="020B0604020202020204" pitchFamily="34" charset="0"/>
                <a:ea typeface="宋体" panose="02010600030101010101" pitchFamily="2" charset="-122"/>
              </a:defRPr>
            </a:lvl3pPr>
            <a:lvl4pPr marL="1600200" indent="-228600" eaLnBrk="0" hangingPunct="0">
              <a:defRPr kumimoji="1" sz="2800" b="1">
                <a:solidFill>
                  <a:schemeClr val="tx1"/>
                </a:solidFill>
                <a:latin typeface="Arial" panose="020B0604020202020204" pitchFamily="34" charset="0"/>
                <a:ea typeface="宋体" panose="02010600030101010101" pitchFamily="2" charset="-122"/>
              </a:defRPr>
            </a:lvl4pPr>
            <a:lvl5pPr marL="2057400" indent="-228600" eaLnBrk="0" hangingPunct="0">
              <a:defRPr kumimoji="1" sz="2800"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kumimoji="0" lang="en-US" altLang="zh-CN" sz="3200">
                <a:latin typeface="黑体" panose="02010609060101010101" pitchFamily="49" charset="-122"/>
                <a:ea typeface="黑体" panose="02010609060101010101" pitchFamily="49" charset="-122"/>
              </a:rPr>
              <a:t>C</a:t>
            </a:r>
          </a:p>
        </p:txBody>
      </p:sp>
      <p:sp>
        <p:nvSpPr>
          <p:cNvPr id="134174" name="Text Box 30"/>
          <p:cNvSpPr txBox="1">
            <a:spLocks noChangeArrowheads="1"/>
          </p:cNvSpPr>
          <p:nvPr/>
        </p:nvSpPr>
        <p:spPr bwMode="auto">
          <a:xfrm>
            <a:off x="3643313" y="2000250"/>
            <a:ext cx="6477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800" b="1">
                <a:solidFill>
                  <a:schemeClr val="tx1"/>
                </a:solidFill>
                <a:latin typeface="Arial" panose="020B0604020202020204" pitchFamily="34" charset="0"/>
                <a:ea typeface="宋体" panose="02010600030101010101" pitchFamily="2" charset="-122"/>
              </a:defRPr>
            </a:lvl1pPr>
            <a:lvl2pPr marL="742950" indent="-285750" eaLnBrk="0" hangingPunct="0">
              <a:defRPr kumimoji="1" sz="2800" b="1">
                <a:solidFill>
                  <a:schemeClr val="tx1"/>
                </a:solidFill>
                <a:latin typeface="Arial" panose="020B0604020202020204" pitchFamily="34" charset="0"/>
                <a:ea typeface="宋体" panose="02010600030101010101" pitchFamily="2" charset="-122"/>
              </a:defRPr>
            </a:lvl2pPr>
            <a:lvl3pPr marL="1143000" indent="-228600" eaLnBrk="0" hangingPunct="0">
              <a:defRPr kumimoji="1" sz="2800" b="1">
                <a:solidFill>
                  <a:schemeClr val="tx1"/>
                </a:solidFill>
                <a:latin typeface="Arial" panose="020B0604020202020204" pitchFamily="34" charset="0"/>
                <a:ea typeface="宋体" panose="02010600030101010101" pitchFamily="2" charset="-122"/>
              </a:defRPr>
            </a:lvl3pPr>
            <a:lvl4pPr marL="1600200" indent="-228600" eaLnBrk="0" hangingPunct="0">
              <a:defRPr kumimoji="1" sz="2800" b="1">
                <a:solidFill>
                  <a:schemeClr val="tx1"/>
                </a:solidFill>
                <a:latin typeface="Arial" panose="020B0604020202020204" pitchFamily="34" charset="0"/>
                <a:ea typeface="宋体" panose="02010600030101010101" pitchFamily="2" charset="-122"/>
              </a:defRPr>
            </a:lvl4pPr>
            <a:lvl5pPr marL="2057400" indent="-228600" eaLnBrk="0" hangingPunct="0">
              <a:defRPr kumimoji="1" sz="2800"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kumimoji="0" lang="en-US" altLang="zh-CN" sz="3600" b="0">
                <a:solidFill>
                  <a:srgbClr val="FF0000"/>
                </a:solidFill>
              </a:rPr>
              <a:t>D</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34174"/>
                                        </p:tgtEl>
                                        <p:attrNameLst>
                                          <p:attrName>style.visibility</p:attrName>
                                        </p:attrNameLst>
                                      </p:cBhvr>
                                      <p:to>
                                        <p:strVal val="visible"/>
                                      </p:to>
                                    </p:set>
                                    <p:anim calcmode="lin" valueType="num">
                                      <p:cBhvr additive="base">
                                        <p:cTn id="7" dur="500" fill="hold"/>
                                        <p:tgtEl>
                                          <p:spTgt spid="134174"/>
                                        </p:tgtEl>
                                        <p:attrNameLst>
                                          <p:attrName>ppt_x</p:attrName>
                                        </p:attrNameLst>
                                      </p:cBhvr>
                                      <p:tavLst>
                                        <p:tav tm="0">
                                          <p:val>
                                            <p:strVal val="1+#ppt_w/2"/>
                                          </p:val>
                                        </p:tav>
                                        <p:tav tm="100000">
                                          <p:val>
                                            <p:strVal val="#ppt_x"/>
                                          </p:val>
                                        </p:tav>
                                      </p:tavLst>
                                    </p:anim>
                                    <p:anim calcmode="lin" valueType="num">
                                      <p:cBhvr additive="base">
                                        <p:cTn id="8" dur="500" fill="hold"/>
                                        <p:tgtEl>
                                          <p:spTgt spid="134174"/>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417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5"/>
          <p:cNvSpPr>
            <a:spLocks noChangeArrowheads="1"/>
          </p:cNvSpPr>
          <p:nvPr/>
        </p:nvSpPr>
        <p:spPr bwMode="auto">
          <a:xfrm>
            <a:off x="468313" y="1484313"/>
            <a:ext cx="8208962" cy="2528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r>
              <a:rPr lang="en-US" altLang="zh-CN" sz="3200" dirty="0">
                <a:solidFill>
                  <a:srgbClr val="000000"/>
                </a:solidFill>
                <a:latin typeface="华文楷体" panose="02010600040101010101" pitchFamily="2" charset="-122"/>
                <a:ea typeface="华文楷体" panose="02010600040101010101" pitchFamily="2" charset="-122"/>
              </a:rPr>
              <a:t>1.</a:t>
            </a:r>
            <a:r>
              <a:rPr lang="zh-CN" altLang="en-US" sz="3200" dirty="0">
                <a:solidFill>
                  <a:srgbClr val="000000"/>
                </a:solidFill>
                <a:latin typeface="华文楷体" panose="02010600040101010101" pitchFamily="2" charset="-122"/>
                <a:ea typeface="华文楷体" panose="02010600040101010101" pitchFamily="2" charset="-122"/>
              </a:rPr>
              <a:t>选择：平行四边形具有而一般四边形不具有的特征是（　　）        </a:t>
            </a:r>
          </a:p>
          <a:p>
            <a:pPr algn="l"/>
            <a:endParaRPr lang="zh-CN" altLang="en-US" sz="3200" dirty="0">
              <a:solidFill>
                <a:srgbClr val="000000"/>
              </a:solidFill>
              <a:latin typeface="华文楷体" panose="02010600040101010101" pitchFamily="2" charset="-122"/>
              <a:ea typeface="华文楷体" panose="02010600040101010101" pitchFamily="2" charset="-122"/>
            </a:endParaRPr>
          </a:p>
          <a:p>
            <a:pPr algn="l"/>
            <a:r>
              <a:rPr lang="en-US" altLang="zh-CN" sz="3200" dirty="0">
                <a:solidFill>
                  <a:srgbClr val="000000"/>
                </a:solidFill>
                <a:latin typeface="华文楷体" panose="02010600040101010101" pitchFamily="2" charset="-122"/>
                <a:ea typeface="华文楷体" panose="02010600040101010101" pitchFamily="2" charset="-122"/>
              </a:rPr>
              <a:t>A</a:t>
            </a:r>
            <a:r>
              <a:rPr lang="zh-CN" altLang="en-US" sz="3200" dirty="0">
                <a:solidFill>
                  <a:srgbClr val="000000"/>
                </a:solidFill>
                <a:latin typeface="华文楷体" panose="02010600040101010101" pitchFamily="2" charset="-122"/>
                <a:ea typeface="华文楷体" panose="02010600040101010101" pitchFamily="2" charset="-122"/>
              </a:rPr>
              <a:t>、不稳定性		</a:t>
            </a:r>
            <a:r>
              <a:rPr lang="en-US" altLang="zh-CN" sz="3200" dirty="0">
                <a:solidFill>
                  <a:srgbClr val="000000"/>
                </a:solidFill>
                <a:latin typeface="华文楷体" panose="02010600040101010101" pitchFamily="2" charset="-122"/>
                <a:ea typeface="华文楷体" panose="02010600040101010101" pitchFamily="2" charset="-122"/>
              </a:rPr>
              <a:t>B</a:t>
            </a:r>
            <a:r>
              <a:rPr lang="zh-CN" altLang="en-US" sz="3200" dirty="0">
                <a:solidFill>
                  <a:srgbClr val="000000"/>
                </a:solidFill>
                <a:latin typeface="华文楷体" panose="02010600040101010101" pitchFamily="2" charset="-122"/>
                <a:ea typeface="华文楷体" panose="02010600040101010101" pitchFamily="2" charset="-122"/>
              </a:rPr>
              <a:t>、对角线互相平分</a:t>
            </a:r>
          </a:p>
          <a:p>
            <a:pPr algn="l"/>
            <a:r>
              <a:rPr lang="en-US" altLang="zh-CN" sz="3200" dirty="0">
                <a:solidFill>
                  <a:srgbClr val="000000"/>
                </a:solidFill>
                <a:latin typeface="华文楷体" panose="02010600040101010101" pitchFamily="2" charset="-122"/>
                <a:ea typeface="华文楷体" panose="02010600040101010101" pitchFamily="2" charset="-122"/>
              </a:rPr>
              <a:t>C</a:t>
            </a:r>
            <a:r>
              <a:rPr lang="zh-CN" altLang="en-US" sz="3200" dirty="0">
                <a:solidFill>
                  <a:srgbClr val="000000"/>
                </a:solidFill>
                <a:latin typeface="华文楷体" panose="02010600040101010101" pitchFamily="2" charset="-122"/>
                <a:ea typeface="华文楷体" panose="02010600040101010101" pitchFamily="2" charset="-122"/>
              </a:rPr>
              <a:t>、内角的为</a:t>
            </a:r>
            <a:r>
              <a:rPr lang="en-US" altLang="zh-CN" sz="3200" dirty="0">
                <a:solidFill>
                  <a:srgbClr val="000000"/>
                </a:solidFill>
                <a:latin typeface="华文楷体" panose="02010600040101010101" pitchFamily="2" charset="-122"/>
                <a:ea typeface="华文楷体" panose="02010600040101010101" pitchFamily="2" charset="-122"/>
              </a:rPr>
              <a:t>360</a:t>
            </a:r>
            <a:r>
              <a:rPr lang="zh-CN" altLang="en-US" sz="3200" dirty="0">
                <a:solidFill>
                  <a:srgbClr val="000000"/>
                </a:solidFill>
                <a:latin typeface="华文楷体" panose="02010600040101010101" pitchFamily="2" charset="-122"/>
                <a:ea typeface="华文楷体" panose="02010600040101010101" pitchFamily="2" charset="-122"/>
              </a:rPr>
              <a:t>度	</a:t>
            </a:r>
            <a:r>
              <a:rPr lang="en-US" altLang="zh-CN" sz="3200" dirty="0">
                <a:solidFill>
                  <a:srgbClr val="000000"/>
                </a:solidFill>
                <a:latin typeface="华文楷体" panose="02010600040101010101" pitchFamily="2" charset="-122"/>
                <a:ea typeface="华文楷体" panose="02010600040101010101" pitchFamily="2" charset="-122"/>
              </a:rPr>
              <a:t>D</a:t>
            </a:r>
            <a:r>
              <a:rPr lang="zh-CN" altLang="en-US" sz="3200" dirty="0">
                <a:solidFill>
                  <a:srgbClr val="000000"/>
                </a:solidFill>
                <a:latin typeface="华文楷体" panose="02010600040101010101" pitchFamily="2" charset="-122"/>
                <a:ea typeface="华文楷体" panose="02010600040101010101" pitchFamily="2" charset="-122"/>
              </a:rPr>
              <a:t>、外角和为</a:t>
            </a:r>
            <a:r>
              <a:rPr lang="en-US" altLang="zh-CN" sz="3200" dirty="0">
                <a:solidFill>
                  <a:srgbClr val="000000"/>
                </a:solidFill>
                <a:latin typeface="华文楷体" panose="02010600040101010101" pitchFamily="2" charset="-122"/>
                <a:ea typeface="华文楷体" panose="02010600040101010101" pitchFamily="2" charset="-122"/>
              </a:rPr>
              <a:t>360</a:t>
            </a:r>
            <a:r>
              <a:rPr lang="zh-CN" altLang="en-US" sz="3200" dirty="0">
                <a:solidFill>
                  <a:srgbClr val="000000"/>
                </a:solidFill>
                <a:latin typeface="华文楷体" panose="02010600040101010101" pitchFamily="2" charset="-122"/>
                <a:ea typeface="华文楷体" panose="02010600040101010101" pitchFamily="2" charset="-122"/>
              </a:rPr>
              <a:t>度</a:t>
            </a:r>
          </a:p>
        </p:txBody>
      </p:sp>
      <p:pic>
        <p:nvPicPr>
          <p:cNvPr id="77827" name="Picture 6" descr="WW_036">
            <a:hlinkClick r:id="rId3" action="ppaction://hlinksldjump"/>
          </p:cNvPr>
          <p:cNvPicPr>
            <a:picLocks noChangeAspect="1" noChangeArrowheads="1" noCrop="1"/>
          </p:cNvPicPr>
          <p:nvPr/>
        </p:nvPicPr>
        <p:blipFill>
          <a:blip r:embed="rId4"/>
          <a:srcRect/>
          <a:stretch>
            <a:fillRect/>
          </a:stretch>
        </p:blipFill>
        <p:spPr bwMode="auto">
          <a:xfrm>
            <a:off x="0" y="0"/>
            <a:ext cx="1800225" cy="1196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27" name="Text Box 7"/>
          <p:cNvSpPr txBox="1">
            <a:spLocks noChangeArrowheads="1"/>
          </p:cNvSpPr>
          <p:nvPr/>
        </p:nvSpPr>
        <p:spPr bwMode="auto">
          <a:xfrm>
            <a:off x="2987675" y="2060575"/>
            <a:ext cx="79216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800" b="1">
                <a:solidFill>
                  <a:schemeClr val="tx1"/>
                </a:solidFill>
                <a:latin typeface="Arial" panose="020B0604020202020204" pitchFamily="34" charset="0"/>
                <a:ea typeface="宋体" panose="02010600030101010101" pitchFamily="2" charset="-122"/>
              </a:defRPr>
            </a:lvl1pPr>
            <a:lvl2pPr marL="742950" indent="-285750" eaLnBrk="0" hangingPunct="0">
              <a:defRPr kumimoji="1" sz="2800" b="1">
                <a:solidFill>
                  <a:schemeClr val="tx1"/>
                </a:solidFill>
                <a:latin typeface="Arial" panose="020B0604020202020204" pitchFamily="34" charset="0"/>
                <a:ea typeface="宋体" panose="02010600030101010101" pitchFamily="2" charset="-122"/>
              </a:defRPr>
            </a:lvl2pPr>
            <a:lvl3pPr marL="1143000" indent="-228600" eaLnBrk="0" hangingPunct="0">
              <a:defRPr kumimoji="1" sz="2800" b="1">
                <a:solidFill>
                  <a:schemeClr val="tx1"/>
                </a:solidFill>
                <a:latin typeface="Arial" panose="020B0604020202020204" pitchFamily="34" charset="0"/>
                <a:ea typeface="宋体" panose="02010600030101010101" pitchFamily="2" charset="-122"/>
              </a:defRPr>
            </a:lvl3pPr>
            <a:lvl4pPr marL="1600200" indent="-228600" eaLnBrk="0" hangingPunct="0">
              <a:defRPr kumimoji="1" sz="2800" b="1">
                <a:solidFill>
                  <a:schemeClr val="tx1"/>
                </a:solidFill>
                <a:latin typeface="Arial" panose="020B0604020202020204" pitchFamily="34" charset="0"/>
                <a:ea typeface="宋体" panose="02010600030101010101" pitchFamily="2" charset="-122"/>
              </a:defRPr>
            </a:lvl4pPr>
            <a:lvl5pPr marL="2057400" indent="-228600" eaLnBrk="0" hangingPunct="0">
              <a:defRPr kumimoji="1" sz="2800"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kumimoji="0" lang="en-US" altLang="zh-CN" sz="3200">
                <a:solidFill>
                  <a:srgbClr val="FF0000"/>
                </a:solidFill>
              </a:rPr>
              <a:t>B</a:t>
            </a:r>
          </a:p>
        </p:txBody>
      </p:sp>
      <p:sp>
        <p:nvSpPr>
          <p:cNvPr id="77829" name="矩形 6"/>
          <p:cNvSpPr>
            <a:spLocks noChangeArrowheads="1"/>
          </p:cNvSpPr>
          <p:nvPr/>
        </p:nvSpPr>
        <p:spPr bwMode="auto">
          <a:xfrm>
            <a:off x="3357563" y="285750"/>
            <a:ext cx="20320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l"/>
            <a:r>
              <a:rPr kumimoji="0" lang="zh-CN" altLang="en-US" sz="4800" dirty="0">
                <a:solidFill>
                  <a:srgbClr val="FF0000"/>
                </a:solidFill>
                <a:latin typeface="华文楷体" panose="02010600040101010101" pitchFamily="2" charset="-122"/>
                <a:ea typeface="华文楷体" panose="02010600040101010101" pitchFamily="2" charset="-122"/>
              </a:rPr>
              <a:t>选一选</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33127"/>
                                        </p:tgtEl>
                                        <p:attrNameLst>
                                          <p:attrName>style.visibility</p:attrName>
                                        </p:attrNameLst>
                                      </p:cBhvr>
                                      <p:to>
                                        <p:strVal val="visible"/>
                                      </p:to>
                                    </p:set>
                                    <p:animEffect transition="in" filter="blinds(horizontal)">
                                      <p:cBhvr>
                                        <p:cTn id="7" dur="500"/>
                                        <p:tgtEl>
                                          <p:spTgt spid="133127"/>
                                        </p:tgtEl>
                                      </p:cBhvr>
                                    </p:animEffect>
                                  </p:childTnLst>
                                  <p:subTnLst>
                                    <p:audio>
                                      <p:cMediaNode>
                                        <p:cTn display="0" masterRel="sameClick">
                                          <p:stCondLst>
                                            <p:cond evt="begin" delay="0">
                                              <p:tn val="5"/>
                                            </p:cond>
                                          </p:stCondLst>
                                          <p:endCondLst>
                                            <p:cond evt="onStopAudio" delay="0">
                                              <p:tgtEl>
                                                <p:sldTgt/>
                                              </p:tgtEl>
                                            </p:cond>
                                          </p:endCondLst>
                                        </p:cTn>
                                        <p:tgtEl>
                                          <p:sndTgt r:embed="rId2"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27"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22" name="Picture 4" descr="WW_036">
            <a:hlinkClick r:id="rId3" action="ppaction://hlinksldjump"/>
          </p:cNvPr>
          <p:cNvPicPr>
            <a:picLocks noChangeAspect="1" noChangeArrowheads="1" noCrop="1"/>
          </p:cNvPicPr>
          <p:nvPr/>
        </p:nvPicPr>
        <p:blipFill>
          <a:blip r:embed="rId4"/>
          <a:srcRect/>
          <a:stretch>
            <a:fillRect/>
          </a:stretch>
        </p:blipFill>
        <p:spPr bwMode="auto">
          <a:xfrm>
            <a:off x="0" y="0"/>
            <a:ext cx="1800225" cy="1196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23" name="AutoShape 6"/>
          <p:cNvSpPr>
            <a:spLocks noChangeArrowheads="1"/>
          </p:cNvSpPr>
          <p:nvPr/>
        </p:nvSpPr>
        <p:spPr bwMode="auto">
          <a:xfrm>
            <a:off x="3519488" y="3222625"/>
            <a:ext cx="3900487" cy="1698625"/>
          </a:xfrm>
          <a:prstGeom prst="parallelogram">
            <a:avLst>
              <a:gd name="adj" fmla="val 57407"/>
            </a:avLst>
          </a:prstGeom>
          <a:solidFill>
            <a:srgbClr val="FFFFFF"/>
          </a:solidFill>
          <a:ln w="63500">
            <a:solidFill>
              <a:schemeClr val="tx1"/>
            </a:solidFill>
            <a:miter lim="800000"/>
          </a:ln>
        </p:spPr>
        <p:txBody>
          <a:bodyPr wrap="none" anchor="ctr"/>
          <a:lstStyle/>
          <a:p>
            <a:pPr algn="l"/>
            <a:endParaRPr kumimoji="0" lang="zh-CN" altLang="en-US" sz="1800" b="0"/>
          </a:p>
        </p:txBody>
      </p:sp>
      <p:sp>
        <p:nvSpPr>
          <p:cNvPr id="81924" name="Line 7"/>
          <p:cNvSpPr>
            <a:spLocks noChangeShapeType="1"/>
          </p:cNvSpPr>
          <p:nvPr/>
        </p:nvSpPr>
        <p:spPr bwMode="auto">
          <a:xfrm flipV="1">
            <a:off x="3519488" y="3222625"/>
            <a:ext cx="3900487" cy="1698625"/>
          </a:xfrm>
          <a:prstGeom prst="line">
            <a:avLst/>
          </a:prstGeom>
          <a:noFill/>
          <a:ln w="63500">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81925" name="Line 8"/>
          <p:cNvSpPr>
            <a:spLocks noChangeShapeType="1"/>
          </p:cNvSpPr>
          <p:nvPr/>
        </p:nvSpPr>
        <p:spPr bwMode="auto">
          <a:xfrm flipH="1" flipV="1">
            <a:off x="4494213" y="3222625"/>
            <a:ext cx="1951037" cy="1698625"/>
          </a:xfrm>
          <a:prstGeom prst="line">
            <a:avLst/>
          </a:prstGeom>
          <a:noFill/>
          <a:ln w="50800">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81926" name="Text Box 9"/>
          <p:cNvSpPr txBox="1">
            <a:spLocks noChangeArrowheads="1"/>
          </p:cNvSpPr>
          <p:nvPr/>
        </p:nvSpPr>
        <p:spPr bwMode="auto">
          <a:xfrm>
            <a:off x="5219700" y="3933825"/>
            <a:ext cx="5715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800" b="1">
                <a:solidFill>
                  <a:schemeClr val="tx1"/>
                </a:solidFill>
                <a:latin typeface="Arial" panose="020B0604020202020204" pitchFamily="34" charset="0"/>
                <a:ea typeface="宋体" panose="02010600030101010101" pitchFamily="2" charset="-122"/>
              </a:defRPr>
            </a:lvl1pPr>
            <a:lvl2pPr marL="742950" indent="-285750" eaLnBrk="0" hangingPunct="0">
              <a:defRPr kumimoji="1" sz="2800" b="1">
                <a:solidFill>
                  <a:schemeClr val="tx1"/>
                </a:solidFill>
                <a:latin typeface="Arial" panose="020B0604020202020204" pitchFamily="34" charset="0"/>
                <a:ea typeface="宋体" panose="02010600030101010101" pitchFamily="2" charset="-122"/>
              </a:defRPr>
            </a:lvl2pPr>
            <a:lvl3pPr marL="1143000" indent="-228600" eaLnBrk="0" hangingPunct="0">
              <a:defRPr kumimoji="1" sz="2800" b="1">
                <a:solidFill>
                  <a:schemeClr val="tx1"/>
                </a:solidFill>
                <a:latin typeface="Arial" panose="020B0604020202020204" pitchFamily="34" charset="0"/>
                <a:ea typeface="宋体" panose="02010600030101010101" pitchFamily="2" charset="-122"/>
              </a:defRPr>
            </a:lvl3pPr>
            <a:lvl4pPr marL="1600200" indent="-228600" eaLnBrk="0" hangingPunct="0">
              <a:defRPr kumimoji="1" sz="2800" b="1">
                <a:solidFill>
                  <a:schemeClr val="tx1"/>
                </a:solidFill>
                <a:latin typeface="Arial" panose="020B0604020202020204" pitchFamily="34" charset="0"/>
                <a:ea typeface="宋体" panose="02010600030101010101" pitchFamily="2" charset="-122"/>
              </a:defRPr>
            </a:lvl4pPr>
            <a:lvl5pPr marL="2057400" indent="-228600" eaLnBrk="0" hangingPunct="0">
              <a:defRPr kumimoji="1" sz="2800"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kumimoji="0" lang="en-US" altLang="zh-CN" sz="4000">
                <a:latin typeface="黑体" panose="02010609060101010101" pitchFamily="49" charset="-122"/>
                <a:ea typeface="黑体" panose="02010609060101010101" pitchFamily="49" charset="-122"/>
              </a:rPr>
              <a:t>O</a:t>
            </a:r>
          </a:p>
        </p:txBody>
      </p:sp>
      <p:sp>
        <p:nvSpPr>
          <p:cNvPr id="81927" name="Text Box 10"/>
          <p:cNvSpPr txBox="1">
            <a:spLocks noChangeArrowheads="1"/>
          </p:cNvSpPr>
          <p:nvPr/>
        </p:nvSpPr>
        <p:spPr bwMode="auto">
          <a:xfrm>
            <a:off x="7380288" y="2708275"/>
            <a:ext cx="573087"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800" b="1">
                <a:solidFill>
                  <a:schemeClr val="tx1"/>
                </a:solidFill>
                <a:latin typeface="Arial" panose="020B0604020202020204" pitchFamily="34" charset="0"/>
                <a:ea typeface="宋体" panose="02010600030101010101" pitchFamily="2" charset="-122"/>
              </a:defRPr>
            </a:lvl1pPr>
            <a:lvl2pPr marL="742950" indent="-285750" eaLnBrk="0" hangingPunct="0">
              <a:defRPr kumimoji="1" sz="2800" b="1">
                <a:solidFill>
                  <a:schemeClr val="tx1"/>
                </a:solidFill>
                <a:latin typeface="Arial" panose="020B0604020202020204" pitchFamily="34" charset="0"/>
                <a:ea typeface="宋体" panose="02010600030101010101" pitchFamily="2" charset="-122"/>
              </a:defRPr>
            </a:lvl2pPr>
            <a:lvl3pPr marL="1143000" indent="-228600" eaLnBrk="0" hangingPunct="0">
              <a:defRPr kumimoji="1" sz="2800" b="1">
                <a:solidFill>
                  <a:schemeClr val="tx1"/>
                </a:solidFill>
                <a:latin typeface="Arial" panose="020B0604020202020204" pitchFamily="34" charset="0"/>
                <a:ea typeface="宋体" panose="02010600030101010101" pitchFamily="2" charset="-122"/>
              </a:defRPr>
            </a:lvl3pPr>
            <a:lvl4pPr marL="1600200" indent="-228600" eaLnBrk="0" hangingPunct="0">
              <a:defRPr kumimoji="1" sz="2800" b="1">
                <a:solidFill>
                  <a:schemeClr val="tx1"/>
                </a:solidFill>
                <a:latin typeface="Arial" panose="020B0604020202020204" pitchFamily="34" charset="0"/>
                <a:ea typeface="宋体" panose="02010600030101010101" pitchFamily="2" charset="-122"/>
              </a:defRPr>
            </a:lvl4pPr>
            <a:lvl5pPr marL="2057400" indent="-228600" eaLnBrk="0" hangingPunct="0">
              <a:defRPr kumimoji="1" sz="2800"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kumimoji="0" lang="en-US" altLang="zh-CN" sz="4000">
                <a:latin typeface="黑体" panose="02010609060101010101" pitchFamily="49" charset="-122"/>
                <a:ea typeface="黑体" panose="02010609060101010101" pitchFamily="49" charset="-122"/>
              </a:rPr>
              <a:t>D</a:t>
            </a:r>
          </a:p>
        </p:txBody>
      </p:sp>
      <p:sp>
        <p:nvSpPr>
          <p:cNvPr id="81928" name="Text Box 11"/>
          <p:cNvSpPr txBox="1">
            <a:spLocks noChangeArrowheads="1"/>
          </p:cNvSpPr>
          <p:nvPr/>
        </p:nvSpPr>
        <p:spPr bwMode="auto">
          <a:xfrm>
            <a:off x="3059113" y="4437063"/>
            <a:ext cx="573087"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800" b="1">
                <a:solidFill>
                  <a:schemeClr val="tx1"/>
                </a:solidFill>
                <a:latin typeface="Arial" panose="020B0604020202020204" pitchFamily="34" charset="0"/>
                <a:ea typeface="宋体" panose="02010600030101010101" pitchFamily="2" charset="-122"/>
              </a:defRPr>
            </a:lvl1pPr>
            <a:lvl2pPr marL="742950" indent="-285750" eaLnBrk="0" hangingPunct="0">
              <a:defRPr kumimoji="1" sz="2800" b="1">
                <a:solidFill>
                  <a:schemeClr val="tx1"/>
                </a:solidFill>
                <a:latin typeface="Arial" panose="020B0604020202020204" pitchFamily="34" charset="0"/>
                <a:ea typeface="宋体" panose="02010600030101010101" pitchFamily="2" charset="-122"/>
              </a:defRPr>
            </a:lvl2pPr>
            <a:lvl3pPr marL="1143000" indent="-228600" eaLnBrk="0" hangingPunct="0">
              <a:defRPr kumimoji="1" sz="2800" b="1">
                <a:solidFill>
                  <a:schemeClr val="tx1"/>
                </a:solidFill>
                <a:latin typeface="Arial" panose="020B0604020202020204" pitchFamily="34" charset="0"/>
                <a:ea typeface="宋体" panose="02010600030101010101" pitchFamily="2" charset="-122"/>
              </a:defRPr>
            </a:lvl3pPr>
            <a:lvl4pPr marL="1600200" indent="-228600" eaLnBrk="0" hangingPunct="0">
              <a:defRPr kumimoji="1" sz="2800" b="1">
                <a:solidFill>
                  <a:schemeClr val="tx1"/>
                </a:solidFill>
                <a:latin typeface="Arial" panose="020B0604020202020204" pitchFamily="34" charset="0"/>
                <a:ea typeface="宋体" panose="02010600030101010101" pitchFamily="2" charset="-122"/>
              </a:defRPr>
            </a:lvl4pPr>
            <a:lvl5pPr marL="2057400" indent="-228600" eaLnBrk="0" hangingPunct="0">
              <a:defRPr kumimoji="1" sz="2800"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kumimoji="0" lang="en-US" altLang="zh-CN" sz="4000">
                <a:latin typeface="黑体" panose="02010609060101010101" pitchFamily="49" charset="-122"/>
                <a:ea typeface="黑体" panose="02010609060101010101" pitchFamily="49" charset="-122"/>
              </a:rPr>
              <a:t>B</a:t>
            </a:r>
          </a:p>
        </p:txBody>
      </p:sp>
      <p:sp>
        <p:nvSpPr>
          <p:cNvPr id="81929" name="Text Box 12"/>
          <p:cNvSpPr txBox="1">
            <a:spLocks noChangeArrowheads="1"/>
          </p:cNvSpPr>
          <p:nvPr/>
        </p:nvSpPr>
        <p:spPr bwMode="auto">
          <a:xfrm>
            <a:off x="4067175" y="2708275"/>
            <a:ext cx="573088"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800" b="1">
                <a:solidFill>
                  <a:schemeClr val="tx1"/>
                </a:solidFill>
                <a:latin typeface="Arial" panose="020B0604020202020204" pitchFamily="34" charset="0"/>
                <a:ea typeface="宋体" panose="02010600030101010101" pitchFamily="2" charset="-122"/>
              </a:defRPr>
            </a:lvl1pPr>
            <a:lvl2pPr marL="742950" indent="-285750" eaLnBrk="0" hangingPunct="0">
              <a:defRPr kumimoji="1" sz="2800" b="1">
                <a:solidFill>
                  <a:schemeClr val="tx1"/>
                </a:solidFill>
                <a:latin typeface="Arial" panose="020B0604020202020204" pitchFamily="34" charset="0"/>
                <a:ea typeface="宋体" panose="02010600030101010101" pitchFamily="2" charset="-122"/>
              </a:defRPr>
            </a:lvl2pPr>
            <a:lvl3pPr marL="1143000" indent="-228600" eaLnBrk="0" hangingPunct="0">
              <a:defRPr kumimoji="1" sz="2800" b="1">
                <a:solidFill>
                  <a:schemeClr val="tx1"/>
                </a:solidFill>
                <a:latin typeface="Arial" panose="020B0604020202020204" pitchFamily="34" charset="0"/>
                <a:ea typeface="宋体" panose="02010600030101010101" pitchFamily="2" charset="-122"/>
              </a:defRPr>
            </a:lvl3pPr>
            <a:lvl4pPr marL="1600200" indent="-228600" eaLnBrk="0" hangingPunct="0">
              <a:defRPr kumimoji="1" sz="2800" b="1">
                <a:solidFill>
                  <a:schemeClr val="tx1"/>
                </a:solidFill>
                <a:latin typeface="Arial" panose="020B0604020202020204" pitchFamily="34" charset="0"/>
                <a:ea typeface="宋体" panose="02010600030101010101" pitchFamily="2" charset="-122"/>
              </a:defRPr>
            </a:lvl4pPr>
            <a:lvl5pPr marL="2057400" indent="-228600" eaLnBrk="0" hangingPunct="0">
              <a:defRPr kumimoji="1" sz="2800"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kumimoji="0" lang="en-US" altLang="zh-CN" sz="4000">
                <a:latin typeface="黑体" panose="02010609060101010101" pitchFamily="49" charset="-122"/>
                <a:ea typeface="黑体" panose="02010609060101010101" pitchFamily="49" charset="-122"/>
              </a:rPr>
              <a:t>A</a:t>
            </a:r>
          </a:p>
        </p:txBody>
      </p:sp>
      <p:sp>
        <p:nvSpPr>
          <p:cNvPr id="81930" name="Text Box 13"/>
          <p:cNvSpPr txBox="1">
            <a:spLocks noChangeArrowheads="1"/>
          </p:cNvSpPr>
          <p:nvPr/>
        </p:nvSpPr>
        <p:spPr bwMode="auto">
          <a:xfrm>
            <a:off x="6372225" y="4724400"/>
            <a:ext cx="573088"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800" b="1">
                <a:solidFill>
                  <a:schemeClr val="tx1"/>
                </a:solidFill>
                <a:latin typeface="Arial" panose="020B0604020202020204" pitchFamily="34" charset="0"/>
                <a:ea typeface="宋体" panose="02010600030101010101" pitchFamily="2" charset="-122"/>
              </a:defRPr>
            </a:lvl1pPr>
            <a:lvl2pPr marL="742950" indent="-285750" eaLnBrk="0" hangingPunct="0">
              <a:defRPr kumimoji="1" sz="2800" b="1">
                <a:solidFill>
                  <a:schemeClr val="tx1"/>
                </a:solidFill>
                <a:latin typeface="Arial" panose="020B0604020202020204" pitchFamily="34" charset="0"/>
                <a:ea typeface="宋体" panose="02010600030101010101" pitchFamily="2" charset="-122"/>
              </a:defRPr>
            </a:lvl2pPr>
            <a:lvl3pPr marL="1143000" indent="-228600" eaLnBrk="0" hangingPunct="0">
              <a:defRPr kumimoji="1" sz="2800" b="1">
                <a:solidFill>
                  <a:schemeClr val="tx1"/>
                </a:solidFill>
                <a:latin typeface="Arial" panose="020B0604020202020204" pitchFamily="34" charset="0"/>
                <a:ea typeface="宋体" panose="02010600030101010101" pitchFamily="2" charset="-122"/>
              </a:defRPr>
            </a:lvl3pPr>
            <a:lvl4pPr marL="1600200" indent="-228600" eaLnBrk="0" hangingPunct="0">
              <a:defRPr kumimoji="1" sz="2800" b="1">
                <a:solidFill>
                  <a:schemeClr val="tx1"/>
                </a:solidFill>
                <a:latin typeface="Arial" panose="020B0604020202020204" pitchFamily="34" charset="0"/>
                <a:ea typeface="宋体" panose="02010600030101010101" pitchFamily="2" charset="-122"/>
              </a:defRPr>
            </a:lvl4pPr>
            <a:lvl5pPr marL="2057400" indent="-228600" eaLnBrk="0" hangingPunct="0">
              <a:defRPr kumimoji="1" sz="2800"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kumimoji="0" lang="en-US" altLang="zh-CN" sz="4000">
                <a:latin typeface="黑体" panose="02010609060101010101" pitchFamily="49" charset="-122"/>
                <a:ea typeface="黑体" panose="02010609060101010101" pitchFamily="49" charset="-122"/>
              </a:rPr>
              <a:t>C</a:t>
            </a:r>
          </a:p>
        </p:txBody>
      </p:sp>
      <p:sp>
        <p:nvSpPr>
          <p:cNvPr id="81931" name="Text Box 15"/>
          <p:cNvSpPr txBox="1">
            <a:spLocks noChangeArrowheads="1"/>
          </p:cNvSpPr>
          <p:nvPr/>
        </p:nvSpPr>
        <p:spPr bwMode="auto">
          <a:xfrm>
            <a:off x="179388" y="1341438"/>
            <a:ext cx="8670925" cy="2135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800" b="1">
                <a:solidFill>
                  <a:schemeClr val="tx1"/>
                </a:solidFill>
                <a:latin typeface="Arial" panose="020B0604020202020204" pitchFamily="34" charset="0"/>
                <a:ea typeface="宋体" panose="02010600030101010101" pitchFamily="2" charset="-122"/>
              </a:defRPr>
            </a:lvl1pPr>
            <a:lvl2pPr marL="742950" indent="-285750" eaLnBrk="0" hangingPunct="0">
              <a:defRPr kumimoji="1" sz="2800" b="1">
                <a:solidFill>
                  <a:schemeClr val="tx1"/>
                </a:solidFill>
                <a:latin typeface="Arial" panose="020B0604020202020204" pitchFamily="34" charset="0"/>
                <a:ea typeface="宋体" panose="02010600030101010101" pitchFamily="2" charset="-122"/>
              </a:defRPr>
            </a:lvl2pPr>
            <a:lvl3pPr marL="1143000" indent="-228600" eaLnBrk="0" hangingPunct="0">
              <a:defRPr kumimoji="1" sz="2800" b="1">
                <a:solidFill>
                  <a:schemeClr val="tx1"/>
                </a:solidFill>
                <a:latin typeface="Arial" panose="020B0604020202020204" pitchFamily="34" charset="0"/>
                <a:ea typeface="宋体" panose="02010600030101010101" pitchFamily="2" charset="-122"/>
              </a:defRPr>
            </a:lvl3pPr>
            <a:lvl4pPr marL="1600200" indent="-228600" eaLnBrk="0" hangingPunct="0">
              <a:defRPr kumimoji="1" sz="2800" b="1">
                <a:solidFill>
                  <a:schemeClr val="tx1"/>
                </a:solidFill>
                <a:latin typeface="Arial" panose="020B0604020202020204" pitchFamily="34" charset="0"/>
                <a:ea typeface="宋体" panose="02010600030101010101" pitchFamily="2" charset="-122"/>
              </a:defRPr>
            </a:lvl4pPr>
            <a:lvl5pPr marL="2057400" indent="-228600" eaLnBrk="0" hangingPunct="0">
              <a:defRPr kumimoji="1" sz="2800"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kumimoji="0" lang="en-US" altLang="zh-CN" sz="4400" i="1" dirty="0">
                <a:latin typeface="黑体" panose="02010609060101010101" pitchFamily="49" charset="-122"/>
                <a:ea typeface="黑体" panose="02010609060101010101" pitchFamily="49" charset="-122"/>
              </a:rPr>
              <a:t> 2.</a:t>
            </a:r>
            <a:r>
              <a:rPr kumimoji="0" lang="zh-CN" altLang="en-US" sz="3200" dirty="0">
                <a:latin typeface="黑体" panose="02010609060101010101" pitchFamily="49" charset="-122"/>
                <a:ea typeface="黑体" panose="02010609060101010101" pitchFamily="49" charset="-122"/>
              </a:rPr>
              <a:t>如图</a:t>
            </a:r>
            <a:r>
              <a:rPr kumimoji="0" lang="en-US" altLang="zh-CN" sz="3200" dirty="0">
                <a:latin typeface="黑体" panose="02010609060101010101" pitchFamily="49" charset="-122"/>
                <a:ea typeface="黑体" panose="02010609060101010101" pitchFamily="49" charset="-122"/>
              </a:rPr>
              <a:t>,</a:t>
            </a:r>
            <a:r>
              <a:rPr kumimoji="0" lang="zh-CN" altLang="en-US" sz="3200" dirty="0">
                <a:latin typeface="黑体" panose="02010609060101010101" pitchFamily="49" charset="-122"/>
                <a:ea typeface="黑体" panose="02010609060101010101" pitchFamily="49" charset="-122"/>
              </a:rPr>
              <a:t>在  </a:t>
            </a:r>
            <a:r>
              <a:rPr kumimoji="0" lang="en-US" altLang="zh-CN" sz="3600" dirty="0">
                <a:latin typeface="黑体" panose="02010609060101010101" pitchFamily="49" charset="-122"/>
                <a:ea typeface="黑体" panose="02010609060101010101" pitchFamily="49" charset="-122"/>
              </a:rPr>
              <a:t>ABCD</a:t>
            </a:r>
            <a:r>
              <a:rPr kumimoji="0" lang="zh-CN" altLang="en-US" sz="3600" dirty="0">
                <a:latin typeface="黑体" panose="02010609060101010101" pitchFamily="49" charset="-122"/>
                <a:ea typeface="黑体" panose="02010609060101010101" pitchFamily="49" charset="-122"/>
              </a:rPr>
              <a:t>中</a:t>
            </a:r>
            <a:r>
              <a:rPr kumimoji="0" lang="en-US" altLang="zh-CN" sz="3600" dirty="0">
                <a:latin typeface="黑体" panose="02010609060101010101" pitchFamily="49" charset="-122"/>
                <a:ea typeface="黑体" panose="02010609060101010101" pitchFamily="49" charset="-122"/>
              </a:rPr>
              <a:t>, </a:t>
            </a:r>
            <a:r>
              <a:rPr kumimoji="0" lang="zh-CN" altLang="en-US" sz="3600" dirty="0">
                <a:latin typeface="黑体" panose="02010609060101010101" pitchFamily="49" charset="-122"/>
                <a:ea typeface="黑体" panose="02010609060101010101" pitchFamily="49" charset="-122"/>
              </a:rPr>
              <a:t>对角线</a:t>
            </a:r>
            <a:r>
              <a:rPr kumimoji="0" lang="en-US" altLang="zh-CN" sz="3600" dirty="0">
                <a:latin typeface="黑体" panose="02010609060101010101" pitchFamily="49" charset="-122"/>
                <a:ea typeface="黑体" panose="02010609060101010101" pitchFamily="49" charset="-122"/>
              </a:rPr>
              <a:t>AC</a:t>
            </a:r>
            <a:r>
              <a:rPr kumimoji="0" lang="zh-CN" altLang="zh-CN" sz="1800" dirty="0"/>
              <a:t>﹑</a:t>
            </a:r>
            <a:r>
              <a:rPr kumimoji="0" lang="en-US" altLang="zh-CN" sz="3600" dirty="0">
                <a:latin typeface="黑体" panose="02010609060101010101" pitchFamily="49" charset="-122"/>
                <a:ea typeface="黑体" panose="02010609060101010101" pitchFamily="49" charset="-122"/>
              </a:rPr>
              <a:t>BD</a:t>
            </a:r>
            <a:r>
              <a:rPr kumimoji="0" lang="zh-CN" altLang="en-US" sz="3600" dirty="0">
                <a:latin typeface="黑体" panose="02010609060101010101" pitchFamily="49" charset="-122"/>
                <a:ea typeface="黑体" panose="02010609060101010101" pitchFamily="49" charset="-122"/>
              </a:rPr>
              <a:t>相交于点</a:t>
            </a:r>
            <a:r>
              <a:rPr kumimoji="0" lang="en-US" altLang="zh-CN" sz="3600" dirty="0">
                <a:latin typeface="黑体" panose="02010609060101010101" pitchFamily="49" charset="-122"/>
                <a:ea typeface="黑体" panose="02010609060101010101" pitchFamily="49" charset="-122"/>
              </a:rPr>
              <a:t>O,</a:t>
            </a:r>
            <a:r>
              <a:rPr kumimoji="0" lang="zh-CN" altLang="en-US" sz="3600" dirty="0">
                <a:latin typeface="黑体" panose="02010609060101010101" pitchFamily="49" charset="-122"/>
                <a:ea typeface="黑体" panose="02010609060101010101" pitchFamily="49" charset="-122"/>
              </a:rPr>
              <a:t>且</a:t>
            </a:r>
            <a:r>
              <a:rPr kumimoji="0" lang="en-US" altLang="zh-CN" sz="3600" dirty="0">
                <a:latin typeface="黑体" panose="02010609060101010101" pitchFamily="49" charset="-122"/>
                <a:ea typeface="黑体" panose="02010609060101010101" pitchFamily="49" charset="-122"/>
              </a:rPr>
              <a:t>AC+BD=20, </a:t>
            </a:r>
            <a:r>
              <a:rPr kumimoji="0" lang="en-US" altLang="zh-CN" sz="3200" dirty="0"/>
              <a:t>△</a:t>
            </a:r>
            <a:r>
              <a:rPr kumimoji="0" lang="en-US" altLang="zh-CN" sz="3600" dirty="0">
                <a:latin typeface="黑体" panose="02010609060101010101" pitchFamily="49" charset="-122"/>
                <a:ea typeface="黑体" panose="02010609060101010101" pitchFamily="49" charset="-122"/>
              </a:rPr>
              <a:t>AOB</a:t>
            </a:r>
            <a:r>
              <a:rPr kumimoji="0" lang="zh-CN" altLang="en-US" sz="3600" dirty="0">
                <a:latin typeface="黑体" panose="02010609060101010101" pitchFamily="49" charset="-122"/>
                <a:ea typeface="黑体" panose="02010609060101010101" pitchFamily="49" charset="-122"/>
              </a:rPr>
              <a:t>的周长等于</a:t>
            </a:r>
            <a:r>
              <a:rPr kumimoji="0" lang="en-US" altLang="zh-CN" sz="3600" dirty="0">
                <a:latin typeface="黑体" panose="02010609060101010101" pitchFamily="49" charset="-122"/>
                <a:ea typeface="黑体" panose="02010609060101010101" pitchFamily="49" charset="-122"/>
              </a:rPr>
              <a:t>15,</a:t>
            </a:r>
          </a:p>
          <a:p>
            <a:pPr algn="l" eaLnBrk="1" hangingPunct="1">
              <a:spcBef>
                <a:spcPct val="50000"/>
              </a:spcBef>
            </a:pPr>
            <a:r>
              <a:rPr kumimoji="0" lang="zh-CN" altLang="en-US" sz="3600" dirty="0">
                <a:latin typeface="黑体" panose="02010609060101010101" pitchFamily="49" charset="-122"/>
                <a:ea typeface="黑体" panose="02010609060101010101" pitchFamily="49" charset="-122"/>
              </a:rPr>
              <a:t>则</a:t>
            </a:r>
            <a:r>
              <a:rPr kumimoji="0" lang="en-US" altLang="zh-CN" sz="3600" dirty="0">
                <a:latin typeface="黑体" panose="02010609060101010101" pitchFamily="49" charset="-122"/>
                <a:ea typeface="黑体" panose="02010609060101010101" pitchFamily="49" charset="-122"/>
              </a:rPr>
              <a:t>CD=______.</a:t>
            </a:r>
          </a:p>
        </p:txBody>
      </p:sp>
      <p:sp>
        <p:nvSpPr>
          <p:cNvPr id="81932" name="AutoShape 16"/>
          <p:cNvSpPr>
            <a:spLocks noChangeArrowheads="1"/>
          </p:cNvSpPr>
          <p:nvPr/>
        </p:nvSpPr>
        <p:spPr bwMode="auto">
          <a:xfrm>
            <a:off x="2627313" y="1628775"/>
            <a:ext cx="358775" cy="288925"/>
          </a:xfrm>
          <a:prstGeom prst="parallelogram">
            <a:avLst>
              <a:gd name="adj" fmla="val 31044"/>
            </a:avLst>
          </a:prstGeom>
          <a:solidFill>
            <a:schemeClr val="accent1">
              <a:alpha val="0"/>
            </a:schemeClr>
          </a:solidFill>
          <a:ln w="38100">
            <a:solidFill>
              <a:schemeClr val="tx1"/>
            </a:solidFill>
            <a:miter lim="800000"/>
          </a:ln>
        </p:spPr>
        <p:txBody>
          <a:bodyPr wrap="none" anchor="ctr"/>
          <a:lstStyle/>
          <a:p>
            <a:pPr algn="l"/>
            <a:endParaRPr kumimoji="0" lang="zh-CN" altLang="en-US" sz="1800" b="0"/>
          </a:p>
        </p:txBody>
      </p:sp>
      <p:sp>
        <p:nvSpPr>
          <p:cNvPr id="137234" name="Text Box 18"/>
          <p:cNvSpPr txBox="1">
            <a:spLocks noChangeArrowheads="1"/>
          </p:cNvSpPr>
          <p:nvPr/>
        </p:nvSpPr>
        <p:spPr bwMode="auto">
          <a:xfrm>
            <a:off x="1908175" y="2852738"/>
            <a:ext cx="719138"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800" b="1">
                <a:solidFill>
                  <a:schemeClr val="tx1"/>
                </a:solidFill>
                <a:latin typeface="Arial" panose="020B0604020202020204" pitchFamily="34" charset="0"/>
                <a:ea typeface="宋体" panose="02010600030101010101" pitchFamily="2" charset="-122"/>
              </a:defRPr>
            </a:lvl1pPr>
            <a:lvl2pPr marL="742950" indent="-285750" eaLnBrk="0" hangingPunct="0">
              <a:defRPr kumimoji="1" sz="2800" b="1">
                <a:solidFill>
                  <a:schemeClr val="tx1"/>
                </a:solidFill>
                <a:latin typeface="Arial" panose="020B0604020202020204" pitchFamily="34" charset="0"/>
                <a:ea typeface="宋体" panose="02010600030101010101" pitchFamily="2" charset="-122"/>
              </a:defRPr>
            </a:lvl2pPr>
            <a:lvl3pPr marL="1143000" indent="-228600" eaLnBrk="0" hangingPunct="0">
              <a:defRPr kumimoji="1" sz="2800" b="1">
                <a:solidFill>
                  <a:schemeClr val="tx1"/>
                </a:solidFill>
                <a:latin typeface="Arial" panose="020B0604020202020204" pitchFamily="34" charset="0"/>
                <a:ea typeface="宋体" panose="02010600030101010101" pitchFamily="2" charset="-122"/>
              </a:defRPr>
            </a:lvl3pPr>
            <a:lvl4pPr marL="1600200" indent="-228600" eaLnBrk="0" hangingPunct="0">
              <a:defRPr kumimoji="1" sz="2800" b="1">
                <a:solidFill>
                  <a:schemeClr val="tx1"/>
                </a:solidFill>
                <a:latin typeface="Arial" panose="020B0604020202020204" pitchFamily="34" charset="0"/>
                <a:ea typeface="宋体" panose="02010600030101010101" pitchFamily="2" charset="-122"/>
              </a:defRPr>
            </a:lvl4pPr>
            <a:lvl5pPr marL="2057400" indent="-228600" eaLnBrk="0" hangingPunct="0">
              <a:defRPr kumimoji="1" sz="2800"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kumimoji="0" lang="en-US" altLang="zh-CN" sz="3200">
                <a:solidFill>
                  <a:srgbClr val="FF0000"/>
                </a:solidFill>
              </a:rPr>
              <a:t>5</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137234"/>
                                        </p:tgtEl>
                                        <p:attrNameLst>
                                          <p:attrName>style.visibility</p:attrName>
                                        </p:attrNameLst>
                                      </p:cBhvr>
                                      <p:to>
                                        <p:strVal val="visible"/>
                                      </p:to>
                                    </p:set>
                                    <p:animEffect transition="in" filter="slide(fromBottom)">
                                      <p:cBhvr>
                                        <p:cTn id="7" dur="500"/>
                                        <p:tgtEl>
                                          <p:spTgt spid="137234"/>
                                        </p:tgtEl>
                                      </p:cBhvr>
                                    </p:animEffect>
                                  </p:childTnLst>
                                  <p:subTnLst>
                                    <p:audio>
                                      <p:cMediaNode>
                                        <p:cTn display="0" masterRel="sameClick">
                                          <p:stCondLst>
                                            <p:cond evt="begin" delay="0">
                                              <p:tn val="5"/>
                                            </p:cond>
                                          </p:stCondLst>
                                          <p:endCondLst>
                                            <p:cond evt="onStopAudio" delay="0">
                                              <p:tgtEl>
                                                <p:sldTgt/>
                                              </p:tgtEl>
                                            </p:cond>
                                          </p:endCondLst>
                                        </p:cTn>
                                        <p:tgtEl>
                                          <p:sndTgt r:embed="rId2"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723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9874" name="Picture 4" descr="WW_036">
            <a:hlinkClick r:id="rId3" action="ppaction://hlinksldjump"/>
          </p:cNvPr>
          <p:cNvPicPr>
            <a:picLocks noChangeAspect="1" noChangeArrowheads="1" noCrop="1"/>
          </p:cNvPicPr>
          <p:nvPr/>
        </p:nvPicPr>
        <p:blipFill>
          <a:blip r:embed="rId4"/>
          <a:srcRect/>
          <a:stretch>
            <a:fillRect/>
          </a:stretch>
        </p:blipFill>
        <p:spPr bwMode="auto">
          <a:xfrm>
            <a:off x="0" y="0"/>
            <a:ext cx="1800225" cy="1196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9875" name="Text Box 5"/>
          <p:cNvSpPr txBox="1">
            <a:spLocks noChangeArrowheads="1"/>
          </p:cNvSpPr>
          <p:nvPr/>
        </p:nvSpPr>
        <p:spPr bwMode="auto">
          <a:xfrm>
            <a:off x="0" y="1196975"/>
            <a:ext cx="9144000" cy="206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800" b="1">
                <a:solidFill>
                  <a:schemeClr val="tx1"/>
                </a:solidFill>
                <a:latin typeface="Arial" panose="020B0604020202020204" pitchFamily="34" charset="0"/>
                <a:ea typeface="宋体" panose="02010600030101010101" pitchFamily="2" charset="-122"/>
              </a:defRPr>
            </a:lvl1pPr>
            <a:lvl2pPr marL="742950" indent="-285750" eaLnBrk="0" hangingPunct="0">
              <a:defRPr kumimoji="1" sz="2800" b="1">
                <a:solidFill>
                  <a:schemeClr val="tx1"/>
                </a:solidFill>
                <a:latin typeface="Arial" panose="020B0604020202020204" pitchFamily="34" charset="0"/>
                <a:ea typeface="宋体" panose="02010600030101010101" pitchFamily="2" charset="-122"/>
              </a:defRPr>
            </a:lvl2pPr>
            <a:lvl3pPr marL="1143000" indent="-228600" eaLnBrk="0" hangingPunct="0">
              <a:defRPr kumimoji="1" sz="2800" b="1">
                <a:solidFill>
                  <a:schemeClr val="tx1"/>
                </a:solidFill>
                <a:latin typeface="Arial" panose="020B0604020202020204" pitchFamily="34" charset="0"/>
                <a:ea typeface="宋体" panose="02010600030101010101" pitchFamily="2" charset="-122"/>
              </a:defRPr>
            </a:lvl3pPr>
            <a:lvl4pPr marL="1600200" indent="-228600" eaLnBrk="0" hangingPunct="0">
              <a:defRPr kumimoji="1" sz="2800" b="1">
                <a:solidFill>
                  <a:schemeClr val="tx1"/>
                </a:solidFill>
                <a:latin typeface="Arial" panose="020B0604020202020204" pitchFamily="34" charset="0"/>
                <a:ea typeface="宋体" panose="02010600030101010101" pitchFamily="2" charset="-122"/>
              </a:defRPr>
            </a:lvl4pPr>
            <a:lvl5pPr marL="2057400" indent="-228600" eaLnBrk="0" hangingPunct="0">
              <a:defRPr kumimoji="1" sz="2800"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kumimoji="0" lang="en-US" altLang="zh-CN" sz="3200" dirty="0"/>
              <a:t>3.</a:t>
            </a:r>
            <a:r>
              <a:rPr kumimoji="0" lang="zh-CN" altLang="en-US" sz="3200" dirty="0"/>
              <a:t>如图，在平面直角坐标系中，  </a:t>
            </a:r>
            <a:r>
              <a:rPr kumimoji="0" lang="en-US" altLang="zh-CN" sz="3200" dirty="0"/>
              <a:t>OBCD</a:t>
            </a:r>
            <a:r>
              <a:rPr kumimoji="0" lang="zh-CN" altLang="en-US" sz="3200" dirty="0"/>
              <a:t>的顶点</a:t>
            </a:r>
          </a:p>
          <a:p>
            <a:pPr algn="l" eaLnBrk="1" hangingPunct="1">
              <a:spcBef>
                <a:spcPct val="50000"/>
              </a:spcBef>
            </a:pPr>
            <a:r>
              <a:rPr kumimoji="0" lang="zh-CN" altLang="en-US" sz="1800" dirty="0"/>
              <a:t>  </a:t>
            </a:r>
            <a:r>
              <a:rPr kumimoji="0" lang="en-US" altLang="zh-CN" sz="3200" dirty="0"/>
              <a:t>O</a:t>
            </a:r>
            <a:r>
              <a:rPr kumimoji="0" lang="en-US" altLang="en-US" sz="3200" dirty="0"/>
              <a:t>﹑</a:t>
            </a:r>
            <a:r>
              <a:rPr kumimoji="0" lang="en-US" altLang="zh-CN" sz="3200" dirty="0"/>
              <a:t>B</a:t>
            </a:r>
            <a:r>
              <a:rPr kumimoji="0" lang="en-US" altLang="en-US" sz="3200" dirty="0"/>
              <a:t>﹑</a:t>
            </a:r>
            <a:r>
              <a:rPr kumimoji="0" lang="en-US" altLang="zh-CN" sz="3200" dirty="0"/>
              <a:t>D</a:t>
            </a:r>
            <a:r>
              <a:rPr kumimoji="0" lang="zh-CN" altLang="en-US" sz="3200" dirty="0"/>
              <a:t>的坐标如图所示，则顶点</a:t>
            </a:r>
            <a:r>
              <a:rPr kumimoji="0" lang="en-US" altLang="zh-CN" sz="3200" dirty="0"/>
              <a:t>C</a:t>
            </a:r>
            <a:r>
              <a:rPr kumimoji="0" lang="zh-CN" altLang="en-US" sz="3200" dirty="0"/>
              <a:t>的 </a:t>
            </a:r>
          </a:p>
          <a:p>
            <a:pPr algn="l" eaLnBrk="1" hangingPunct="1">
              <a:spcBef>
                <a:spcPct val="50000"/>
              </a:spcBef>
            </a:pPr>
            <a:r>
              <a:rPr kumimoji="0" lang="zh-CN" altLang="en-US" sz="3200" dirty="0"/>
              <a:t>坐标为（     ）</a:t>
            </a:r>
          </a:p>
        </p:txBody>
      </p:sp>
      <p:sp>
        <p:nvSpPr>
          <p:cNvPr id="79876" name="AutoShape 6"/>
          <p:cNvSpPr>
            <a:spLocks noChangeArrowheads="1"/>
          </p:cNvSpPr>
          <p:nvPr/>
        </p:nvSpPr>
        <p:spPr bwMode="auto">
          <a:xfrm>
            <a:off x="5572125" y="1357313"/>
            <a:ext cx="358775" cy="288925"/>
          </a:xfrm>
          <a:prstGeom prst="parallelogram">
            <a:avLst>
              <a:gd name="adj" fmla="val 31044"/>
            </a:avLst>
          </a:prstGeom>
          <a:solidFill>
            <a:schemeClr val="accent1">
              <a:alpha val="0"/>
            </a:schemeClr>
          </a:solidFill>
          <a:ln w="38100">
            <a:solidFill>
              <a:schemeClr val="tx1"/>
            </a:solidFill>
            <a:miter lim="800000"/>
          </a:ln>
        </p:spPr>
        <p:txBody>
          <a:bodyPr wrap="none" anchor="ctr"/>
          <a:lstStyle/>
          <a:p>
            <a:pPr algn="l"/>
            <a:endParaRPr kumimoji="0" lang="zh-CN" altLang="en-US" sz="1800" b="0"/>
          </a:p>
        </p:txBody>
      </p:sp>
      <p:grpSp>
        <p:nvGrpSpPr>
          <p:cNvPr id="79877" name="Group 76"/>
          <p:cNvGrpSpPr/>
          <p:nvPr/>
        </p:nvGrpSpPr>
        <p:grpSpPr bwMode="auto">
          <a:xfrm>
            <a:off x="5095875" y="2997200"/>
            <a:ext cx="2368550" cy="1441450"/>
            <a:chOff x="3210" y="1888"/>
            <a:chExt cx="1492" cy="908"/>
          </a:xfrm>
        </p:grpSpPr>
        <p:sp>
          <p:nvSpPr>
            <p:cNvPr id="79878" name="Line 10"/>
            <p:cNvSpPr>
              <a:spLocks noChangeShapeType="1"/>
            </p:cNvSpPr>
            <p:nvPr/>
          </p:nvSpPr>
          <p:spPr bwMode="auto">
            <a:xfrm rot="3947043">
              <a:off x="3294" y="2089"/>
              <a:ext cx="330" cy="498"/>
            </a:xfrm>
            <a:prstGeom prst="line">
              <a:avLst/>
            </a:prstGeom>
            <a:noFill/>
            <a:ln w="38100">
              <a:solidFill>
                <a:srgbClr val="000066"/>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zh-CN" altLang="en-US"/>
            </a:p>
          </p:txBody>
        </p:sp>
        <p:sp>
          <p:nvSpPr>
            <p:cNvPr id="79879" name="Line 13"/>
            <p:cNvSpPr>
              <a:spLocks noChangeShapeType="1"/>
            </p:cNvSpPr>
            <p:nvPr/>
          </p:nvSpPr>
          <p:spPr bwMode="auto">
            <a:xfrm rot="-6852957">
              <a:off x="4273" y="2082"/>
              <a:ext cx="351" cy="507"/>
            </a:xfrm>
            <a:prstGeom prst="line">
              <a:avLst/>
            </a:prstGeom>
            <a:noFill/>
            <a:ln w="38100">
              <a:solidFill>
                <a:srgbClr val="000066"/>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zh-CN" altLang="en-US"/>
            </a:p>
          </p:txBody>
        </p:sp>
        <p:sp>
          <p:nvSpPr>
            <p:cNvPr id="79880" name="Line 14"/>
            <p:cNvSpPr>
              <a:spLocks noChangeShapeType="1"/>
            </p:cNvSpPr>
            <p:nvPr/>
          </p:nvSpPr>
          <p:spPr bwMode="auto">
            <a:xfrm rot="3947043" flipH="1">
              <a:off x="3594" y="2131"/>
              <a:ext cx="405" cy="925"/>
            </a:xfrm>
            <a:prstGeom prst="line">
              <a:avLst/>
            </a:prstGeom>
            <a:noFill/>
            <a:ln w="38100">
              <a:solidFill>
                <a:srgbClr val="000066"/>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zh-CN" altLang="en-US"/>
            </a:p>
          </p:txBody>
        </p:sp>
        <p:sp>
          <p:nvSpPr>
            <p:cNvPr id="79881" name="Line 15"/>
            <p:cNvSpPr>
              <a:spLocks noChangeShapeType="1"/>
            </p:cNvSpPr>
            <p:nvPr/>
          </p:nvSpPr>
          <p:spPr bwMode="auto">
            <a:xfrm rot="3947043" flipH="1">
              <a:off x="3912" y="1627"/>
              <a:ext cx="406" cy="928"/>
            </a:xfrm>
            <a:prstGeom prst="line">
              <a:avLst/>
            </a:prstGeom>
            <a:noFill/>
            <a:ln w="38100">
              <a:solidFill>
                <a:srgbClr val="000066"/>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zh-CN" altLang="en-US"/>
            </a:p>
          </p:txBody>
        </p:sp>
      </p:grpSp>
      <p:sp>
        <p:nvSpPr>
          <p:cNvPr id="79882" name="Line 18"/>
          <p:cNvSpPr>
            <a:spLocks noChangeShapeType="1"/>
          </p:cNvSpPr>
          <p:nvPr/>
        </p:nvSpPr>
        <p:spPr bwMode="auto">
          <a:xfrm flipV="1">
            <a:off x="4716463" y="4138613"/>
            <a:ext cx="3078162" cy="11112"/>
          </a:xfrm>
          <a:prstGeom prst="line">
            <a:avLst/>
          </a:prstGeom>
          <a:noFill/>
          <a:ln w="38100">
            <a:solidFill>
              <a:schemeClr val="tx1"/>
            </a:solidFill>
            <a:round/>
            <a:tailEnd type="arrow" w="med" len="med"/>
          </a:ln>
          <a:extLst>
            <a:ext uri="{909E8E84-426E-40DD-AFC4-6F175D3DCCD1}">
              <a14:hiddenFill xmlns:a14="http://schemas.microsoft.com/office/drawing/2010/main">
                <a:noFill/>
              </a14:hiddenFill>
            </a:ext>
          </a:extLst>
        </p:spPr>
        <p:txBody>
          <a:bodyPr/>
          <a:lstStyle/>
          <a:p>
            <a:endParaRPr lang="zh-CN" altLang="en-US"/>
          </a:p>
        </p:txBody>
      </p:sp>
      <p:sp>
        <p:nvSpPr>
          <p:cNvPr id="136211" name="Text Box 19"/>
          <p:cNvSpPr txBox="1">
            <a:spLocks noChangeArrowheads="1"/>
          </p:cNvSpPr>
          <p:nvPr/>
        </p:nvSpPr>
        <p:spPr bwMode="auto">
          <a:xfrm>
            <a:off x="7596188" y="4078288"/>
            <a:ext cx="547687" cy="519112"/>
          </a:xfrm>
          <a:prstGeom prst="rect">
            <a:avLst/>
          </a:prstGeom>
          <a:noFill/>
          <a:ln w="9525">
            <a:noFill/>
            <a:miter lim="800000"/>
          </a:ln>
          <a:effectLst/>
        </p:spPr>
        <p:txBody>
          <a:bodyPr>
            <a:spAutoFit/>
          </a:bodyPr>
          <a:lstStyle>
            <a:lvl1pPr eaLnBrk="0" hangingPunct="0">
              <a:defRPr kumimoji="1" sz="2800" b="1">
                <a:solidFill>
                  <a:schemeClr val="tx1"/>
                </a:solidFill>
                <a:latin typeface="Arial" panose="020B0604020202020204" pitchFamily="34" charset="0"/>
                <a:ea typeface="宋体" panose="02010600030101010101" pitchFamily="2" charset="-122"/>
              </a:defRPr>
            </a:lvl1pPr>
            <a:lvl2pPr marL="742950" indent="-285750" eaLnBrk="0" hangingPunct="0">
              <a:defRPr kumimoji="1" sz="2800" b="1">
                <a:solidFill>
                  <a:schemeClr val="tx1"/>
                </a:solidFill>
                <a:latin typeface="Arial" panose="020B0604020202020204" pitchFamily="34" charset="0"/>
                <a:ea typeface="宋体" panose="02010600030101010101" pitchFamily="2" charset="-122"/>
              </a:defRPr>
            </a:lvl2pPr>
            <a:lvl3pPr marL="1143000" indent="-228600" eaLnBrk="0" hangingPunct="0">
              <a:defRPr kumimoji="1" sz="2800" b="1">
                <a:solidFill>
                  <a:schemeClr val="tx1"/>
                </a:solidFill>
                <a:latin typeface="Arial" panose="020B0604020202020204" pitchFamily="34" charset="0"/>
                <a:ea typeface="宋体" panose="02010600030101010101" pitchFamily="2" charset="-122"/>
              </a:defRPr>
            </a:lvl3pPr>
            <a:lvl4pPr marL="1600200" indent="-228600" eaLnBrk="0" hangingPunct="0">
              <a:defRPr kumimoji="1" sz="2800" b="1">
                <a:solidFill>
                  <a:schemeClr val="tx1"/>
                </a:solidFill>
                <a:latin typeface="Arial" panose="020B0604020202020204" pitchFamily="34" charset="0"/>
                <a:ea typeface="宋体" panose="02010600030101010101" pitchFamily="2" charset="-122"/>
              </a:defRPr>
            </a:lvl4pPr>
            <a:lvl5pPr marL="2057400" indent="-228600" eaLnBrk="0" hangingPunct="0">
              <a:defRPr kumimoji="1" sz="2800"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kumimoji="0" lang="en-US" altLang="zh-CN">
                <a:effectLst>
                  <a:outerShdw blurRad="38100" dist="38100" dir="2700000" algn="tl">
                    <a:srgbClr val="C0C0C0"/>
                  </a:outerShdw>
                </a:effectLst>
                <a:latin typeface="Comic Sans MS" panose="030F0702030302020204" pitchFamily="66" charset="0"/>
              </a:rPr>
              <a:t>x</a:t>
            </a:r>
          </a:p>
        </p:txBody>
      </p:sp>
      <p:sp>
        <p:nvSpPr>
          <p:cNvPr id="79884" name="Line 45"/>
          <p:cNvSpPr>
            <a:spLocks noChangeShapeType="1"/>
          </p:cNvSpPr>
          <p:nvPr/>
        </p:nvSpPr>
        <p:spPr bwMode="auto">
          <a:xfrm flipH="1" flipV="1">
            <a:off x="5219700" y="2565400"/>
            <a:ext cx="0" cy="2951163"/>
          </a:xfrm>
          <a:prstGeom prst="line">
            <a:avLst/>
          </a:prstGeom>
          <a:noFill/>
          <a:ln w="38100">
            <a:solidFill>
              <a:schemeClr val="tx1"/>
            </a:solidFill>
            <a:round/>
            <a:tailEnd type="arrow" w="med" len="med"/>
          </a:ln>
          <a:extLst>
            <a:ext uri="{909E8E84-426E-40DD-AFC4-6F175D3DCCD1}">
              <a14:hiddenFill xmlns:a14="http://schemas.microsoft.com/office/drawing/2010/main">
                <a:noFill/>
              </a14:hiddenFill>
            </a:ext>
          </a:extLst>
        </p:spPr>
        <p:txBody>
          <a:bodyPr/>
          <a:lstStyle/>
          <a:p>
            <a:endParaRPr lang="zh-CN" altLang="en-US"/>
          </a:p>
        </p:txBody>
      </p:sp>
      <p:sp>
        <p:nvSpPr>
          <p:cNvPr id="136238" name="Text Box 46"/>
          <p:cNvSpPr txBox="1">
            <a:spLocks noChangeArrowheads="1"/>
          </p:cNvSpPr>
          <p:nvPr/>
        </p:nvSpPr>
        <p:spPr bwMode="auto">
          <a:xfrm>
            <a:off x="5219700" y="2349500"/>
            <a:ext cx="547688" cy="519113"/>
          </a:xfrm>
          <a:prstGeom prst="rect">
            <a:avLst/>
          </a:prstGeom>
          <a:noFill/>
          <a:ln w="9525">
            <a:noFill/>
            <a:miter lim="800000"/>
          </a:ln>
          <a:effectLst/>
        </p:spPr>
        <p:txBody>
          <a:bodyPr>
            <a:spAutoFit/>
          </a:bodyPr>
          <a:lstStyle>
            <a:lvl1pPr eaLnBrk="0" hangingPunct="0">
              <a:defRPr kumimoji="1" sz="2800" b="1">
                <a:solidFill>
                  <a:schemeClr val="tx1"/>
                </a:solidFill>
                <a:latin typeface="Arial" panose="020B0604020202020204" pitchFamily="34" charset="0"/>
                <a:ea typeface="宋体" panose="02010600030101010101" pitchFamily="2" charset="-122"/>
              </a:defRPr>
            </a:lvl1pPr>
            <a:lvl2pPr marL="742950" indent="-285750" eaLnBrk="0" hangingPunct="0">
              <a:defRPr kumimoji="1" sz="2800" b="1">
                <a:solidFill>
                  <a:schemeClr val="tx1"/>
                </a:solidFill>
                <a:latin typeface="Arial" panose="020B0604020202020204" pitchFamily="34" charset="0"/>
                <a:ea typeface="宋体" panose="02010600030101010101" pitchFamily="2" charset="-122"/>
              </a:defRPr>
            </a:lvl2pPr>
            <a:lvl3pPr marL="1143000" indent="-228600" eaLnBrk="0" hangingPunct="0">
              <a:defRPr kumimoji="1" sz="2800" b="1">
                <a:solidFill>
                  <a:schemeClr val="tx1"/>
                </a:solidFill>
                <a:latin typeface="Arial" panose="020B0604020202020204" pitchFamily="34" charset="0"/>
                <a:ea typeface="宋体" panose="02010600030101010101" pitchFamily="2" charset="-122"/>
              </a:defRPr>
            </a:lvl3pPr>
            <a:lvl4pPr marL="1600200" indent="-228600" eaLnBrk="0" hangingPunct="0">
              <a:defRPr kumimoji="1" sz="2800" b="1">
                <a:solidFill>
                  <a:schemeClr val="tx1"/>
                </a:solidFill>
                <a:latin typeface="Arial" panose="020B0604020202020204" pitchFamily="34" charset="0"/>
                <a:ea typeface="宋体" panose="02010600030101010101" pitchFamily="2" charset="-122"/>
              </a:defRPr>
            </a:lvl4pPr>
            <a:lvl5pPr marL="2057400" indent="-228600" eaLnBrk="0" hangingPunct="0">
              <a:defRPr kumimoji="1" sz="2800"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kumimoji="0" lang="en-US" altLang="zh-CN">
                <a:effectLst>
                  <a:outerShdw blurRad="38100" dist="38100" dir="2700000" algn="tl">
                    <a:srgbClr val="C0C0C0"/>
                  </a:outerShdw>
                </a:effectLst>
                <a:latin typeface="Comic Sans MS" panose="030F0702030302020204" pitchFamily="66" charset="0"/>
              </a:rPr>
              <a:t>Y</a:t>
            </a:r>
          </a:p>
        </p:txBody>
      </p:sp>
      <p:sp>
        <p:nvSpPr>
          <p:cNvPr id="79886" name="Text Box 67"/>
          <p:cNvSpPr txBox="1">
            <a:spLocks noChangeArrowheads="1"/>
          </p:cNvSpPr>
          <p:nvPr/>
        </p:nvSpPr>
        <p:spPr bwMode="auto">
          <a:xfrm>
            <a:off x="7380288" y="3068638"/>
            <a:ext cx="4333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800" b="1">
                <a:solidFill>
                  <a:schemeClr val="tx1"/>
                </a:solidFill>
                <a:latin typeface="Arial" panose="020B0604020202020204" pitchFamily="34" charset="0"/>
                <a:ea typeface="宋体" panose="02010600030101010101" pitchFamily="2" charset="-122"/>
              </a:defRPr>
            </a:lvl1pPr>
            <a:lvl2pPr marL="742950" indent="-285750" eaLnBrk="0" hangingPunct="0">
              <a:defRPr kumimoji="1" sz="2800" b="1">
                <a:solidFill>
                  <a:schemeClr val="tx1"/>
                </a:solidFill>
                <a:latin typeface="Arial" panose="020B0604020202020204" pitchFamily="34" charset="0"/>
                <a:ea typeface="宋体" panose="02010600030101010101" pitchFamily="2" charset="-122"/>
              </a:defRPr>
            </a:lvl2pPr>
            <a:lvl3pPr marL="1143000" indent="-228600" eaLnBrk="0" hangingPunct="0">
              <a:defRPr kumimoji="1" sz="2800" b="1">
                <a:solidFill>
                  <a:schemeClr val="tx1"/>
                </a:solidFill>
                <a:latin typeface="Arial" panose="020B0604020202020204" pitchFamily="34" charset="0"/>
                <a:ea typeface="宋体" panose="02010600030101010101" pitchFamily="2" charset="-122"/>
              </a:defRPr>
            </a:lvl3pPr>
            <a:lvl4pPr marL="1600200" indent="-228600" eaLnBrk="0" hangingPunct="0">
              <a:defRPr kumimoji="1" sz="2800" b="1">
                <a:solidFill>
                  <a:schemeClr val="tx1"/>
                </a:solidFill>
                <a:latin typeface="Arial" panose="020B0604020202020204" pitchFamily="34" charset="0"/>
                <a:ea typeface="宋体" panose="02010600030101010101" pitchFamily="2" charset="-122"/>
              </a:defRPr>
            </a:lvl4pPr>
            <a:lvl5pPr marL="2057400" indent="-228600" eaLnBrk="0" hangingPunct="0">
              <a:defRPr kumimoji="1" sz="2800"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kumimoji="0" lang="en-US" altLang="zh-CN" sz="2400"/>
              <a:t>C</a:t>
            </a:r>
          </a:p>
        </p:txBody>
      </p:sp>
      <p:sp>
        <p:nvSpPr>
          <p:cNvPr id="79887" name="Rectangle 68"/>
          <p:cNvSpPr>
            <a:spLocks noChangeArrowheads="1"/>
          </p:cNvSpPr>
          <p:nvPr/>
        </p:nvSpPr>
        <p:spPr bwMode="auto">
          <a:xfrm>
            <a:off x="4859338" y="4078288"/>
            <a:ext cx="131603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r>
              <a:rPr kumimoji="0" lang="en-US" altLang="zh-CN" sz="2400"/>
              <a:t>O (0,0)</a:t>
            </a:r>
          </a:p>
        </p:txBody>
      </p:sp>
      <p:sp>
        <p:nvSpPr>
          <p:cNvPr id="79888" name="Rectangle 70"/>
          <p:cNvSpPr>
            <a:spLocks noChangeArrowheads="1"/>
          </p:cNvSpPr>
          <p:nvPr/>
        </p:nvSpPr>
        <p:spPr bwMode="auto">
          <a:xfrm>
            <a:off x="6515100" y="4149725"/>
            <a:ext cx="10318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l"/>
            <a:r>
              <a:rPr kumimoji="0" lang="en-US" altLang="zh-CN" sz="2400"/>
              <a:t>B(5,0)</a:t>
            </a:r>
          </a:p>
        </p:txBody>
      </p:sp>
      <p:sp>
        <p:nvSpPr>
          <p:cNvPr id="79889" name="Rectangle 72"/>
          <p:cNvSpPr>
            <a:spLocks noChangeArrowheads="1"/>
          </p:cNvSpPr>
          <p:nvPr/>
        </p:nvSpPr>
        <p:spPr bwMode="auto">
          <a:xfrm>
            <a:off x="5508625" y="2852738"/>
            <a:ext cx="10318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l">
              <a:spcBef>
                <a:spcPct val="50000"/>
              </a:spcBef>
            </a:pPr>
            <a:r>
              <a:rPr kumimoji="0" lang="en-US" altLang="zh-CN" sz="2400"/>
              <a:t>D(2,3)</a:t>
            </a:r>
          </a:p>
        </p:txBody>
      </p:sp>
      <p:sp>
        <p:nvSpPr>
          <p:cNvPr id="79890" name="Text Box 74"/>
          <p:cNvSpPr txBox="1">
            <a:spLocks noChangeArrowheads="1"/>
          </p:cNvSpPr>
          <p:nvPr/>
        </p:nvSpPr>
        <p:spPr bwMode="auto">
          <a:xfrm>
            <a:off x="539750" y="3716338"/>
            <a:ext cx="4392613" cy="1160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800" b="1">
                <a:solidFill>
                  <a:schemeClr val="tx1"/>
                </a:solidFill>
                <a:latin typeface="Arial" panose="020B0604020202020204" pitchFamily="34" charset="0"/>
                <a:ea typeface="宋体" panose="02010600030101010101" pitchFamily="2" charset="-122"/>
              </a:defRPr>
            </a:lvl1pPr>
            <a:lvl2pPr marL="742950" indent="-285750" eaLnBrk="0" hangingPunct="0">
              <a:defRPr kumimoji="1" sz="2800" b="1">
                <a:solidFill>
                  <a:schemeClr val="tx1"/>
                </a:solidFill>
                <a:latin typeface="Arial" panose="020B0604020202020204" pitchFamily="34" charset="0"/>
                <a:ea typeface="宋体" panose="02010600030101010101" pitchFamily="2" charset="-122"/>
              </a:defRPr>
            </a:lvl2pPr>
            <a:lvl3pPr marL="1143000" indent="-228600" eaLnBrk="0" hangingPunct="0">
              <a:defRPr kumimoji="1" sz="2800" b="1">
                <a:solidFill>
                  <a:schemeClr val="tx1"/>
                </a:solidFill>
                <a:latin typeface="Arial" panose="020B0604020202020204" pitchFamily="34" charset="0"/>
                <a:ea typeface="宋体" panose="02010600030101010101" pitchFamily="2" charset="-122"/>
              </a:defRPr>
            </a:lvl3pPr>
            <a:lvl4pPr marL="1600200" indent="-228600" eaLnBrk="0" hangingPunct="0">
              <a:defRPr kumimoji="1" sz="2800" b="1">
                <a:solidFill>
                  <a:schemeClr val="tx1"/>
                </a:solidFill>
                <a:latin typeface="Arial" panose="020B0604020202020204" pitchFamily="34" charset="0"/>
                <a:ea typeface="宋体" panose="02010600030101010101" pitchFamily="2" charset="-122"/>
              </a:defRPr>
            </a:lvl4pPr>
            <a:lvl5pPr marL="2057400" indent="-228600" eaLnBrk="0" hangingPunct="0">
              <a:defRPr kumimoji="1" sz="2800"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kumimoji="0" lang="en-US" altLang="zh-CN" dirty="0"/>
              <a:t>A.  (3,7)     B.  (5,3)</a:t>
            </a:r>
          </a:p>
          <a:p>
            <a:pPr algn="l" eaLnBrk="1" hangingPunct="1">
              <a:spcBef>
                <a:spcPct val="50000"/>
              </a:spcBef>
            </a:pPr>
            <a:r>
              <a:rPr kumimoji="0" lang="en-US" altLang="zh-CN" dirty="0"/>
              <a:t>C.  (7,3)     D.  (8,2)</a:t>
            </a:r>
          </a:p>
        </p:txBody>
      </p:sp>
      <p:sp>
        <p:nvSpPr>
          <p:cNvPr id="136267" name="Text Box 75"/>
          <p:cNvSpPr txBox="1">
            <a:spLocks noChangeArrowheads="1"/>
          </p:cNvSpPr>
          <p:nvPr/>
        </p:nvSpPr>
        <p:spPr bwMode="auto">
          <a:xfrm>
            <a:off x="1785938" y="2643188"/>
            <a:ext cx="5048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800" b="1">
                <a:solidFill>
                  <a:schemeClr val="tx1"/>
                </a:solidFill>
                <a:latin typeface="Arial" panose="020B0604020202020204" pitchFamily="34" charset="0"/>
                <a:ea typeface="宋体" panose="02010600030101010101" pitchFamily="2" charset="-122"/>
              </a:defRPr>
            </a:lvl1pPr>
            <a:lvl2pPr marL="742950" indent="-285750" eaLnBrk="0" hangingPunct="0">
              <a:defRPr kumimoji="1" sz="2800" b="1">
                <a:solidFill>
                  <a:schemeClr val="tx1"/>
                </a:solidFill>
                <a:latin typeface="Arial" panose="020B0604020202020204" pitchFamily="34" charset="0"/>
                <a:ea typeface="宋体" panose="02010600030101010101" pitchFamily="2" charset="-122"/>
              </a:defRPr>
            </a:lvl2pPr>
            <a:lvl3pPr marL="1143000" indent="-228600" eaLnBrk="0" hangingPunct="0">
              <a:defRPr kumimoji="1" sz="2800" b="1">
                <a:solidFill>
                  <a:schemeClr val="tx1"/>
                </a:solidFill>
                <a:latin typeface="Arial" panose="020B0604020202020204" pitchFamily="34" charset="0"/>
                <a:ea typeface="宋体" panose="02010600030101010101" pitchFamily="2" charset="-122"/>
              </a:defRPr>
            </a:lvl3pPr>
            <a:lvl4pPr marL="1600200" indent="-228600" eaLnBrk="0" hangingPunct="0">
              <a:defRPr kumimoji="1" sz="2800" b="1">
                <a:solidFill>
                  <a:schemeClr val="tx1"/>
                </a:solidFill>
                <a:latin typeface="Arial" panose="020B0604020202020204" pitchFamily="34" charset="0"/>
                <a:ea typeface="宋体" panose="02010600030101010101" pitchFamily="2" charset="-122"/>
              </a:defRPr>
            </a:lvl4pPr>
            <a:lvl5pPr marL="2057400" indent="-228600" eaLnBrk="0" hangingPunct="0">
              <a:defRPr kumimoji="1" sz="2800"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kumimoji="0" lang="en-US" altLang="zh-CN" sz="3200">
                <a:solidFill>
                  <a:srgbClr val="FF0000"/>
                </a:solidFill>
              </a:rPr>
              <a:t>C</a:t>
            </a:r>
          </a:p>
        </p:txBody>
      </p:sp>
      <p:grpSp>
        <p:nvGrpSpPr>
          <p:cNvPr id="3" name="Group 79"/>
          <p:cNvGrpSpPr/>
          <p:nvPr/>
        </p:nvGrpSpPr>
        <p:grpSpPr bwMode="auto">
          <a:xfrm>
            <a:off x="5724525" y="3357563"/>
            <a:ext cx="1584325" cy="792162"/>
            <a:chOff x="3606" y="2115"/>
            <a:chExt cx="998" cy="499"/>
          </a:xfrm>
        </p:grpSpPr>
        <p:sp>
          <p:nvSpPr>
            <p:cNvPr id="79893" name="Line 77"/>
            <p:cNvSpPr>
              <a:spLocks noChangeShapeType="1"/>
            </p:cNvSpPr>
            <p:nvPr/>
          </p:nvSpPr>
          <p:spPr bwMode="auto">
            <a:xfrm flipH="1" flipV="1">
              <a:off x="3606" y="2115"/>
              <a:ext cx="0" cy="499"/>
            </a:xfrm>
            <a:prstGeom prst="line">
              <a:avLst/>
            </a:prstGeom>
            <a:noFill/>
            <a:ln w="50800">
              <a:solidFill>
                <a:srgbClr val="FF0000"/>
              </a:solidFill>
              <a:prstDash val="sysDot"/>
              <a:round/>
            </a:ln>
            <a:extLst>
              <a:ext uri="{909E8E84-426E-40DD-AFC4-6F175D3DCCD1}">
                <a14:hiddenFill xmlns:a14="http://schemas.microsoft.com/office/drawing/2010/main">
                  <a:noFill/>
                </a14:hiddenFill>
              </a:ext>
            </a:extLst>
          </p:spPr>
          <p:txBody>
            <a:bodyPr/>
            <a:lstStyle/>
            <a:p>
              <a:endParaRPr lang="zh-CN" altLang="en-US"/>
            </a:p>
          </p:txBody>
        </p:sp>
        <p:sp>
          <p:nvSpPr>
            <p:cNvPr id="79894" name="Line 78"/>
            <p:cNvSpPr>
              <a:spLocks noChangeShapeType="1"/>
            </p:cNvSpPr>
            <p:nvPr/>
          </p:nvSpPr>
          <p:spPr bwMode="auto">
            <a:xfrm flipH="1" flipV="1">
              <a:off x="4604" y="2115"/>
              <a:ext cx="0" cy="499"/>
            </a:xfrm>
            <a:prstGeom prst="line">
              <a:avLst/>
            </a:prstGeom>
            <a:noFill/>
            <a:ln w="50800">
              <a:solidFill>
                <a:srgbClr val="FF0000"/>
              </a:solidFill>
              <a:prstDash val="sysDot"/>
              <a:round/>
            </a:ln>
            <a:extLst>
              <a:ext uri="{909E8E84-426E-40DD-AFC4-6F175D3DCCD1}">
                <a14:hiddenFill xmlns:a14="http://schemas.microsoft.com/office/drawing/2010/main">
                  <a:noFill/>
                </a14:hiddenFill>
              </a:ext>
            </a:extLst>
          </p:spPr>
          <p:txBody>
            <a:bodyPr/>
            <a:lstStyle/>
            <a:p>
              <a:endParaRPr lang="zh-CN" altLang="en-US"/>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subTnLst>
                                    <p:audio>
                                      <p:cMediaNode>
                                        <p:cTn display="0" masterRel="sameClick">
                                          <p:stCondLst>
                                            <p:cond evt="begin" delay="0">
                                              <p:tn val="5"/>
                                            </p:cond>
                                          </p:stCondLst>
                                          <p:endCondLst>
                                            <p:cond evt="onStopAudio" delay="0">
                                              <p:tgtEl>
                                                <p:sldTgt/>
                                              </p:tgtEl>
                                            </p:cond>
                                          </p:endCondLst>
                                        </p:cTn>
                                        <p:tgtEl>
                                          <p:sndTgt r:embed="rId2" name="chimes.wav"/>
                                        </p:tgtEl>
                                      </p:cMediaNode>
                                    </p:audio>
                                  </p:sub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36267"/>
                                        </p:tgtEl>
                                        <p:attrNameLst>
                                          <p:attrName>style.visibility</p:attrName>
                                        </p:attrNameLst>
                                      </p:cBhvr>
                                      <p:to>
                                        <p:strVal val="visible"/>
                                      </p:to>
                                    </p:set>
                                    <p:anim calcmode="lin" valueType="num">
                                      <p:cBhvr additive="base">
                                        <p:cTn id="12" dur="500" fill="hold"/>
                                        <p:tgtEl>
                                          <p:spTgt spid="136267"/>
                                        </p:tgtEl>
                                        <p:attrNameLst>
                                          <p:attrName>ppt_x</p:attrName>
                                        </p:attrNameLst>
                                      </p:cBhvr>
                                      <p:tavLst>
                                        <p:tav tm="0">
                                          <p:val>
                                            <p:strVal val="#ppt_x"/>
                                          </p:val>
                                        </p:tav>
                                        <p:tav tm="100000">
                                          <p:val>
                                            <p:strVal val="#ppt_x"/>
                                          </p:val>
                                        </p:tav>
                                      </p:tavLst>
                                    </p:anim>
                                    <p:anim calcmode="lin" valueType="num">
                                      <p:cBhvr additive="base">
                                        <p:cTn id="13" dur="500" fill="hold"/>
                                        <p:tgtEl>
                                          <p:spTgt spid="136267"/>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0"/>
                                            </p:cond>
                                          </p:stCondLst>
                                          <p:endCondLst>
                                            <p:cond evt="onStopAudio" delay="0">
                                              <p:tgtEl>
                                                <p:sldTgt/>
                                              </p:tgtEl>
                                            </p:cond>
                                          </p:endCondLst>
                                        </p:cTn>
                                        <p:tgtEl>
                                          <p:sndTgt r:embed="rId2"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6267"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2946" name="Picture 2" descr="337"/>
          <p:cNvPicPr>
            <a:picLocks noChangeAspect="1" noChangeArrowheads="1" noCrop="1"/>
          </p:cNvPicPr>
          <p:nvPr/>
        </p:nvPicPr>
        <p:blipFill>
          <a:blip r:embed="rId2"/>
          <a:srcRect/>
          <a:stretch>
            <a:fillRect/>
          </a:stretch>
        </p:blipFill>
        <p:spPr bwMode="auto">
          <a:xfrm>
            <a:off x="468313" y="2852738"/>
            <a:ext cx="2051050" cy="1512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2947" name="WordArt 3"/>
          <p:cNvSpPr>
            <a:spLocks noChangeArrowheads="1" noChangeShapeType="1" noTextEdit="1"/>
          </p:cNvSpPr>
          <p:nvPr/>
        </p:nvSpPr>
        <p:spPr bwMode="auto">
          <a:xfrm>
            <a:off x="323850" y="188913"/>
            <a:ext cx="2089150" cy="719137"/>
          </a:xfrm>
          <a:prstGeom prst="rect">
            <a:avLst/>
          </a:prstGeom>
        </p:spPr>
        <p:txBody>
          <a:bodyPr wrap="none" fromWordArt="1">
            <a:prstTxWarp prst="textCascadeUp">
              <a:avLst>
                <a:gd name="adj" fmla="val 100000"/>
              </a:avLst>
            </a:prstTxWarp>
            <a:scene3d>
              <a:camera prst="legacyPerspectiveFront">
                <a:rot lat="20519995" lon="1080000" rev="0"/>
              </a:camera>
              <a:lightRig rig="legacyHarsh2" dir="b"/>
            </a:scene3d>
            <a:sp3d extrusionH="430200" prstMaterial="legacyMatte">
              <a:extrusionClr>
                <a:srgbClr val="FF6600"/>
              </a:extrusionClr>
            </a:sp3d>
          </a:bodyPr>
          <a:lstStyle/>
          <a:p>
            <a:r>
              <a:rPr lang="zh-CN" altLang="en-US" sz="3200" kern="10">
                <a:ln w="9525">
                  <a:round/>
                </a:ln>
                <a:gradFill rotWithShape="1">
                  <a:gsLst>
                    <a:gs pos="0">
                      <a:srgbClr val="FFE701"/>
                    </a:gs>
                    <a:gs pos="100000">
                      <a:srgbClr val="FE3E02"/>
                    </a:gs>
                  </a:gsLst>
                  <a:lin ang="5400000" scaled="1"/>
                </a:gradFill>
                <a:latin typeface="黑体" panose="02010609060101010101" pitchFamily="49" charset="-122"/>
                <a:ea typeface="黑体" panose="02010609060101010101" pitchFamily="49" charset="-122"/>
              </a:rPr>
              <a:t>你来评一评</a:t>
            </a:r>
          </a:p>
        </p:txBody>
      </p:sp>
      <p:sp>
        <p:nvSpPr>
          <p:cNvPr id="82948" name="Rectangle 4"/>
          <p:cNvSpPr>
            <a:spLocks noChangeArrowheads="1"/>
          </p:cNvSpPr>
          <p:nvPr/>
        </p:nvSpPr>
        <p:spPr bwMode="auto">
          <a:xfrm>
            <a:off x="0" y="765175"/>
            <a:ext cx="9144000" cy="2105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l"/>
            <a:r>
              <a:rPr kumimoji="0" lang="en-US" altLang="zh-CN" sz="4000" dirty="0">
                <a:latin typeface="黑体" panose="02010609060101010101" pitchFamily="49" charset="-122"/>
                <a:ea typeface="黑体" panose="02010609060101010101" pitchFamily="49" charset="-122"/>
              </a:rPr>
              <a:t>   </a:t>
            </a:r>
            <a:r>
              <a:rPr kumimoji="0" lang="zh-CN" altLang="en-US" dirty="0">
                <a:latin typeface="黑体" panose="02010609060101010101" pitchFamily="49" charset="-122"/>
                <a:ea typeface="黑体" panose="02010609060101010101" pitchFamily="49" charset="-122"/>
              </a:rPr>
              <a:t>一位饱经苍桑的老人，经过一辈子的辛</a:t>
            </a:r>
            <a:r>
              <a:rPr kumimoji="0" lang="zh-CN" altLang="ru-RU" dirty="0">
                <a:latin typeface="黑体" panose="02010609060101010101" pitchFamily="49" charset="-122"/>
                <a:ea typeface="黑体" panose="02010609060101010101" pitchFamily="49" charset="-122"/>
              </a:rPr>
              <a:t>勤劳动，</a:t>
            </a:r>
            <a:r>
              <a:rPr kumimoji="0" lang="zh-CN" altLang="en-US" dirty="0">
                <a:latin typeface="黑体" panose="02010609060101010101" pitchFamily="49" charset="-122"/>
                <a:ea typeface="黑体" panose="02010609060101010101" pitchFamily="49" charset="-122"/>
              </a:rPr>
              <a:t> </a:t>
            </a:r>
            <a:r>
              <a:rPr kumimoji="0" lang="zh-CN" altLang="ru-RU" dirty="0">
                <a:latin typeface="黑体" panose="02010609060101010101" pitchFamily="49" charset="-122"/>
                <a:ea typeface="黑体" panose="02010609060101010101" pitchFamily="49" charset="-122"/>
              </a:rPr>
              <a:t>到晚年的时候，终于拥有了一块平行四边形的土地，由于年迈体弱，他决定把这块土地分给他的四个孩子，他是这样分的：</a:t>
            </a:r>
            <a:r>
              <a:rPr kumimoji="0" lang="zh-CN" altLang="en-US" sz="3600" dirty="0">
                <a:latin typeface="黑体" panose="02010609060101010101" pitchFamily="49" charset="-122"/>
                <a:ea typeface="黑体" panose="02010609060101010101" pitchFamily="49" charset="-122"/>
              </a:rPr>
              <a:t> </a:t>
            </a:r>
          </a:p>
        </p:txBody>
      </p:sp>
      <p:grpSp>
        <p:nvGrpSpPr>
          <p:cNvPr id="82949" name="Group 5"/>
          <p:cNvGrpSpPr/>
          <p:nvPr/>
        </p:nvGrpSpPr>
        <p:grpSpPr bwMode="auto">
          <a:xfrm>
            <a:off x="4067175" y="2636838"/>
            <a:ext cx="3744913" cy="1439862"/>
            <a:chOff x="1972" y="1808"/>
            <a:chExt cx="2359" cy="907"/>
          </a:xfrm>
        </p:grpSpPr>
        <p:sp>
          <p:nvSpPr>
            <p:cNvPr id="82950" name="AutoShape 6"/>
            <p:cNvSpPr>
              <a:spLocks noChangeArrowheads="1"/>
            </p:cNvSpPr>
            <p:nvPr/>
          </p:nvSpPr>
          <p:spPr bwMode="auto">
            <a:xfrm>
              <a:off x="1972" y="1808"/>
              <a:ext cx="2359" cy="907"/>
            </a:xfrm>
            <a:prstGeom prst="parallelogram">
              <a:avLst>
                <a:gd name="adj" fmla="val 65022"/>
              </a:avLst>
            </a:prstGeom>
            <a:solidFill>
              <a:schemeClr val="accent1"/>
            </a:solidFill>
            <a:ln w="63500">
              <a:solidFill>
                <a:schemeClr val="tx1"/>
              </a:solidFill>
              <a:miter lim="800000"/>
            </a:ln>
          </p:spPr>
          <p:txBody>
            <a:bodyPr wrap="none" anchor="ctr"/>
            <a:lstStyle/>
            <a:p>
              <a:pPr algn="l"/>
              <a:endParaRPr kumimoji="0" lang="zh-CN" altLang="en-US" sz="1800" b="0"/>
            </a:p>
          </p:txBody>
        </p:sp>
        <p:sp>
          <p:nvSpPr>
            <p:cNvPr id="82951" name="Line 7"/>
            <p:cNvSpPr>
              <a:spLocks noChangeShapeType="1"/>
            </p:cNvSpPr>
            <p:nvPr/>
          </p:nvSpPr>
          <p:spPr bwMode="auto">
            <a:xfrm>
              <a:off x="2562" y="1808"/>
              <a:ext cx="1179" cy="907"/>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82952" name="Line 8"/>
            <p:cNvSpPr>
              <a:spLocks noChangeShapeType="1"/>
            </p:cNvSpPr>
            <p:nvPr/>
          </p:nvSpPr>
          <p:spPr bwMode="auto">
            <a:xfrm flipV="1">
              <a:off x="1972" y="1808"/>
              <a:ext cx="2359" cy="907"/>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grpSp>
      <p:sp>
        <p:nvSpPr>
          <p:cNvPr id="82953" name="Text Box 9"/>
          <p:cNvSpPr txBox="1">
            <a:spLocks noChangeArrowheads="1"/>
          </p:cNvSpPr>
          <p:nvPr/>
        </p:nvSpPr>
        <p:spPr bwMode="auto">
          <a:xfrm>
            <a:off x="5651500" y="2708275"/>
            <a:ext cx="936625" cy="457200"/>
          </a:xfrm>
          <a:prstGeom prst="rect">
            <a:avLst/>
          </a:prstGeom>
          <a:solidFill>
            <a:srgbClr val="00FFFF">
              <a:alpha val="25098"/>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800" b="1">
                <a:solidFill>
                  <a:schemeClr val="tx1"/>
                </a:solidFill>
                <a:latin typeface="Arial" panose="020B0604020202020204" pitchFamily="34" charset="0"/>
                <a:ea typeface="宋体" panose="02010600030101010101" pitchFamily="2" charset="-122"/>
              </a:defRPr>
            </a:lvl1pPr>
            <a:lvl2pPr marL="742950" indent="-285750" eaLnBrk="0" hangingPunct="0">
              <a:defRPr kumimoji="1" sz="2800" b="1">
                <a:solidFill>
                  <a:schemeClr val="tx1"/>
                </a:solidFill>
                <a:latin typeface="Arial" panose="020B0604020202020204" pitchFamily="34" charset="0"/>
                <a:ea typeface="宋体" panose="02010600030101010101" pitchFamily="2" charset="-122"/>
              </a:defRPr>
            </a:lvl2pPr>
            <a:lvl3pPr marL="1143000" indent="-228600" eaLnBrk="0" hangingPunct="0">
              <a:defRPr kumimoji="1" sz="2800" b="1">
                <a:solidFill>
                  <a:schemeClr val="tx1"/>
                </a:solidFill>
                <a:latin typeface="Arial" panose="020B0604020202020204" pitchFamily="34" charset="0"/>
                <a:ea typeface="宋体" panose="02010600030101010101" pitchFamily="2" charset="-122"/>
              </a:defRPr>
            </a:lvl3pPr>
            <a:lvl4pPr marL="1600200" indent="-228600" eaLnBrk="0" hangingPunct="0">
              <a:defRPr kumimoji="1" sz="2800" b="1">
                <a:solidFill>
                  <a:schemeClr val="tx1"/>
                </a:solidFill>
                <a:latin typeface="Arial" panose="020B0604020202020204" pitchFamily="34" charset="0"/>
                <a:ea typeface="宋体" panose="02010600030101010101" pitchFamily="2" charset="-122"/>
              </a:defRPr>
            </a:lvl4pPr>
            <a:lvl5pPr marL="2057400" indent="-228600" eaLnBrk="0" hangingPunct="0">
              <a:defRPr kumimoji="1" sz="2800"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kumimoji="0" lang="zh-CN" altLang="en-US" sz="2400">
                <a:solidFill>
                  <a:srgbClr val="FF0000"/>
                </a:solidFill>
                <a:ea typeface="黑体" panose="02010609060101010101" pitchFamily="49" charset="-122"/>
              </a:rPr>
              <a:t>老大</a:t>
            </a:r>
          </a:p>
        </p:txBody>
      </p:sp>
      <p:sp>
        <p:nvSpPr>
          <p:cNvPr id="82954" name="Text Box 10"/>
          <p:cNvSpPr txBox="1">
            <a:spLocks noChangeArrowheads="1"/>
          </p:cNvSpPr>
          <p:nvPr/>
        </p:nvSpPr>
        <p:spPr bwMode="auto">
          <a:xfrm>
            <a:off x="4716463" y="3068638"/>
            <a:ext cx="936625" cy="457200"/>
          </a:xfrm>
          <a:prstGeom prst="rect">
            <a:avLst/>
          </a:prstGeom>
          <a:solidFill>
            <a:srgbClr val="00FFFF">
              <a:alpha val="25098"/>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800" b="1">
                <a:solidFill>
                  <a:schemeClr val="tx1"/>
                </a:solidFill>
                <a:latin typeface="Arial" panose="020B0604020202020204" pitchFamily="34" charset="0"/>
                <a:ea typeface="宋体" panose="02010600030101010101" pitchFamily="2" charset="-122"/>
              </a:defRPr>
            </a:lvl1pPr>
            <a:lvl2pPr marL="742950" indent="-285750" eaLnBrk="0" hangingPunct="0">
              <a:defRPr kumimoji="1" sz="2800" b="1">
                <a:solidFill>
                  <a:schemeClr val="tx1"/>
                </a:solidFill>
                <a:latin typeface="Arial" panose="020B0604020202020204" pitchFamily="34" charset="0"/>
                <a:ea typeface="宋体" panose="02010600030101010101" pitchFamily="2" charset="-122"/>
              </a:defRPr>
            </a:lvl2pPr>
            <a:lvl3pPr marL="1143000" indent="-228600" eaLnBrk="0" hangingPunct="0">
              <a:defRPr kumimoji="1" sz="2800" b="1">
                <a:solidFill>
                  <a:schemeClr val="tx1"/>
                </a:solidFill>
                <a:latin typeface="Arial" panose="020B0604020202020204" pitchFamily="34" charset="0"/>
                <a:ea typeface="宋体" panose="02010600030101010101" pitchFamily="2" charset="-122"/>
              </a:defRPr>
            </a:lvl3pPr>
            <a:lvl4pPr marL="1600200" indent="-228600" eaLnBrk="0" hangingPunct="0">
              <a:defRPr kumimoji="1" sz="2800" b="1">
                <a:solidFill>
                  <a:schemeClr val="tx1"/>
                </a:solidFill>
                <a:latin typeface="Arial" panose="020B0604020202020204" pitchFamily="34" charset="0"/>
                <a:ea typeface="宋体" panose="02010600030101010101" pitchFamily="2" charset="-122"/>
              </a:defRPr>
            </a:lvl4pPr>
            <a:lvl5pPr marL="2057400" indent="-228600" eaLnBrk="0" hangingPunct="0">
              <a:defRPr kumimoji="1" sz="2800"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kumimoji="0" lang="zh-CN" altLang="en-US" sz="2400">
                <a:solidFill>
                  <a:srgbClr val="FF0000"/>
                </a:solidFill>
                <a:ea typeface="黑体" panose="02010609060101010101" pitchFamily="49" charset="-122"/>
              </a:rPr>
              <a:t>老二</a:t>
            </a:r>
          </a:p>
        </p:txBody>
      </p:sp>
      <p:sp>
        <p:nvSpPr>
          <p:cNvPr id="82955" name="Text Box 11"/>
          <p:cNvSpPr txBox="1">
            <a:spLocks noChangeArrowheads="1"/>
          </p:cNvSpPr>
          <p:nvPr/>
        </p:nvSpPr>
        <p:spPr bwMode="auto">
          <a:xfrm>
            <a:off x="5508625" y="3429000"/>
            <a:ext cx="936625" cy="455613"/>
          </a:xfrm>
          <a:prstGeom prst="rect">
            <a:avLst/>
          </a:prstGeom>
          <a:solidFill>
            <a:srgbClr val="00FFFF">
              <a:alpha val="25098"/>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800" b="1">
                <a:solidFill>
                  <a:schemeClr val="tx1"/>
                </a:solidFill>
                <a:latin typeface="Arial" panose="020B0604020202020204" pitchFamily="34" charset="0"/>
                <a:ea typeface="宋体" panose="02010600030101010101" pitchFamily="2" charset="-122"/>
              </a:defRPr>
            </a:lvl1pPr>
            <a:lvl2pPr marL="742950" indent="-285750" eaLnBrk="0" hangingPunct="0">
              <a:defRPr kumimoji="1" sz="2800" b="1">
                <a:solidFill>
                  <a:schemeClr val="tx1"/>
                </a:solidFill>
                <a:latin typeface="Arial" panose="020B0604020202020204" pitchFamily="34" charset="0"/>
                <a:ea typeface="宋体" panose="02010600030101010101" pitchFamily="2" charset="-122"/>
              </a:defRPr>
            </a:lvl2pPr>
            <a:lvl3pPr marL="1143000" indent="-228600" eaLnBrk="0" hangingPunct="0">
              <a:defRPr kumimoji="1" sz="2800" b="1">
                <a:solidFill>
                  <a:schemeClr val="tx1"/>
                </a:solidFill>
                <a:latin typeface="Arial" panose="020B0604020202020204" pitchFamily="34" charset="0"/>
                <a:ea typeface="宋体" panose="02010600030101010101" pitchFamily="2" charset="-122"/>
              </a:defRPr>
            </a:lvl3pPr>
            <a:lvl4pPr marL="1600200" indent="-228600" eaLnBrk="0" hangingPunct="0">
              <a:defRPr kumimoji="1" sz="2800" b="1">
                <a:solidFill>
                  <a:schemeClr val="tx1"/>
                </a:solidFill>
                <a:latin typeface="Arial" panose="020B0604020202020204" pitchFamily="34" charset="0"/>
                <a:ea typeface="宋体" panose="02010600030101010101" pitchFamily="2" charset="-122"/>
              </a:defRPr>
            </a:lvl4pPr>
            <a:lvl5pPr marL="2057400" indent="-228600" eaLnBrk="0" hangingPunct="0">
              <a:defRPr kumimoji="1" sz="2800"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kumimoji="0" lang="zh-CN" altLang="en-US" sz="2400">
                <a:solidFill>
                  <a:srgbClr val="FF0000"/>
                </a:solidFill>
                <a:ea typeface="黑体" panose="02010609060101010101" pitchFamily="49" charset="-122"/>
              </a:rPr>
              <a:t>老三</a:t>
            </a:r>
          </a:p>
        </p:txBody>
      </p:sp>
      <p:sp>
        <p:nvSpPr>
          <p:cNvPr id="82956" name="Text Box 12"/>
          <p:cNvSpPr txBox="1">
            <a:spLocks noChangeArrowheads="1"/>
          </p:cNvSpPr>
          <p:nvPr/>
        </p:nvSpPr>
        <p:spPr bwMode="auto">
          <a:xfrm>
            <a:off x="6372225" y="3141663"/>
            <a:ext cx="936625" cy="457200"/>
          </a:xfrm>
          <a:prstGeom prst="rect">
            <a:avLst/>
          </a:prstGeom>
          <a:solidFill>
            <a:srgbClr val="00FFFF">
              <a:alpha val="25098"/>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800" b="1">
                <a:solidFill>
                  <a:schemeClr val="tx1"/>
                </a:solidFill>
                <a:latin typeface="Arial" panose="020B0604020202020204" pitchFamily="34" charset="0"/>
                <a:ea typeface="宋体" panose="02010600030101010101" pitchFamily="2" charset="-122"/>
              </a:defRPr>
            </a:lvl1pPr>
            <a:lvl2pPr marL="742950" indent="-285750" eaLnBrk="0" hangingPunct="0">
              <a:defRPr kumimoji="1" sz="2800" b="1">
                <a:solidFill>
                  <a:schemeClr val="tx1"/>
                </a:solidFill>
                <a:latin typeface="Arial" panose="020B0604020202020204" pitchFamily="34" charset="0"/>
                <a:ea typeface="宋体" panose="02010600030101010101" pitchFamily="2" charset="-122"/>
              </a:defRPr>
            </a:lvl2pPr>
            <a:lvl3pPr marL="1143000" indent="-228600" eaLnBrk="0" hangingPunct="0">
              <a:defRPr kumimoji="1" sz="2800" b="1">
                <a:solidFill>
                  <a:schemeClr val="tx1"/>
                </a:solidFill>
                <a:latin typeface="Arial" panose="020B0604020202020204" pitchFamily="34" charset="0"/>
                <a:ea typeface="宋体" panose="02010600030101010101" pitchFamily="2" charset="-122"/>
              </a:defRPr>
            </a:lvl3pPr>
            <a:lvl4pPr marL="1600200" indent="-228600" eaLnBrk="0" hangingPunct="0">
              <a:defRPr kumimoji="1" sz="2800" b="1">
                <a:solidFill>
                  <a:schemeClr val="tx1"/>
                </a:solidFill>
                <a:latin typeface="Arial" panose="020B0604020202020204" pitchFamily="34" charset="0"/>
                <a:ea typeface="宋体" panose="02010600030101010101" pitchFamily="2" charset="-122"/>
              </a:defRPr>
            </a:lvl4pPr>
            <a:lvl5pPr marL="2057400" indent="-228600" eaLnBrk="0" hangingPunct="0">
              <a:defRPr kumimoji="1" sz="2800"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kumimoji="0" lang="zh-CN" altLang="en-US" sz="2400">
                <a:solidFill>
                  <a:srgbClr val="FF0000"/>
                </a:solidFill>
                <a:ea typeface="黑体" panose="02010609060101010101" pitchFamily="49" charset="-122"/>
              </a:rPr>
              <a:t>老四</a:t>
            </a:r>
          </a:p>
        </p:txBody>
      </p:sp>
      <p:sp>
        <p:nvSpPr>
          <p:cNvPr id="82957" name="Rectangle 13"/>
          <p:cNvSpPr>
            <a:spLocks noChangeArrowheads="1"/>
          </p:cNvSpPr>
          <p:nvPr/>
        </p:nvSpPr>
        <p:spPr bwMode="auto">
          <a:xfrm>
            <a:off x="0" y="4581525"/>
            <a:ext cx="8555038" cy="1068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l"/>
            <a:r>
              <a:rPr kumimoji="0" lang="en-US" altLang="zh-CN" sz="3600">
                <a:latin typeface="黑体" panose="02010609060101010101" pitchFamily="49" charset="-122"/>
                <a:ea typeface="黑体" panose="02010609060101010101" pitchFamily="49" charset="-122"/>
              </a:rPr>
              <a:t>   </a:t>
            </a:r>
            <a:r>
              <a:rPr kumimoji="0" lang="zh-CN" altLang="ru-RU">
                <a:latin typeface="黑体" panose="02010609060101010101" pitchFamily="49" charset="-122"/>
                <a:ea typeface="黑体" panose="02010609060101010101" pitchFamily="49" charset="-122"/>
              </a:rPr>
              <a:t>当四个孩子看到时，争论不休，都认为自己的地少，同学们，你认为老人这样分合理吗？为什么？</a:t>
            </a:r>
            <a:r>
              <a:rPr kumimoji="0" lang="zh-CN" altLang="en-US">
                <a:latin typeface="黑体" panose="02010609060101010101" pitchFamily="49" charset="-122"/>
                <a:ea typeface="黑体" panose="02010609060101010101" pitchFamily="49" charset="-122"/>
              </a:rPr>
              <a:t> </a:t>
            </a: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Freeform 2" descr="大棋盘"/>
          <p:cNvSpPr/>
          <p:nvPr/>
        </p:nvSpPr>
        <p:spPr bwMode="auto">
          <a:xfrm>
            <a:off x="2540000" y="3208338"/>
            <a:ext cx="2809875" cy="720725"/>
          </a:xfrm>
          <a:custGeom>
            <a:avLst/>
            <a:gdLst>
              <a:gd name="T0" fmla="*/ 0 w 1770"/>
              <a:gd name="T1" fmla="*/ 720725 h 454"/>
              <a:gd name="T2" fmla="*/ 2809875 w 1770"/>
              <a:gd name="T3" fmla="*/ 720725 h 454"/>
              <a:gd name="T4" fmla="*/ 1873250 w 1770"/>
              <a:gd name="T5" fmla="*/ 0 h 454"/>
              <a:gd name="T6" fmla="*/ 0 w 1770"/>
              <a:gd name="T7" fmla="*/ 720725 h 454"/>
              <a:gd name="T8" fmla="*/ 0 60000 65536"/>
              <a:gd name="T9" fmla="*/ 0 60000 65536"/>
              <a:gd name="T10" fmla="*/ 0 60000 65536"/>
              <a:gd name="T11" fmla="*/ 0 60000 65536"/>
              <a:gd name="T12" fmla="*/ 0 w 1770"/>
              <a:gd name="T13" fmla="*/ 0 h 454"/>
              <a:gd name="T14" fmla="*/ 1770 w 1770"/>
              <a:gd name="T15" fmla="*/ 454 h 454"/>
            </a:gdLst>
            <a:ahLst/>
            <a:cxnLst>
              <a:cxn ang="T8">
                <a:pos x="T0" y="T1"/>
              </a:cxn>
              <a:cxn ang="T9">
                <a:pos x="T2" y="T3"/>
              </a:cxn>
              <a:cxn ang="T10">
                <a:pos x="T4" y="T5"/>
              </a:cxn>
              <a:cxn ang="T11">
                <a:pos x="T6" y="T7"/>
              </a:cxn>
            </a:cxnLst>
            <a:rect l="T12" t="T13" r="T14" b="T15"/>
            <a:pathLst>
              <a:path w="1770" h="454">
                <a:moveTo>
                  <a:pt x="0" y="454"/>
                </a:moveTo>
                <a:lnTo>
                  <a:pt x="1770" y="454"/>
                </a:lnTo>
                <a:lnTo>
                  <a:pt x="1180" y="0"/>
                </a:lnTo>
                <a:lnTo>
                  <a:pt x="0" y="454"/>
                </a:lnTo>
                <a:close/>
              </a:path>
            </a:pathLst>
          </a:custGeom>
          <a:pattFill prst="lgCheck">
            <a:fgClr>
              <a:srgbClr val="008000">
                <a:alpha val="54901"/>
              </a:srgbClr>
            </a:fgClr>
            <a:bgClr>
              <a:srgbClr val="FFFF00">
                <a:alpha val="54901"/>
              </a:srgbClr>
            </a:bgClr>
          </a:pattFill>
          <a:ln w="9525">
            <a:solidFill>
              <a:schemeClr val="tx1"/>
            </a:solidFill>
            <a:round/>
          </a:ln>
        </p:spPr>
        <p:txBody>
          <a:bodyPr/>
          <a:lstStyle/>
          <a:p>
            <a:pPr algn="l"/>
            <a:endParaRPr kumimoji="0" lang="zh-CN" altLang="en-US" sz="1800" b="0"/>
          </a:p>
        </p:txBody>
      </p:sp>
      <p:sp>
        <p:nvSpPr>
          <p:cNvPr id="106499" name="Freeform 3" descr="宽上对角线"/>
          <p:cNvSpPr/>
          <p:nvPr/>
        </p:nvSpPr>
        <p:spPr bwMode="auto">
          <a:xfrm>
            <a:off x="2555875" y="2492375"/>
            <a:ext cx="1800225" cy="1439863"/>
          </a:xfrm>
          <a:custGeom>
            <a:avLst/>
            <a:gdLst>
              <a:gd name="T0" fmla="*/ 935037 w 1134"/>
              <a:gd name="T1" fmla="*/ 0 h 907"/>
              <a:gd name="T2" fmla="*/ 0 w 1134"/>
              <a:gd name="T3" fmla="*/ 1439863 h 907"/>
              <a:gd name="T4" fmla="*/ 1800225 w 1134"/>
              <a:gd name="T5" fmla="*/ 719138 h 907"/>
              <a:gd name="T6" fmla="*/ 935037 w 1134"/>
              <a:gd name="T7" fmla="*/ 0 h 907"/>
              <a:gd name="T8" fmla="*/ 0 60000 65536"/>
              <a:gd name="T9" fmla="*/ 0 60000 65536"/>
              <a:gd name="T10" fmla="*/ 0 60000 65536"/>
              <a:gd name="T11" fmla="*/ 0 60000 65536"/>
              <a:gd name="T12" fmla="*/ 0 w 1134"/>
              <a:gd name="T13" fmla="*/ 0 h 907"/>
              <a:gd name="T14" fmla="*/ 1134 w 1134"/>
              <a:gd name="T15" fmla="*/ 907 h 907"/>
            </a:gdLst>
            <a:ahLst/>
            <a:cxnLst>
              <a:cxn ang="T8">
                <a:pos x="T0" y="T1"/>
              </a:cxn>
              <a:cxn ang="T9">
                <a:pos x="T2" y="T3"/>
              </a:cxn>
              <a:cxn ang="T10">
                <a:pos x="T4" y="T5"/>
              </a:cxn>
              <a:cxn ang="T11">
                <a:pos x="T6" y="T7"/>
              </a:cxn>
            </a:cxnLst>
            <a:rect l="T12" t="T13" r="T14" b="T15"/>
            <a:pathLst>
              <a:path w="1134" h="907">
                <a:moveTo>
                  <a:pt x="589" y="0"/>
                </a:moveTo>
                <a:lnTo>
                  <a:pt x="0" y="907"/>
                </a:lnTo>
                <a:lnTo>
                  <a:pt x="1134" y="453"/>
                </a:lnTo>
                <a:lnTo>
                  <a:pt x="589" y="0"/>
                </a:lnTo>
                <a:close/>
              </a:path>
            </a:pathLst>
          </a:custGeom>
          <a:pattFill prst="wdUpDiag">
            <a:fgClr>
              <a:srgbClr val="008000">
                <a:alpha val="59999"/>
              </a:srgbClr>
            </a:fgClr>
            <a:bgClr>
              <a:schemeClr val="accent1">
                <a:alpha val="59999"/>
              </a:schemeClr>
            </a:bgClr>
          </a:pattFill>
          <a:ln w="63500">
            <a:solidFill>
              <a:srgbClr val="FF00FF"/>
            </a:solidFill>
            <a:round/>
          </a:ln>
        </p:spPr>
        <p:txBody>
          <a:bodyPr/>
          <a:lstStyle/>
          <a:p>
            <a:pPr algn="l"/>
            <a:endParaRPr kumimoji="0" lang="zh-CN" altLang="en-US" sz="1800" b="0"/>
          </a:p>
        </p:txBody>
      </p:sp>
      <p:sp>
        <p:nvSpPr>
          <p:cNvPr id="106500" name="Freeform 4" descr="小棋盘"/>
          <p:cNvSpPr/>
          <p:nvPr/>
        </p:nvSpPr>
        <p:spPr bwMode="auto">
          <a:xfrm>
            <a:off x="3481388" y="2503488"/>
            <a:ext cx="2808287" cy="719137"/>
          </a:xfrm>
          <a:custGeom>
            <a:avLst/>
            <a:gdLst>
              <a:gd name="T0" fmla="*/ 0 w 1769"/>
              <a:gd name="T1" fmla="*/ 0 h 453"/>
              <a:gd name="T2" fmla="*/ 863600 w 1769"/>
              <a:gd name="T3" fmla="*/ 719137 h 453"/>
              <a:gd name="T4" fmla="*/ 2808287 w 1769"/>
              <a:gd name="T5" fmla="*/ 0 h 453"/>
              <a:gd name="T6" fmla="*/ 0 w 1769"/>
              <a:gd name="T7" fmla="*/ 0 h 453"/>
              <a:gd name="T8" fmla="*/ 0 60000 65536"/>
              <a:gd name="T9" fmla="*/ 0 60000 65536"/>
              <a:gd name="T10" fmla="*/ 0 60000 65536"/>
              <a:gd name="T11" fmla="*/ 0 60000 65536"/>
              <a:gd name="T12" fmla="*/ 0 w 1769"/>
              <a:gd name="T13" fmla="*/ 0 h 453"/>
              <a:gd name="T14" fmla="*/ 1769 w 1769"/>
              <a:gd name="T15" fmla="*/ 453 h 453"/>
            </a:gdLst>
            <a:ahLst/>
            <a:cxnLst>
              <a:cxn ang="T8">
                <a:pos x="T0" y="T1"/>
              </a:cxn>
              <a:cxn ang="T9">
                <a:pos x="T2" y="T3"/>
              </a:cxn>
              <a:cxn ang="T10">
                <a:pos x="T4" y="T5"/>
              </a:cxn>
              <a:cxn ang="T11">
                <a:pos x="T6" y="T7"/>
              </a:cxn>
            </a:cxnLst>
            <a:rect l="T12" t="T13" r="T14" b="T15"/>
            <a:pathLst>
              <a:path w="1769" h="453">
                <a:moveTo>
                  <a:pt x="0" y="0"/>
                </a:moveTo>
                <a:lnTo>
                  <a:pt x="544" y="453"/>
                </a:lnTo>
                <a:lnTo>
                  <a:pt x="1769" y="0"/>
                </a:lnTo>
                <a:lnTo>
                  <a:pt x="0" y="0"/>
                </a:lnTo>
                <a:close/>
              </a:path>
            </a:pathLst>
          </a:custGeom>
          <a:pattFill prst="smCheck">
            <a:fgClr>
              <a:srgbClr val="0000FF">
                <a:alpha val="52156"/>
              </a:srgbClr>
            </a:fgClr>
            <a:bgClr>
              <a:schemeClr val="bg1">
                <a:alpha val="52156"/>
              </a:schemeClr>
            </a:bgClr>
          </a:pattFill>
          <a:ln w="63500">
            <a:solidFill>
              <a:schemeClr val="tx1"/>
            </a:solidFill>
            <a:round/>
          </a:ln>
        </p:spPr>
        <p:txBody>
          <a:bodyPr/>
          <a:lstStyle/>
          <a:p>
            <a:pPr algn="l"/>
            <a:endParaRPr kumimoji="0" lang="zh-CN" altLang="en-US" sz="1800" b="0"/>
          </a:p>
        </p:txBody>
      </p:sp>
      <p:grpSp>
        <p:nvGrpSpPr>
          <p:cNvPr id="2" name="Group 5"/>
          <p:cNvGrpSpPr/>
          <p:nvPr/>
        </p:nvGrpSpPr>
        <p:grpSpPr bwMode="auto">
          <a:xfrm>
            <a:off x="2351088" y="1824038"/>
            <a:ext cx="4368800" cy="2679700"/>
            <a:chOff x="1541" y="1458"/>
            <a:chExt cx="2752" cy="1688"/>
          </a:xfrm>
        </p:grpSpPr>
        <p:sp>
          <p:nvSpPr>
            <p:cNvPr id="83974" name="AutoShape 6"/>
            <p:cNvSpPr>
              <a:spLocks noChangeArrowheads="1"/>
            </p:cNvSpPr>
            <p:nvPr/>
          </p:nvSpPr>
          <p:spPr bwMode="auto">
            <a:xfrm>
              <a:off x="1673" y="1874"/>
              <a:ext cx="2359" cy="907"/>
            </a:xfrm>
            <a:prstGeom prst="parallelogram">
              <a:avLst>
                <a:gd name="adj" fmla="val 65022"/>
              </a:avLst>
            </a:prstGeom>
            <a:solidFill>
              <a:srgbClr val="FFFFFF">
                <a:alpha val="0"/>
              </a:srgbClr>
            </a:solidFill>
            <a:ln w="63500">
              <a:solidFill>
                <a:schemeClr val="tx1"/>
              </a:solidFill>
              <a:miter lim="800000"/>
            </a:ln>
          </p:spPr>
          <p:txBody>
            <a:bodyPr wrap="none" anchor="ctr"/>
            <a:lstStyle/>
            <a:p>
              <a:pPr algn="l"/>
              <a:endParaRPr kumimoji="0" lang="zh-CN" altLang="en-US" sz="1800" b="0"/>
            </a:p>
          </p:txBody>
        </p:sp>
        <p:sp>
          <p:nvSpPr>
            <p:cNvPr id="83975" name="Text Box 7"/>
            <p:cNvSpPr txBox="1">
              <a:spLocks noChangeArrowheads="1"/>
            </p:cNvSpPr>
            <p:nvPr/>
          </p:nvSpPr>
          <p:spPr bwMode="auto">
            <a:xfrm>
              <a:off x="2120" y="1469"/>
              <a:ext cx="408"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800" b="1">
                  <a:solidFill>
                    <a:schemeClr val="tx1"/>
                  </a:solidFill>
                  <a:latin typeface="Arial" panose="020B0604020202020204" pitchFamily="34" charset="0"/>
                  <a:ea typeface="宋体" panose="02010600030101010101" pitchFamily="2" charset="-122"/>
                </a:defRPr>
              </a:lvl1pPr>
              <a:lvl2pPr marL="742950" indent="-285750" eaLnBrk="0" hangingPunct="0">
                <a:defRPr kumimoji="1" sz="2800" b="1">
                  <a:solidFill>
                    <a:schemeClr val="tx1"/>
                  </a:solidFill>
                  <a:latin typeface="Arial" panose="020B0604020202020204" pitchFamily="34" charset="0"/>
                  <a:ea typeface="宋体" panose="02010600030101010101" pitchFamily="2" charset="-122"/>
                </a:defRPr>
              </a:lvl2pPr>
              <a:lvl3pPr marL="1143000" indent="-228600" eaLnBrk="0" hangingPunct="0">
                <a:defRPr kumimoji="1" sz="2800" b="1">
                  <a:solidFill>
                    <a:schemeClr val="tx1"/>
                  </a:solidFill>
                  <a:latin typeface="Arial" panose="020B0604020202020204" pitchFamily="34" charset="0"/>
                  <a:ea typeface="宋体" panose="02010600030101010101" pitchFamily="2" charset="-122"/>
                </a:defRPr>
              </a:lvl3pPr>
              <a:lvl4pPr marL="1600200" indent="-228600" eaLnBrk="0" hangingPunct="0">
                <a:defRPr kumimoji="1" sz="2800" b="1">
                  <a:solidFill>
                    <a:schemeClr val="tx1"/>
                  </a:solidFill>
                  <a:latin typeface="Arial" panose="020B0604020202020204" pitchFamily="34" charset="0"/>
                  <a:ea typeface="宋体" panose="02010600030101010101" pitchFamily="2" charset="-122"/>
                </a:defRPr>
              </a:lvl4pPr>
              <a:lvl5pPr marL="2057400" indent="-228600" eaLnBrk="0" hangingPunct="0">
                <a:defRPr kumimoji="1" sz="2800"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kumimoji="0" lang="en-US" altLang="zh-CN" sz="4000">
                  <a:latin typeface="黑体" panose="02010609060101010101" pitchFamily="49" charset="-122"/>
                  <a:ea typeface="黑体" panose="02010609060101010101" pitchFamily="49" charset="-122"/>
                </a:rPr>
                <a:t>A</a:t>
              </a:r>
            </a:p>
          </p:txBody>
        </p:sp>
        <p:sp>
          <p:nvSpPr>
            <p:cNvPr id="83976" name="Text Box 8"/>
            <p:cNvSpPr txBox="1">
              <a:spLocks noChangeArrowheads="1"/>
            </p:cNvSpPr>
            <p:nvPr/>
          </p:nvSpPr>
          <p:spPr bwMode="auto">
            <a:xfrm>
              <a:off x="3264" y="2697"/>
              <a:ext cx="408"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800" b="1">
                  <a:solidFill>
                    <a:schemeClr val="tx1"/>
                  </a:solidFill>
                  <a:latin typeface="Arial" panose="020B0604020202020204" pitchFamily="34" charset="0"/>
                  <a:ea typeface="宋体" panose="02010600030101010101" pitchFamily="2" charset="-122"/>
                </a:defRPr>
              </a:lvl1pPr>
              <a:lvl2pPr marL="742950" indent="-285750" eaLnBrk="0" hangingPunct="0">
                <a:defRPr kumimoji="1" sz="2800" b="1">
                  <a:solidFill>
                    <a:schemeClr val="tx1"/>
                  </a:solidFill>
                  <a:latin typeface="Arial" panose="020B0604020202020204" pitchFamily="34" charset="0"/>
                  <a:ea typeface="宋体" panose="02010600030101010101" pitchFamily="2" charset="-122"/>
                </a:defRPr>
              </a:lvl2pPr>
              <a:lvl3pPr marL="1143000" indent="-228600" eaLnBrk="0" hangingPunct="0">
                <a:defRPr kumimoji="1" sz="2800" b="1">
                  <a:solidFill>
                    <a:schemeClr val="tx1"/>
                  </a:solidFill>
                  <a:latin typeface="Arial" panose="020B0604020202020204" pitchFamily="34" charset="0"/>
                  <a:ea typeface="宋体" panose="02010600030101010101" pitchFamily="2" charset="-122"/>
                </a:defRPr>
              </a:lvl3pPr>
              <a:lvl4pPr marL="1600200" indent="-228600" eaLnBrk="0" hangingPunct="0">
                <a:defRPr kumimoji="1" sz="2800" b="1">
                  <a:solidFill>
                    <a:schemeClr val="tx1"/>
                  </a:solidFill>
                  <a:latin typeface="Arial" panose="020B0604020202020204" pitchFamily="34" charset="0"/>
                  <a:ea typeface="宋体" panose="02010600030101010101" pitchFamily="2" charset="-122"/>
                </a:defRPr>
              </a:lvl4pPr>
              <a:lvl5pPr marL="2057400" indent="-228600" eaLnBrk="0" hangingPunct="0">
                <a:defRPr kumimoji="1" sz="2800"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kumimoji="0" lang="en-US" altLang="zh-CN" sz="4000">
                  <a:latin typeface="黑体" panose="02010609060101010101" pitchFamily="49" charset="-122"/>
                  <a:ea typeface="黑体" panose="02010609060101010101" pitchFamily="49" charset="-122"/>
                </a:rPr>
                <a:t>C</a:t>
              </a:r>
            </a:p>
          </p:txBody>
        </p:sp>
        <p:sp>
          <p:nvSpPr>
            <p:cNvPr id="83977" name="Text Box 9"/>
            <p:cNvSpPr txBox="1">
              <a:spLocks noChangeArrowheads="1"/>
            </p:cNvSpPr>
            <p:nvPr/>
          </p:nvSpPr>
          <p:spPr bwMode="auto">
            <a:xfrm>
              <a:off x="3885" y="1458"/>
              <a:ext cx="408"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800" b="1">
                  <a:solidFill>
                    <a:schemeClr val="tx1"/>
                  </a:solidFill>
                  <a:latin typeface="Arial" panose="020B0604020202020204" pitchFamily="34" charset="0"/>
                  <a:ea typeface="宋体" panose="02010600030101010101" pitchFamily="2" charset="-122"/>
                </a:defRPr>
              </a:lvl1pPr>
              <a:lvl2pPr marL="742950" indent="-285750" eaLnBrk="0" hangingPunct="0">
                <a:defRPr kumimoji="1" sz="2800" b="1">
                  <a:solidFill>
                    <a:schemeClr val="tx1"/>
                  </a:solidFill>
                  <a:latin typeface="Arial" panose="020B0604020202020204" pitchFamily="34" charset="0"/>
                  <a:ea typeface="宋体" panose="02010600030101010101" pitchFamily="2" charset="-122"/>
                </a:defRPr>
              </a:lvl2pPr>
              <a:lvl3pPr marL="1143000" indent="-228600" eaLnBrk="0" hangingPunct="0">
                <a:defRPr kumimoji="1" sz="2800" b="1">
                  <a:solidFill>
                    <a:schemeClr val="tx1"/>
                  </a:solidFill>
                  <a:latin typeface="Arial" panose="020B0604020202020204" pitchFamily="34" charset="0"/>
                  <a:ea typeface="宋体" panose="02010600030101010101" pitchFamily="2" charset="-122"/>
                </a:defRPr>
              </a:lvl3pPr>
              <a:lvl4pPr marL="1600200" indent="-228600" eaLnBrk="0" hangingPunct="0">
                <a:defRPr kumimoji="1" sz="2800" b="1">
                  <a:solidFill>
                    <a:schemeClr val="tx1"/>
                  </a:solidFill>
                  <a:latin typeface="Arial" panose="020B0604020202020204" pitchFamily="34" charset="0"/>
                  <a:ea typeface="宋体" panose="02010600030101010101" pitchFamily="2" charset="-122"/>
                </a:defRPr>
              </a:lvl4pPr>
              <a:lvl5pPr marL="2057400" indent="-228600" eaLnBrk="0" hangingPunct="0">
                <a:defRPr kumimoji="1" sz="2800"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kumimoji="0" lang="en-US" altLang="zh-CN" sz="4000">
                  <a:latin typeface="黑体" panose="02010609060101010101" pitchFamily="49" charset="-122"/>
                  <a:ea typeface="黑体" panose="02010609060101010101" pitchFamily="49" charset="-122"/>
                </a:rPr>
                <a:t>D</a:t>
              </a:r>
            </a:p>
          </p:txBody>
        </p:sp>
        <p:sp>
          <p:nvSpPr>
            <p:cNvPr id="83978" name="Text Box 10"/>
            <p:cNvSpPr txBox="1">
              <a:spLocks noChangeArrowheads="1"/>
            </p:cNvSpPr>
            <p:nvPr/>
          </p:nvSpPr>
          <p:spPr bwMode="auto">
            <a:xfrm>
              <a:off x="1541" y="2704"/>
              <a:ext cx="408"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800" b="1">
                  <a:solidFill>
                    <a:schemeClr val="tx1"/>
                  </a:solidFill>
                  <a:latin typeface="Arial" panose="020B0604020202020204" pitchFamily="34" charset="0"/>
                  <a:ea typeface="宋体" panose="02010600030101010101" pitchFamily="2" charset="-122"/>
                </a:defRPr>
              </a:lvl1pPr>
              <a:lvl2pPr marL="742950" indent="-285750" eaLnBrk="0" hangingPunct="0">
                <a:defRPr kumimoji="1" sz="2800" b="1">
                  <a:solidFill>
                    <a:schemeClr val="tx1"/>
                  </a:solidFill>
                  <a:latin typeface="Arial" panose="020B0604020202020204" pitchFamily="34" charset="0"/>
                  <a:ea typeface="宋体" panose="02010600030101010101" pitchFamily="2" charset="-122"/>
                </a:defRPr>
              </a:lvl2pPr>
              <a:lvl3pPr marL="1143000" indent="-228600" eaLnBrk="0" hangingPunct="0">
                <a:defRPr kumimoji="1" sz="2800" b="1">
                  <a:solidFill>
                    <a:schemeClr val="tx1"/>
                  </a:solidFill>
                  <a:latin typeface="Arial" panose="020B0604020202020204" pitchFamily="34" charset="0"/>
                  <a:ea typeface="宋体" panose="02010600030101010101" pitchFamily="2" charset="-122"/>
                </a:defRPr>
              </a:lvl3pPr>
              <a:lvl4pPr marL="1600200" indent="-228600" eaLnBrk="0" hangingPunct="0">
                <a:defRPr kumimoji="1" sz="2800" b="1">
                  <a:solidFill>
                    <a:schemeClr val="tx1"/>
                  </a:solidFill>
                  <a:latin typeface="Arial" panose="020B0604020202020204" pitchFamily="34" charset="0"/>
                  <a:ea typeface="宋体" panose="02010600030101010101" pitchFamily="2" charset="-122"/>
                </a:defRPr>
              </a:lvl4pPr>
              <a:lvl5pPr marL="2057400" indent="-228600" eaLnBrk="0" hangingPunct="0">
                <a:defRPr kumimoji="1" sz="2800"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kumimoji="0" lang="en-US" altLang="zh-CN" sz="4000">
                  <a:latin typeface="黑体" panose="02010609060101010101" pitchFamily="49" charset="-122"/>
                  <a:ea typeface="黑体" panose="02010609060101010101" pitchFamily="49" charset="-122"/>
                </a:rPr>
                <a:t>B</a:t>
              </a:r>
            </a:p>
          </p:txBody>
        </p:sp>
      </p:grpSp>
      <p:sp>
        <p:nvSpPr>
          <p:cNvPr id="106507" name="Line 11"/>
          <p:cNvSpPr>
            <a:spLocks noChangeShapeType="1"/>
          </p:cNvSpPr>
          <p:nvPr/>
        </p:nvSpPr>
        <p:spPr bwMode="auto">
          <a:xfrm flipV="1">
            <a:off x="2506663" y="2511425"/>
            <a:ext cx="3744912" cy="1439863"/>
          </a:xfrm>
          <a:prstGeom prst="line">
            <a:avLst/>
          </a:prstGeom>
          <a:noFill/>
          <a:ln w="38100">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106508" name="Text Box 12"/>
          <p:cNvSpPr txBox="1">
            <a:spLocks noChangeArrowheads="1"/>
          </p:cNvSpPr>
          <p:nvPr/>
        </p:nvSpPr>
        <p:spPr bwMode="auto">
          <a:xfrm>
            <a:off x="4217988" y="2627313"/>
            <a:ext cx="6477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800" b="1">
                <a:solidFill>
                  <a:schemeClr val="tx1"/>
                </a:solidFill>
                <a:latin typeface="Arial" panose="020B0604020202020204" pitchFamily="34" charset="0"/>
                <a:ea typeface="宋体" panose="02010600030101010101" pitchFamily="2" charset="-122"/>
              </a:defRPr>
            </a:lvl1pPr>
            <a:lvl2pPr marL="742950" indent="-285750" eaLnBrk="0" hangingPunct="0">
              <a:defRPr kumimoji="1" sz="2800" b="1">
                <a:solidFill>
                  <a:schemeClr val="tx1"/>
                </a:solidFill>
                <a:latin typeface="Arial" panose="020B0604020202020204" pitchFamily="34" charset="0"/>
                <a:ea typeface="宋体" panose="02010600030101010101" pitchFamily="2" charset="-122"/>
              </a:defRPr>
            </a:lvl2pPr>
            <a:lvl3pPr marL="1143000" indent="-228600" eaLnBrk="0" hangingPunct="0">
              <a:defRPr kumimoji="1" sz="2800" b="1">
                <a:solidFill>
                  <a:schemeClr val="tx1"/>
                </a:solidFill>
                <a:latin typeface="Arial" panose="020B0604020202020204" pitchFamily="34" charset="0"/>
                <a:ea typeface="宋体" panose="02010600030101010101" pitchFamily="2" charset="-122"/>
              </a:defRPr>
            </a:lvl3pPr>
            <a:lvl4pPr marL="1600200" indent="-228600" eaLnBrk="0" hangingPunct="0">
              <a:defRPr kumimoji="1" sz="2800" b="1">
                <a:solidFill>
                  <a:schemeClr val="tx1"/>
                </a:solidFill>
                <a:latin typeface="Arial" panose="020B0604020202020204" pitchFamily="34" charset="0"/>
                <a:ea typeface="宋体" panose="02010600030101010101" pitchFamily="2" charset="-122"/>
              </a:defRPr>
            </a:lvl4pPr>
            <a:lvl5pPr marL="2057400" indent="-228600" eaLnBrk="0" hangingPunct="0">
              <a:defRPr kumimoji="1" sz="2800"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kumimoji="0" lang="en-US" altLang="zh-CN" sz="4000">
                <a:latin typeface="黑体" panose="02010609060101010101" pitchFamily="49" charset="-122"/>
                <a:ea typeface="黑体" panose="02010609060101010101" pitchFamily="49" charset="-122"/>
              </a:rPr>
              <a:t>O</a:t>
            </a:r>
          </a:p>
        </p:txBody>
      </p:sp>
      <p:sp>
        <p:nvSpPr>
          <p:cNvPr id="106509" name="Line 13"/>
          <p:cNvSpPr>
            <a:spLocks noChangeShapeType="1"/>
          </p:cNvSpPr>
          <p:nvPr/>
        </p:nvSpPr>
        <p:spPr bwMode="auto">
          <a:xfrm>
            <a:off x="3465513" y="2489200"/>
            <a:ext cx="1871662" cy="1439863"/>
          </a:xfrm>
          <a:prstGeom prst="line">
            <a:avLst/>
          </a:prstGeom>
          <a:noFill/>
          <a:ln w="38100">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106510" name="Line 14"/>
          <p:cNvSpPr>
            <a:spLocks noChangeShapeType="1"/>
          </p:cNvSpPr>
          <p:nvPr/>
        </p:nvSpPr>
        <p:spPr bwMode="auto">
          <a:xfrm>
            <a:off x="3476625" y="2471738"/>
            <a:ext cx="863600" cy="720725"/>
          </a:xfrm>
          <a:prstGeom prst="line">
            <a:avLst/>
          </a:prstGeom>
          <a:noFill/>
          <a:ln w="63500">
            <a:solidFill>
              <a:srgbClr val="8000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106511" name="Line 15"/>
          <p:cNvSpPr>
            <a:spLocks noChangeShapeType="1"/>
          </p:cNvSpPr>
          <p:nvPr/>
        </p:nvSpPr>
        <p:spPr bwMode="auto">
          <a:xfrm>
            <a:off x="4406900" y="3208338"/>
            <a:ext cx="935038" cy="719137"/>
          </a:xfrm>
          <a:prstGeom prst="line">
            <a:avLst/>
          </a:prstGeom>
          <a:noFill/>
          <a:ln w="63500">
            <a:solidFill>
              <a:srgbClr val="FF00FF"/>
            </a:solidFill>
            <a:round/>
          </a:ln>
          <a:extLst>
            <a:ext uri="{909E8E84-426E-40DD-AFC4-6F175D3DCCD1}">
              <a14:hiddenFill xmlns:a14="http://schemas.microsoft.com/office/drawing/2010/main">
                <a:noFill/>
              </a14:hiddenFill>
            </a:ext>
          </a:extLst>
        </p:spPr>
        <p:txBody>
          <a:bodyPr/>
          <a:lstStyle/>
          <a:p>
            <a:endParaRPr lang="zh-CN" altLang="en-US"/>
          </a:p>
        </p:txBody>
      </p:sp>
      <p:sp>
        <p:nvSpPr>
          <p:cNvPr id="106512" name="Line 16"/>
          <p:cNvSpPr>
            <a:spLocks noChangeShapeType="1"/>
          </p:cNvSpPr>
          <p:nvPr/>
        </p:nvSpPr>
        <p:spPr bwMode="auto">
          <a:xfrm flipV="1">
            <a:off x="2551113" y="3203575"/>
            <a:ext cx="1873250" cy="719138"/>
          </a:xfrm>
          <a:prstGeom prst="line">
            <a:avLst/>
          </a:prstGeom>
          <a:noFill/>
          <a:ln w="63500">
            <a:solidFill>
              <a:srgbClr val="0080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106513" name="Line 17"/>
          <p:cNvSpPr>
            <a:spLocks noChangeShapeType="1"/>
          </p:cNvSpPr>
          <p:nvPr/>
        </p:nvSpPr>
        <p:spPr bwMode="auto">
          <a:xfrm flipV="1">
            <a:off x="4397375" y="2503488"/>
            <a:ext cx="1871663" cy="720725"/>
          </a:xfrm>
          <a:prstGeom prst="line">
            <a:avLst/>
          </a:prstGeom>
          <a:noFill/>
          <a:ln w="63500">
            <a:solidFill>
              <a:srgbClr val="FF66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106514" name="Text Box 18"/>
          <p:cNvSpPr txBox="1">
            <a:spLocks noChangeArrowheads="1"/>
          </p:cNvSpPr>
          <p:nvPr/>
        </p:nvSpPr>
        <p:spPr bwMode="auto">
          <a:xfrm>
            <a:off x="4179888" y="2987675"/>
            <a:ext cx="6477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800" b="1">
                <a:solidFill>
                  <a:schemeClr val="tx1"/>
                </a:solidFill>
                <a:latin typeface="Arial" panose="020B0604020202020204" pitchFamily="34" charset="0"/>
                <a:ea typeface="宋体" panose="02010600030101010101" pitchFamily="2" charset="-122"/>
              </a:defRPr>
            </a:lvl1pPr>
            <a:lvl2pPr marL="742950" indent="-285750" eaLnBrk="0" hangingPunct="0">
              <a:defRPr kumimoji="1" sz="2800" b="1">
                <a:solidFill>
                  <a:schemeClr val="tx1"/>
                </a:solidFill>
                <a:latin typeface="Arial" panose="020B0604020202020204" pitchFamily="34" charset="0"/>
                <a:ea typeface="宋体" panose="02010600030101010101" pitchFamily="2" charset="-122"/>
              </a:defRPr>
            </a:lvl2pPr>
            <a:lvl3pPr marL="1143000" indent="-228600" eaLnBrk="0" hangingPunct="0">
              <a:defRPr kumimoji="1" sz="2800" b="1">
                <a:solidFill>
                  <a:schemeClr val="tx1"/>
                </a:solidFill>
                <a:latin typeface="Arial" panose="020B0604020202020204" pitchFamily="34" charset="0"/>
                <a:ea typeface="宋体" panose="02010600030101010101" pitchFamily="2" charset="-122"/>
              </a:defRPr>
            </a:lvl3pPr>
            <a:lvl4pPr marL="1600200" indent="-228600" eaLnBrk="0" hangingPunct="0">
              <a:defRPr kumimoji="1" sz="2800" b="1">
                <a:solidFill>
                  <a:schemeClr val="tx1"/>
                </a:solidFill>
                <a:latin typeface="Arial" panose="020B0604020202020204" pitchFamily="34" charset="0"/>
                <a:ea typeface="宋体" panose="02010600030101010101" pitchFamily="2" charset="-122"/>
              </a:defRPr>
            </a:lvl4pPr>
            <a:lvl5pPr marL="2057400" indent="-228600" eaLnBrk="0" hangingPunct="0">
              <a:defRPr kumimoji="1" sz="2800"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kumimoji="0" lang="en-US" altLang="zh-CN" sz="2000" b="0">
                <a:solidFill>
                  <a:srgbClr val="FF0000"/>
                </a:solidFill>
              </a:rPr>
              <a:t>●</a:t>
            </a:r>
          </a:p>
        </p:txBody>
      </p:sp>
      <p:sp>
        <p:nvSpPr>
          <p:cNvPr id="106515" name="Text Box 19"/>
          <p:cNvSpPr txBox="1">
            <a:spLocks noChangeArrowheads="1"/>
          </p:cNvSpPr>
          <p:nvPr/>
        </p:nvSpPr>
        <p:spPr bwMode="auto">
          <a:xfrm>
            <a:off x="4067175" y="2492375"/>
            <a:ext cx="936625" cy="457200"/>
          </a:xfrm>
          <a:prstGeom prst="rect">
            <a:avLst/>
          </a:prstGeom>
          <a:solidFill>
            <a:srgbClr val="00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800" b="1">
                <a:solidFill>
                  <a:schemeClr val="tx1"/>
                </a:solidFill>
                <a:latin typeface="Arial" panose="020B0604020202020204" pitchFamily="34" charset="0"/>
                <a:ea typeface="宋体" panose="02010600030101010101" pitchFamily="2" charset="-122"/>
              </a:defRPr>
            </a:lvl1pPr>
            <a:lvl2pPr marL="742950" indent="-285750" eaLnBrk="0" hangingPunct="0">
              <a:defRPr kumimoji="1" sz="2800" b="1">
                <a:solidFill>
                  <a:schemeClr val="tx1"/>
                </a:solidFill>
                <a:latin typeface="Arial" panose="020B0604020202020204" pitchFamily="34" charset="0"/>
                <a:ea typeface="宋体" panose="02010600030101010101" pitchFamily="2" charset="-122"/>
              </a:defRPr>
            </a:lvl2pPr>
            <a:lvl3pPr marL="1143000" indent="-228600" eaLnBrk="0" hangingPunct="0">
              <a:defRPr kumimoji="1" sz="2800" b="1">
                <a:solidFill>
                  <a:schemeClr val="tx1"/>
                </a:solidFill>
                <a:latin typeface="Arial" panose="020B0604020202020204" pitchFamily="34" charset="0"/>
                <a:ea typeface="宋体" panose="02010600030101010101" pitchFamily="2" charset="-122"/>
              </a:defRPr>
            </a:lvl3pPr>
            <a:lvl4pPr marL="1600200" indent="-228600" eaLnBrk="0" hangingPunct="0">
              <a:defRPr kumimoji="1" sz="2800" b="1">
                <a:solidFill>
                  <a:schemeClr val="tx1"/>
                </a:solidFill>
                <a:latin typeface="Arial" panose="020B0604020202020204" pitchFamily="34" charset="0"/>
                <a:ea typeface="宋体" panose="02010600030101010101" pitchFamily="2" charset="-122"/>
              </a:defRPr>
            </a:lvl4pPr>
            <a:lvl5pPr marL="2057400" indent="-228600" eaLnBrk="0" hangingPunct="0">
              <a:defRPr kumimoji="1" sz="2800"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kumimoji="0" lang="zh-CN" altLang="en-US" sz="2400">
                <a:solidFill>
                  <a:srgbClr val="FF0000"/>
                </a:solidFill>
                <a:ea typeface="黑体" panose="02010609060101010101" pitchFamily="49" charset="-122"/>
              </a:rPr>
              <a:t>老大</a:t>
            </a:r>
          </a:p>
        </p:txBody>
      </p:sp>
      <p:sp>
        <p:nvSpPr>
          <p:cNvPr id="106516" name="Text Box 20"/>
          <p:cNvSpPr txBox="1">
            <a:spLocks noChangeArrowheads="1"/>
          </p:cNvSpPr>
          <p:nvPr/>
        </p:nvSpPr>
        <p:spPr bwMode="auto">
          <a:xfrm>
            <a:off x="4783138" y="3059113"/>
            <a:ext cx="936625" cy="457200"/>
          </a:xfrm>
          <a:prstGeom prst="rect">
            <a:avLst/>
          </a:prstGeom>
          <a:solidFill>
            <a:srgbClr val="00FFFF">
              <a:alpha val="3922"/>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800" b="1">
                <a:solidFill>
                  <a:schemeClr val="tx1"/>
                </a:solidFill>
                <a:latin typeface="Arial" panose="020B0604020202020204" pitchFamily="34" charset="0"/>
                <a:ea typeface="宋体" panose="02010600030101010101" pitchFamily="2" charset="-122"/>
              </a:defRPr>
            </a:lvl1pPr>
            <a:lvl2pPr marL="742950" indent="-285750" eaLnBrk="0" hangingPunct="0">
              <a:defRPr kumimoji="1" sz="2800" b="1">
                <a:solidFill>
                  <a:schemeClr val="tx1"/>
                </a:solidFill>
                <a:latin typeface="Arial" panose="020B0604020202020204" pitchFamily="34" charset="0"/>
                <a:ea typeface="宋体" panose="02010600030101010101" pitchFamily="2" charset="-122"/>
              </a:defRPr>
            </a:lvl2pPr>
            <a:lvl3pPr marL="1143000" indent="-228600" eaLnBrk="0" hangingPunct="0">
              <a:defRPr kumimoji="1" sz="2800" b="1">
                <a:solidFill>
                  <a:schemeClr val="tx1"/>
                </a:solidFill>
                <a:latin typeface="Arial" panose="020B0604020202020204" pitchFamily="34" charset="0"/>
                <a:ea typeface="宋体" panose="02010600030101010101" pitchFamily="2" charset="-122"/>
              </a:defRPr>
            </a:lvl3pPr>
            <a:lvl4pPr marL="1600200" indent="-228600" eaLnBrk="0" hangingPunct="0">
              <a:defRPr kumimoji="1" sz="2800" b="1">
                <a:solidFill>
                  <a:schemeClr val="tx1"/>
                </a:solidFill>
                <a:latin typeface="Arial" panose="020B0604020202020204" pitchFamily="34" charset="0"/>
                <a:ea typeface="宋体" panose="02010600030101010101" pitchFamily="2" charset="-122"/>
              </a:defRPr>
            </a:lvl4pPr>
            <a:lvl5pPr marL="2057400" indent="-228600" eaLnBrk="0" hangingPunct="0">
              <a:defRPr kumimoji="1" sz="2800"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kumimoji="0" lang="zh-CN" altLang="en-US" sz="2400">
                <a:solidFill>
                  <a:srgbClr val="FF0000"/>
                </a:solidFill>
                <a:ea typeface="黑体" panose="02010609060101010101" pitchFamily="49" charset="-122"/>
              </a:rPr>
              <a:t>老四</a:t>
            </a:r>
          </a:p>
        </p:txBody>
      </p:sp>
      <p:sp>
        <p:nvSpPr>
          <p:cNvPr id="106517" name="Text Box 21"/>
          <p:cNvSpPr txBox="1">
            <a:spLocks noChangeArrowheads="1"/>
          </p:cNvSpPr>
          <p:nvPr/>
        </p:nvSpPr>
        <p:spPr bwMode="auto">
          <a:xfrm>
            <a:off x="3635375" y="3459163"/>
            <a:ext cx="936625" cy="455612"/>
          </a:xfrm>
          <a:prstGeom prst="rect">
            <a:avLst/>
          </a:prstGeom>
          <a:solidFill>
            <a:srgbClr val="00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800" b="1">
                <a:solidFill>
                  <a:schemeClr val="tx1"/>
                </a:solidFill>
                <a:latin typeface="Arial" panose="020B0604020202020204" pitchFamily="34" charset="0"/>
                <a:ea typeface="宋体" panose="02010600030101010101" pitchFamily="2" charset="-122"/>
              </a:defRPr>
            </a:lvl1pPr>
            <a:lvl2pPr marL="742950" indent="-285750" eaLnBrk="0" hangingPunct="0">
              <a:defRPr kumimoji="1" sz="2800" b="1">
                <a:solidFill>
                  <a:schemeClr val="tx1"/>
                </a:solidFill>
                <a:latin typeface="Arial" panose="020B0604020202020204" pitchFamily="34" charset="0"/>
                <a:ea typeface="宋体" panose="02010600030101010101" pitchFamily="2" charset="-122"/>
              </a:defRPr>
            </a:lvl2pPr>
            <a:lvl3pPr marL="1143000" indent="-228600" eaLnBrk="0" hangingPunct="0">
              <a:defRPr kumimoji="1" sz="2800" b="1">
                <a:solidFill>
                  <a:schemeClr val="tx1"/>
                </a:solidFill>
                <a:latin typeface="Arial" panose="020B0604020202020204" pitchFamily="34" charset="0"/>
                <a:ea typeface="宋体" panose="02010600030101010101" pitchFamily="2" charset="-122"/>
              </a:defRPr>
            </a:lvl3pPr>
            <a:lvl4pPr marL="1600200" indent="-228600" eaLnBrk="0" hangingPunct="0">
              <a:defRPr kumimoji="1" sz="2800" b="1">
                <a:solidFill>
                  <a:schemeClr val="tx1"/>
                </a:solidFill>
                <a:latin typeface="Arial" panose="020B0604020202020204" pitchFamily="34" charset="0"/>
                <a:ea typeface="宋体" panose="02010600030101010101" pitchFamily="2" charset="-122"/>
              </a:defRPr>
            </a:lvl4pPr>
            <a:lvl5pPr marL="2057400" indent="-228600" eaLnBrk="0" hangingPunct="0">
              <a:defRPr kumimoji="1" sz="2800"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kumimoji="0" lang="zh-CN" altLang="en-US" sz="2400">
                <a:solidFill>
                  <a:srgbClr val="FF0000"/>
                </a:solidFill>
                <a:ea typeface="黑体" panose="02010609060101010101" pitchFamily="49" charset="-122"/>
              </a:rPr>
              <a:t>老三</a:t>
            </a:r>
          </a:p>
        </p:txBody>
      </p:sp>
      <p:sp>
        <p:nvSpPr>
          <p:cNvPr id="106518" name="Text Box 22"/>
          <p:cNvSpPr txBox="1">
            <a:spLocks noChangeArrowheads="1"/>
          </p:cNvSpPr>
          <p:nvPr/>
        </p:nvSpPr>
        <p:spPr bwMode="auto">
          <a:xfrm>
            <a:off x="3059113" y="2924175"/>
            <a:ext cx="936625" cy="457200"/>
          </a:xfrm>
          <a:prstGeom prst="rect">
            <a:avLst/>
          </a:prstGeom>
          <a:solidFill>
            <a:srgbClr val="00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800" b="1">
                <a:solidFill>
                  <a:schemeClr val="tx1"/>
                </a:solidFill>
                <a:latin typeface="Arial" panose="020B0604020202020204" pitchFamily="34" charset="0"/>
                <a:ea typeface="宋体" panose="02010600030101010101" pitchFamily="2" charset="-122"/>
              </a:defRPr>
            </a:lvl1pPr>
            <a:lvl2pPr marL="742950" indent="-285750" eaLnBrk="0" hangingPunct="0">
              <a:defRPr kumimoji="1" sz="2800" b="1">
                <a:solidFill>
                  <a:schemeClr val="tx1"/>
                </a:solidFill>
                <a:latin typeface="Arial" panose="020B0604020202020204" pitchFamily="34" charset="0"/>
                <a:ea typeface="宋体" panose="02010600030101010101" pitchFamily="2" charset="-122"/>
              </a:defRPr>
            </a:lvl2pPr>
            <a:lvl3pPr marL="1143000" indent="-228600" eaLnBrk="0" hangingPunct="0">
              <a:defRPr kumimoji="1" sz="2800" b="1">
                <a:solidFill>
                  <a:schemeClr val="tx1"/>
                </a:solidFill>
                <a:latin typeface="Arial" panose="020B0604020202020204" pitchFamily="34" charset="0"/>
                <a:ea typeface="宋体" panose="02010600030101010101" pitchFamily="2" charset="-122"/>
              </a:defRPr>
            </a:lvl3pPr>
            <a:lvl4pPr marL="1600200" indent="-228600" eaLnBrk="0" hangingPunct="0">
              <a:defRPr kumimoji="1" sz="2800" b="1">
                <a:solidFill>
                  <a:schemeClr val="tx1"/>
                </a:solidFill>
                <a:latin typeface="Arial" panose="020B0604020202020204" pitchFamily="34" charset="0"/>
                <a:ea typeface="宋体" panose="02010600030101010101" pitchFamily="2" charset="-122"/>
              </a:defRPr>
            </a:lvl4pPr>
            <a:lvl5pPr marL="2057400" indent="-228600" eaLnBrk="0" hangingPunct="0">
              <a:defRPr kumimoji="1" sz="2800"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kumimoji="0" lang="zh-CN" altLang="en-US" sz="2400">
                <a:solidFill>
                  <a:srgbClr val="FF0000"/>
                </a:solidFill>
                <a:ea typeface="黑体" panose="02010609060101010101" pitchFamily="49" charset="-122"/>
              </a:rPr>
              <a:t>老二</a:t>
            </a:r>
          </a:p>
        </p:txBody>
      </p:sp>
      <p:grpSp>
        <p:nvGrpSpPr>
          <p:cNvPr id="3" name="Group 23"/>
          <p:cNvGrpSpPr/>
          <p:nvPr/>
        </p:nvGrpSpPr>
        <p:grpSpPr bwMode="auto">
          <a:xfrm rot="503434">
            <a:off x="3365500" y="2317750"/>
            <a:ext cx="935038" cy="1174750"/>
            <a:chOff x="2245" y="2795"/>
            <a:chExt cx="589" cy="740"/>
          </a:xfrm>
        </p:grpSpPr>
        <p:sp>
          <p:nvSpPr>
            <p:cNvPr id="83992" name="Rectangle 24"/>
            <p:cNvSpPr>
              <a:spLocks noChangeArrowheads="1"/>
            </p:cNvSpPr>
            <p:nvPr/>
          </p:nvSpPr>
          <p:spPr bwMode="auto">
            <a:xfrm rot="-1825653">
              <a:off x="2245" y="2795"/>
              <a:ext cx="589" cy="725"/>
            </a:xfrm>
            <a:prstGeom prst="rect">
              <a:avLst/>
            </a:prstGeom>
            <a:solidFill>
              <a:srgbClr val="FFFFFF">
                <a:alpha val="0"/>
              </a:srgbClr>
            </a:solidFill>
            <a:ln w="0" cap="rnd">
              <a:solidFill>
                <a:srgbClr val="FFFFFF"/>
              </a:solidFill>
              <a:prstDash val="sysDot"/>
              <a:miter lim="800000"/>
            </a:ln>
          </p:spPr>
          <p:txBody>
            <a:bodyPr wrap="none" anchor="ctr"/>
            <a:lstStyle/>
            <a:p>
              <a:pPr algn="l"/>
              <a:endParaRPr kumimoji="0" lang="zh-CN" altLang="en-US" sz="1800" b="0"/>
            </a:p>
          </p:txBody>
        </p:sp>
        <p:sp>
          <p:nvSpPr>
            <p:cNvPr id="83993" name="Freeform 25"/>
            <p:cNvSpPr/>
            <p:nvPr/>
          </p:nvSpPr>
          <p:spPr bwMode="auto">
            <a:xfrm rot="-1825653">
              <a:off x="2527" y="3327"/>
              <a:ext cx="122" cy="148"/>
            </a:xfrm>
            <a:custGeom>
              <a:avLst/>
              <a:gdLst>
                <a:gd name="T0" fmla="*/ 0 w 181"/>
                <a:gd name="T1" fmla="*/ 0 h 181"/>
                <a:gd name="T2" fmla="*/ 122 w 181"/>
                <a:gd name="T3" fmla="*/ 0 h 181"/>
                <a:gd name="T4" fmla="*/ 122 w 181"/>
                <a:gd name="T5" fmla="*/ 148 h 181"/>
                <a:gd name="T6" fmla="*/ 0 60000 65536"/>
                <a:gd name="T7" fmla="*/ 0 60000 65536"/>
                <a:gd name="T8" fmla="*/ 0 60000 65536"/>
                <a:gd name="T9" fmla="*/ 0 w 181"/>
                <a:gd name="T10" fmla="*/ 0 h 181"/>
                <a:gd name="T11" fmla="*/ 181 w 181"/>
                <a:gd name="T12" fmla="*/ 181 h 181"/>
              </a:gdLst>
              <a:ahLst/>
              <a:cxnLst>
                <a:cxn ang="T6">
                  <a:pos x="T0" y="T1"/>
                </a:cxn>
                <a:cxn ang="T7">
                  <a:pos x="T2" y="T3"/>
                </a:cxn>
                <a:cxn ang="T8">
                  <a:pos x="T4" y="T5"/>
                </a:cxn>
              </a:cxnLst>
              <a:rect l="T9" t="T10" r="T11" b="T12"/>
              <a:pathLst>
                <a:path w="181" h="181">
                  <a:moveTo>
                    <a:pt x="0" y="0"/>
                  </a:moveTo>
                  <a:lnTo>
                    <a:pt x="181" y="0"/>
                  </a:lnTo>
                  <a:lnTo>
                    <a:pt x="181" y="181"/>
                  </a:lnTo>
                </a:path>
              </a:pathLst>
            </a:custGeom>
            <a:noFill/>
            <a:ln w="50800">
              <a:solidFill>
                <a:srgbClr val="FF0000"/>
              </a:solidFill>
              <a:round/>
            </a:ln>
            <a:extLst>
              <a:ext uri="{909E8E84-426E-40DD-AFC4-6F175D3DCCD1}">
                <a14:hiddenFill xmlns:a14="http://schemas.microsoft.com/office/drawing/2010/main">
                  <a:solidFill>
                    <a:srgbClr val="FFFFFF"/>
                  </a:solidFill>
                </a14:hiddenFill>
              </a:ext>
            </a:extLst>
          </p:spPr>
          <p:txBody>
            <a:bodyPr/>
            <a:lstStyle/>
            <a:p>
              <a:pPr algn="l"/>
              <a:endParaRPr kumimoji="0" lang="zh-CN" altLang="en-US" sz="1800" b="0"/>
            </a:p>
          </p:txBody>
        </p:sp>
        <p:sp>
          <p:nvSpPr>
            <p:cNvPr id="83994" name="Line 26"/>
            <p:cNvSpPr>
              <a:spLocks noChangeShapeType="1"/>
            </p:cNvSpPr>
            <p:nvPr/>
          </p:nvSpPr>
          <p:spPr bwMode="auto">
            <a:xfrm rot="19774347" flipH="1">
              <a:off x="2427" y="2908"/>
              <a:ext cx="29" cy="627"/>
            </a:xfrm>
            <a:prstGeom prst="line">
              <a:avLst/>
            </a:prstGeom>
            <a:noFill/>
            <a:ln w="63500">
              <a:solidFill>
                <a:srgbClr val="FF0000"/>
              </a:solidFill>
              <a:prstDash val="sysDot"/>
              <a:round/>
            </a:ln>
            <a:extLst>
              <a:ext uri="{909E8E84-426E-40DD-AFC4-6F175D3DCCD1}">
                <a14:hiddenFill xmlns:a14="http://schemas.microsoft.com/office/drawing/2010/main">
                  <a:noFill/>
                </a14:hiddenFill>
              </a:ext>
            </a:extLst>
          </p:spPr>
          <p:txBody>
            <a:bodyPr/>
            <a:lstStyle/>
            <a:p>
              <a:endParaRPr lang="zh-CN" altLang="en-US"/>
            </a:p>
          </p:txBody>
        </p:sp>
      </p:grpSp>
      <p:sp>
        <p:nvSpPr>
          <p:cNvPr id="106523" name="Text Box 27"/>
          <p:cNvSpPr txBox="1">
            <a:spLocks noChangeArrowheads="1"/>
          </p:cNvSpPr>
          <p:nvPr/>
        </p:nvSpPr>
        <p:spPr bwMode="auto">
          <a:xfrm>
            <a:off x="3708400" y="3284538"/>
            <a:ext cx="576263"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800" b="1">
                <a:solidFill>
                  <a:schemeClr val="tx1"/>
                </a:solidFill>
                <a:latin typeface="Arial" panose="020B0604020202020204" pitchFamily="34" charset="0"/>
                <a:ea typeface="宋体" panose="02010600030101010101" pitchFamily="2" charset="-122"/>
              </a:defRPr>
            </a:lvl1pPr>
            <a:lvl2pPr marL="742950" indent="-285750" eaLnBrk="0" hangingPunct="0">
              <a:defRPr kumimoji="1" sz="2800" b="1">
                <a:solidFill>
                  <a:schemeClr val="tx1"/>
                </a:solidFill>
                <a:latin typeface="Arial" panose="020B0604020202020204" pitchFamily="34" charset="0"/>
                <a:ea typeface="宋体" panose="02010600030101010101" pitchFamily="2" charset="-122"/>
              </a:defRPr>
            </a:lvl2pPr>
            <a:lvl3pPr marL="1143000" indent="-228600" eaLnBrk="0" hangingPunct="0">
              <a:defRPr kumimoji="1" sz="2800" b="1">
                <a:solidFill>
                  <a:schemeClr val="tx1"/>
                </a:solidFill>
                <a:latin typeface="Arial" panose="020B0604020202020204" pitchFamily="34" charset="0"/>
                <a:ea typeface="宋体" panose="02010600030101010101" pitchFamily="2" charset="-122"/>
              </a:defRPr>
            </a:lvl3pPr>
            <a:lvl4pPr marL="1600200" indent="-228600" eaLnBrk="0" hangingPunct="0">
              <a:defRPr kumimoji="1" sz="2800" b="1">
                <a:solidFill>
                  <a:schemeClr val="tx1"/>
                </a:solidFill>
                <a:latin typeface="Arial" panose="020B0604020202020204" pitchFamily="34" charset="0"/>
                <a:ea typeface="宋体" panose="02010600030101010101" pitchFamily="2" charset="-122"/>
              </a:defRPr>
            </a:lvl4pPr>
            <a:lvl5pPr marL="2057400" indent="-228600" eaLnBrk="0" hangingPunct="0">
              <a:defRPr kumimoji="1" sz="2800"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kumimoji="0" lang="en-US" altLang="zh-CN" sz="3200">
                <a:solidFill>
                  <a:srgbClr val="990000"/>
                </a:solidFill>
                <a:ea typeface="黑体" panose="02010609060101010101" pitchFamily="49" charset="-122"/>
              </a:rPr>
              <a:t>M</a:t>
            </a:r>
          </a:p>
        </p:txBody>
      </p:sp>
      <p:pic>
        <p:nvPicPr>
          <p:cNvPr id="106524" name="Picture 28" descr="337"/>
          <p:cNvPicPr>
            <a:picLocks noChangeAspect="1" noChangeArrowheads="1" noCrop="1"/>
          </p:cNvPicPr>
          <p:nvPr/>
        </p:nvPicPr>
        <p:blipFill>
          <a:blip r:embed="rId2"/>
          <a:srcRect/>
          <a:stretch>
            <a:fillRect/>
          </a:stretch>
        </p:blipFill>
        <p:spPr bwMode="auto">
          <a:xfrm>
            <a:off x="0" y="2276475"/>
            <a:ext cx="2160588" cy="1449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3997" name="WordArt 29"/>
          <p:cNvSpPr>
            <a:spLocks noChangeArrowheads="1" noChangeShapeType="1" noTextEdit="1"/>
          </p:cNvSpPr>
          <p:nvPr/>
        </p:nvSpPr>
        <p:spPr bwMode="auto">
          <a:xfrm>
            <a:off x="151751" y="764704"/>
            <a:ext cx="4321175" cy="863476"/>
          </a:xfrm>
          <a:prstGeom prst="rect">
            <a:avLst/>
          </a:prstGeom>
        </p:spPr>
        <p:txBody>
          <a:bodyPr wrap="none" fromWordArt="1">
            <a:prstTxWarp prst="textPlain">
              <a:avLst>
                <a:gd name="adj" fmla="val 50000"/>
              </a:avLst>
            </a:prstTxWarp>
          </a:bodyPr>
          <a:lstStyle/>
          <a:p>
            <a:r>
              <a:rPr lang="zh-CN" altLang="en-US" sz="3600" kern="10" dirty="0">
                <a:ln w="9525">
                  <a:solidFill>
                    <a:srgbClr val="0000FF"/>
                  </a:solidFill>
                  <a:round/>
                </a:ln>
                <a:solidFill>
                  <a:srgbClr val="800000"/>
                </a:solidFill>
                <a:effectLst>
                  <a:outerShdw dist="35921" dir="2700000" algn="ctr" rotWithShape="0">
                    <a:srgbClr val="B2B2B2">
                      <a:alpha val="79999"/>
                    </a:srgbClr>
                  </a:outerShdw>
                </a:effectLst>
                <a:latin typeface="隶书" panose="02010509060101010101" pitchFamily="49" charset="-122"/>
                <a:ea typeface="隶书" panose="02010509060101010101" pitchFamily="49" charset="-122"/>
              </a:rPr>
              <a:t>老人分地合理吗？</a:t>
            </a:r>
          </a:p>
        </p:txBody>
      </p:sp>
      <p:sp>
        <p:nvSpPr>
          <p:cNvPr id="32" name="TextBox 31"/>
          <p:cNvSpPr txBox="1">
            <a:spLocks noChangeArrowheads="1"/>
          </p:cNvSpPr>
          <p:nvPr/>
        </p:nvSpPr>
        <p:spPr bwMode="auto">
          <a:xfrm>
            <a:off x="642938" y="5000625"/>
            <a:ext cx="72866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800" b="1">
                <a:solidFill>
                  <a:schemeClr val="tx1"/>
                </a:solidFill>
                <a:latin typeface="Arial" panose="020B0604020202020204" pitchFamily="34" charset="0"/>
                <a:ea typeface="宋体" panose="02010600030101010101" pitchFamily="2" charset="-122"/>
              </a:defRPr>
            </a:lvl1pPr>
            <a:lvl2pPr marL="742950" indent="-285750" eaLnBrk="0" hangingPunct="0">
              <a:defRPr kumimoji="1" sz="2800" b="1">
                <a:solidFill>
                  <a:schemeClr val="tx1"/>
                </a:solidFill>
                <a:latin typeface="Arial" panose="020B0604020202020204" pitchFamily="34" charset="0"/>
                <a:ea typeface="宋体" panose="02010600030101010101" pitchFamily="2" charset="-122"/>
              </a:defRPr>
            </a:lvl2pPr>
            <a:lvl3pPr marL="1143000" indent="-228600" eaLnBrk="0" hangingPunct="0">
              <a:defRPr kumimoji="1" sz="2800" b="1">
                <a:solidFill>
                  <a:schemeClr val="tx1"/>
                </a:solidFill>
                <a:latin typeface="Arial" panose="020B0604020202020204" pitchFamily="34" charset="0"/>
                <a:ea typeface="宋体" panose="02010600030101010101" pitchFamily="2" charset="-122"/>
              </a:defRPr>
            </a:lvl3pPr>
            <a:lvl4pPr marL="1600200" indent="-228600" eaLnBrk="0" hangingPunct="0">
              <a:defRPr kumimoji="1" sz="2800" b="1">
                <a:solidFill>
                  <a:schemeClr val="tx1"/>
                </a:solidFill>
                <a:latin typeface="Arial" panose="020B0604020202020204" pitchFamily="34" charset="0"/>
                <a:ea typeface="宋体" panose="02010600030101010101" pitchFamily="2" charset="-122"/>
              </a:defRPr>
            </a:lvl4pPr>
            <a:lvl5pPr marL="2057400" indent="-228600" eaLnBrk="0" hangingPunct="0">
              <a:defRPr kumimoji="1" sz="2800"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9pPr>
          </a:lstStyle>
          <a:p>
            <a:pPr algn="l" eaLnBrk="1" hangingPunct="1"/>
            <a:r>
              <a:rPr kumimoji="0" lang="zh-CN" altLang="en-US" sz="3200">
                <a:solidFill>
                  <a:srgbClr val="000000"/>
                </a:solidFill>
              </a:rPr>
              <a:t>故四人的土地面积相同，老人分地合理。</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106507"/>
                                        </p:tgtEl>
                                        <p:attrNameLst>
                                          <p:attrName>style.visibility</p:attrName>
                                        </p:attrNameLst>
                                      </p:cBhvr>
                                      <p:to>
                                        <p:strVal val="visible"/>
                                      </p:to>
                                    </p:set>
                                    <p:animEffect transition="in" filter="box(in)">
                                      <p:cBhvr>
                                        <p:cTn id="7" dur="500"/>
                                        <p:tgtEl>
                                          <p:spTgt spid="106507"/>
                                        </p:tgtEl>
                                      </p:cBhvr>
                                    </p:animEffect>
                                  </p:childTnLst>
                                </p:cTn>
                              </p:par>
                              <p:par>
                                <p:cTn id="8" presetID="3" presetClass="entr" presetSubtype="10"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blinds(horizontal)">
                                      <p:cBhvr>
                                        <p:cTn id="10" dur="500"/>
                                        <p:tgtEl>
                                          <p:spTgt spid="2"/>
                                        </p:tgtEl>
                                      </p:cBhvr>
                                    </p:animEffect>
                                  </p:childTnLst>
                                </p:cTn>
                              </p:par>
                              <p:par>
                                <p:cTn id="11" presetID="4" presetClass="entr" presetSubtype="16" fill="hold" grpId="0" nodeType="withEffect">
                                  <p:stCondLst>
                                    <p:cond delay="0"/>
                                  </p:stCondLst>
                                  <p:childTnLst>
                                    <p:set>
                                      <p:cBhvr>
                                        <p:cTn id="12" dur="1" fill="hold">
                                          <p:stCondLst>
                                            <p:cond delay="0"/>
                                          </p:stCondLst>
                                        </p:cTn>
                                        <p:tgtEl>
                                          <p:spTgt spid="106509"/>
                                        </p:tgtEl>
                                        <p:attrNameLst>
                                          <p:attrName>style.visibility</p:attrName>
                                        </p:attrNameLst>
                                      </p:cBhvr>
                                      <p:to>
                                        <p:strVal val="visible"/>
                                      </p:to>
                                    </p:set>
                                    <p:animEffect transition="in" filter="box(in)">
                                      <p:cBhvr>
                                        <p:cTn id="13" dur="500"/>
                                        <p:tgtEl>
                                          <p:spTgt spid="106509"/>
                                        </p:tgtEl>
                                      </p:cBhvr>
                                    </p:animEffect>
                                  </p:childTnLst>
                                </p:cTn>
                              </p:par>
                            </p:childTnLst>
                          </p:cTn>
                        </p:par>
                        <p:par>
                          <p:cTn id="14" fill="hold">
                            <p:stCondLst>
                              <p:cond delay="500"/>
                            </p:stCondLst>
                            <p:childTnLst>
                              <p:par>
                                <p:cTn id="15" presetID="3" presetClass="entr" presetSubtype="10" fill="hold" grpId="0" nodeType="afterEffect">
                                  <p:stCondLst>
                                    <p:cond delay="0"/>
                                  </p:stCondLst>
                                  <p:childTnLst>
                                    <p:set>
                                      <p:cBhvr>
                                        <p:cTn id="16" dur="1" fill="hold">
                                          <p:stCondLst>
                                            <p:cond delay="0"/>
                                          </p:stCondLst>
                                        </p:cTn>
                                        <p:tgtEl>
                                          <p:spTgt spid="106514"/>
                                        </p:tgtEl>
                                        <p:attrNameLst>
                                          <p:attrName>style.visibility</p:attrName>
                                        </p:attrNameLst>
                                      </p:cBhvr>
                                      <p:to>
                                        <p:strVal val="visible"/>
                                      </p:to>
                                    </p:set>
                                    <p:animEffect transition="in" filter="blinds(horizontal)">
                                      <p:cBhvr>
                                        <p:cTn id="17" dur="500"/>
                                        <p:tgtEl>
                                          <p:spTgt spid="106514"/>
                                        </p:tgtEl>
                                      </p:cBhvr>
                                    </p:animEffect>
                                  </p:childTnLst>
                                </p:cTn>
                              </p:par>
                            </p:childTnLst>
                          </p:cTn>
                        </p:par>
                        <p:par>
                          <p:cTn id="18" fill="hold">
                            <p:stCondLst>
                              <p:cond delay="1000"/>
                            </p:stCondLst>
                            <p:childTnLst>
                              <p:par>
                                <p:cTn id="19" presetID="12" presetClass="entr" presetSubtype="4" fill="hold" grpId="0" nodeType="afterEffect">
                                  <p:stCondLst>
                                    <p:cond delay="0"/>
                                  </p:stCondLst>
                                  <p:childTnLst>
                                    <p:set>
                                      <p:cBhvr>
                                        <p:cTn id="20" dur="1" fill="hold">
                                          <p:stCondLst>
                                            <p:cond delay="0"/>
                                          </p:stCondLst>
                                        </p:cTn>
                                        <p:tgtEl>
                                          <p:spTgt spid="106508"/>
                                        </p:tgtEl>
                                        <p:attrNameLst>
                                          <p:attrName>style.visibility</p:attrName>
                                        </p:attrNameLst>
                                      </p:cBhvr>
                                      <p:to>
                                        <p:strVal val="visible"/>
                                      </p:to>
                                    </p:set>
                                    <p:animEffect transition="in" filter="slide(fromBottom)">
                                      <p:cBhvr>
                                        <p:cTn id="21" dur="500"/>
                                        <p:tgtEl>
                                          <p:spTgt spid="106508"/>
                                        </p:tgtEl>
                                      </p:cBhvr>
                                    </p:animEffect>
                                  </p:childTnLst>
                                </p:cTn>
                              </p:par>
                            </p:childTnLst>
                          </p:cTn>
                        </p:par>
                        <p:par>
                          <p:cTn id="22" fill="hold">
                            <p:stCondLst>
                              <p:cond delay="1500"/>
                            </p:stCondLst>
                            <p:childTnLst>
                              <p:par>
                                <p:cTn id="23" presetID="2" presetClass="entr" presetSubtype="1" fill="hold" grpId="0" nodeType="afterEffect">
                                  <p:stCondLst>
                                    <p:cond delay="0"/>
                                  </p:stCondLst>
                                  <p:childTnLst>
                                    <p:set>
                                      <p:cBhvr>
                                        <p:cTn id="24" dur="1" fill="hold">
                                          <p:stCondLst>
                                            <p:cond delay="0"/>
                                          </p:stCondLst>
                                        </p:cTn>
                                        <p:tgtEl>
                                          <p:spTgt spid="106515"/>
                                        </p:tgtEl>
                                        <p:attrNameLst>
                                          <p:attrName>style.visibility</p:attrName>
                                        </p:attrNameLst>
                                      </p:cBhvr>
                                      <p:to>
                                        <p:strVal val="visible"/>
                                      </p:to>
                                    </p:set>
                                    <p:anim calcmode="lin" valueType="num">
                                      <p:cBhvr additive="base">
                                        <p:cTn id="25" dur="500" fill="hold"/>
                                        <p:tgtEl>
                                          <p:spTgt spid="106515"/>
                                        </p:tgtEl>
                                        <p:attrNameLst>
                                          <p:attrName>ppt_x</p:attrName>
                                        </p:attrNameLst>
                                      </p:cBhvr>
                                      <p:tavLst>
                                        <p:tav tm="0">
                                          <p:val>
                                            <p:strVal val="#ppt_x"/>
                                          </p:val>
                                        </p:tav>
                                        <p:tav tm="100000">
                                          <p:val>
                                            <p:strVal val="#ppt_x"/>
                                          </p:val>
                                        </p:tav>
                                      </p:tavLst>
                                    </p:anim>
                                    <p:anim calcmode="lin" valueType="num">
                                      <p:cBhvr additive="base">
                                        <p:cTn id="26" dur="500" fill="hold"/>
                                        <p:tgtEl>
                                          <p:spTgt spid="106515"/>
                                        </p:tgtEl>
                                        <p:attrNameLst>
                                          <p:attrName>ppt_y</p:attrName>
                                        </p:attrNameLst>
                                      </p:cBhvr>
                                      <p:tavLst>
                                        <p:tav tm="0">
                                          <p:val>
                                            <p:strVal val="0-#ppt_h/2"/>
                                          </p:val>
                                        </p:tav>
                                        <p:tav tm="100000">
                                          <p:val>
                                            <p:strVal val="#ppt_y"/>
                                          </p:val>
                                        </p:tav>
                                      </p:tavLst>
                                    </p:anim>
                                  </p:childTnLst>
                                </p:cTn>
                              </p:par>
                              <p:par>
                                <p:cTn id="27" presetID="2" presetClass="entr" presetSubtype="8" fill="hold" grpId="0" nodeType="withEffect">
                                  <p:stCondLst>
                                    <p:cond delay="0"/>
                                  </p:stCondLst>
                                  <p:childTnLst>
                                    <p:set>
                                      <p:cBhvr>
                                        <p:cTn id="28" dur="1" fill="hold">
                                          <p:stCondLst>
                                            <p:cond delay="0"/>
                                          </p:stCondLst>
                                        </p:cTn>
                                        <p:tgtEl>
                                          <p:spTgt spid="106518"/>
                                        </p:tgtEl>
                                        <p:attrNameLst>
                                          <p:attrName>style.visibility</p:attrName>
                                        </p:attrNameLst>
                                      </p:cBhvr>
                                      <p:to>
                                        <p:strVal val="visible"/>
                                      </p:to>
                                    </p:set>
                                    <p:anim calcmode="lin" valueType="num">
                                      <p:cBhvr additive="base">
                                        <p:cTn id="29" dur="500" fill="hold"/>
                                        <p:tgtEl>
                                          <p:spTgt spid="106518"/>
                                        </p:tgtEl>
                                        <p:attrNameLst>
                                          <p:attrName>ppt_x</p:attrName>
                                        </p:attrNameLst>
                                      </p:cBhvr>
                                      <p:tavLst>
                                        <p:tav tm="0">
                                          <p:val>
                                            <p:strVal val="0-#ppt_w/2"/>
                                          </p:val>
                                        </p:tav>
                                        <p:tav tm="100000">
                                          <p:val>
                                            <p:strVal val="#ppt_x"/>
                                          </p:val>
                                        </p:tav>
                                      </p:tavLst>
                                    </p:anim>
                                    <p:anim calcmode="lin" valueType="num">
                                      <p:cBhvr additive="base">
                                        <p:cTn id="30" dur="500" fill="hold"/>
                                        <p:tgtEl>
                                          <p:spTgt spid="106518"/>
                                        </p:tgtEl>
                                        <p:attrNameLst>
                                          <p:attrName>ppt_y</p:attrName>
                                        </p:attrNameLst>
                                      </p:cBhvr>
                                      <p:tavLst>
                                        <p:tav tm="0">
                                          <p:val>
                                            <p:strVal val="#ppt_y"/>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106517"/>
                                        </p:tgtEl>
                                        <p:attrNameLst>
                                          <p:attrName>style.visibility</p:attrName>
                                        </p:attrNameLst>
                                      </p:cBhvr>
                                      <p:to>
                                        <p:strVal val="visible"/>
                                      </p:to>
                                    </p:set>
                                    <p:anim calcmode="lin" valueType="num">
                                      <p:cBhvr additive="base">
                                        <p:cTn id="33" dur="500" fill="hold"/>
                                        <p:tgtEl>
                                          <p:spTgt spid="106517"/>
                                        </p:tgtEl>
                                        <p:attrNameLst>
                                          <p:attrName>ppt_x</p:attrName>
                                        </p:attrNameLst>
                                      </p:cBhvr>
                                      <p:tavLst>
                                        <p:tav tm="0">
                                          <p:val>
                                            <p:strVal val="#ppt_x"/>
                                          </p:val>
                                        </p:tav>
                                        <p:tav tm="100000">
                                          <p:val>
                                            <p:strVal val="#ppt_x"/>
                                          </p:val>
                                        </p:tav>
                                      </p:tavLst>
                                    </p:anim>
                                    <p:anim calcmode="lin" valueType="num">
                                      <p:cBhvr additive="base">
                                        <p:cTn id="34" dur="500" fill="hold"/>
                                        <p:tgtEl>
                                          <p:spTgt spid="106517"/>
                                        </p:tgtEl>
                                        <p:attrNameLst>
                                          <p:attrName>ppt_y</p:attrName>
                                        </p:attrNameLst>
                                      </p:cBhvr>
                                      <p:tavLst>
                                        <p:tav tm="0">
                                          <p:val>
                                            <p:strVal val="1+#ppt_h/2"/>
                                          </p:val>
                                        </p:tav>
                                        <p:tav tm="100000">
                                          <p:val>
                                            <p:strVal val="#ppt_y"/>
                                          </p:val>
                                        </p:tav>
                                      </p:tavLst>
                                    </p:anim>
                                  </p:childTnLst>
                                </p:cTn>
                              </p:par>
                              <p:par>
                                <p:cTn id="35" presetID="2" presetClass="entr" presetSubtype="2" fill="hold" grpId="0" nodeType="withEffect">
                                  <p:stCondLst>
                                    <p:cond delay="0"/>
                                  </p:stCondLst>
                                  <p:childTnLst>
                                    <p:set>
                                      <p:cBhvr>
                                        <p:cTn id="36" dur="1" fill="hold">
                                          <p:stCondLst>
                                            <p:cond delay="0"/>
                                          </p:stCondLst>
                                        </p:cTn>
                                        <p:tgtEl>
                                          <p:spTgt spid="106516"/>
                                        </p:tgtEl>
                                        <p:attrNameLst>
                                          <p:attrName>style.visibility</p:attrName>
                                        </p:attrNameLst>
                                      </p:cBhvr>
                                      <p:to>
                                        <p:strVal val="visible"/>
                                      </p:to>
                                    </p:set>
                                    <p:anim calcmode="lin" valueType="num">
                                      <p:cBhvr additive="base">
                                        <p:cTn id="37" dur="500" fill="hold"/>
                                        <p:tgtEl>
                                          <p:spTgt spid="106516"/>
                                        </p:tgtEl>
                                        <p:attrNameLst>
                                          <p:attrName>ppt_x</p:attrName>
                                        </p:attrNameLst>
                                      </p:cBhvr>
                                      <p:tavLst>
                                        <p:tav tm="0">
                                          <p:val>
                                            <p:strVal val="1+#ppt_w/2"/>
                                          </p:val>
                                        </p:tav>
                                        <p:tav tm="100000">
                                          <p:val>
                                            <p:strVal val="#ppt_x"/>
                                          </p:val>
                                        </p:tav>
                                      </p:tavLst>
                                    </p:anim>
                                    <p:anim calcmode="lin" valueType="num">
                                      <p:cBhvr additive="base">
                                        <p:cTn id="38" dur="500" fill="hold"/>
                                        <p:tgtEl>
                                          <p:spTgt spid="106516"/>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2" presetClass="entr" presetSubtype="2" fill="hold" grpId="0" nodeType="clickEffect">
                                  <p:stCondLst>
                                    <p:cond delay="0"/>
                                  </p:stCondLst>
                                  <p:childTnLst>
                                    <p:set>
                                      <p:cBhvr>
                                        <p:cTn id="42" dur="1" fill="hold">
                                          <p:stCondLst>
                                            <p:cond delay="0"/>
                                          </p:stCondLst>
                                        </p:cTn>
                                        <p:tgtEl>
                                          <p:spTgt spid="106512"/>
                                        </p:tgtEl>
                                        <p:attrNameLst>
                                          <p:attrName>style.visibility</p:attrName>
                                        </p:attrNameLst>
                                      </p:cBhvr>
                                      <p:to>
                                        <p:strVal val="visible"/>
                                      </p:to>
                                    </p:set>
                                    <p:animEffect transition="in" filter="wipe(right)">
                                      <p:cBhvr>
                                        <p:cTn id="43" dur="500"/>
                                        <p:tgtEl>
                                          <p:spTgt spid="106512"/>
                                        </p:tgtEl>
                                      </p:cBhvr>
                                    </p:animEffect>
                                  </p:childTnLst>
                                </p:cTn>
                              </p:par>
                              <p:par>
                                <p:cTn id="44" presetID="22" presetClass="entr" presetSubtype="4" fill="hold" grpId="0" nodeType="withEffect">
                                  <p:stCondLst>
                                    <p:cond delay="0"/>
                                  </p:stCondLst>
                                  <p:childTnLst>
                                    <p:set>
                                      <p:cBhvr>
                                        <p:cTn id="45" dur="1" fill="hold">
                                          <p:stCondLst>
                                            <p:cond delay="0"/>
                                          </p:stCondLst>
                                        </p:cTn>
                                        <p:tgtEl>
                                          <p:spTgt spid="106513"/>
                                        </p:tgtEl>
                                        <p:attrNameLst>
                                          <p:attrName>style.visibility</p:attrName>
                                        </p:attrNameLst>
                                      </p:cBhvr>
                                      <p:to>
                                        <p:strVal val="visible"/>
                                      </p:to>
                                    </p:set>
                                    <p:animEffect transition="in" filter="wipe(down)">
                                      <p:cBhvr>
                                        <p:cTn id="46" dur="500"/>
                                        <p:tgtEl>
                                          <p:spTgt spid="106513"/>
                                        </p:tgtEl>
                                      </p:cBhvr>
                                    </p:animEffect>
                                  </p:childTnLst>
                                </p:cTn>
                              </p:par>
                            </p:childTnLst>
                          </p:cTn>
                        </p:par>
                        <p:par>
                          <p:cTn id="47" fill="hold">
                            <p:stCondLst>
                              <p:cond delay="500"/>
                            </p:stCondLst>
                            <p:childTnLst>
                              <p:par>
                                <p:cTn id="48" presetID="35" presetClass="emph" presetSubtype="0" repeatCount="3000" fill="hold" grpId="1" nodeType="afterEffect">
                                  <p:stCondLst>
                                    <p:cond delay="0"/>
                                  </p:stCondLst>
                                  <p:childTnLst>
                                    <p:anim calcmode="discrete" valueType="str">
                                      <p:cBhvr>
                                        <p:cTn id="49" dur="500" fill="hold"/>
                                        <p:tgtEl>
                                          <p:spTgt spid="106512"/>
                                        </p:tgtEl>
                                        <p:attrNameLst>
                                          <p:attrName>style.visibility</p:attrName>
                                        </p:attrNameLst>
                                      </p:cBhvr>
                                      <p:tavLst>
                                        <p:tav tm="0">
                                          <p:val>
                                            <p:strVal val="hidden"/>
                                          </p:val>
                                        </p:tav>
                                        <p:tav tm="50000">
                                          <p:val>
                                            <p:strVal val="visible"/>
                                          </p:val>
                                        </p:tav>
                                      </p:tavLst>
                                    </p:anim>
                                  </p:childTnLst>
                                </p:cTn>
                              </p:par>
                              <p:par>
                                <p:cTn id="50" presetID="35" presetClass="emph" presetSubtype="0" repeatCount="3000" fill="hold" grpId="1" nodeType="withEffect">
                                  <p:stCondLst>
                                    <p:cond delay="0"/>
                                  </p:stCondLst>
                                  <p:childTnLst>
                                    <p:anim calcmode="discrete" valueType="str">
                                      <p:cBhvr>
                                        <p:cTn id="51" dur="500" fill="hold"/>
                                        <p:tgtEl>
                                          <p:spTgt spid="106513"/>
                                        </p:tgtEl>
                                        <p:attrNameLst>
                                          <p:attrName>style.visibility</p:attrName>
                                        </p:attrNameLst>
                                      </p:cBhvr>
                                      <p:tavLst>
                                        <p:tav tm="0">
                                          <p:val>
                                            <p:strVal val="hidden"/>
                                          </p:val>
                                        </p:tav>
                                        <p:tav tm="50000">
                                          <p:val>
                                            <p:strVal val="visible"/>
                                          </p:val>
                                        </p:tav>
                                      </p:tavLst>
                                    </p:anim>
                                  </p:childTnLst>
                                </p:cTn>
                              </p:par>
                            </p:childTnLst>
                          </p:cTn>
                        </p:par>
                      </p:childTnLst>
                    </p:cTn>
                  </p:par>
                  <p:par>
                    <p:cTn id="52" fill="hold">
                      <p:stCondLst>
                        <p:cond delay="indefinite"/>
                      </p:stCondLst>
                      <p:childTnLst>
                        <p:par>
                          <p:cTn id="53" fill="hold">
                            <p:stCondLst>
                              <p:cond delay="0"/>
                            </p:stCondLst>
                            <p:childTnLst>
                              <p:par>
                                <p:cTn id="54" presetID="4" presetClass="entr" presetSubtype="16" fill="hold" grpId="0" nodeType="clickEffect">
                                  <p:stCondLst>
                                    <p:cond delay="0"/>
                                  </p:stCondLst>
                                  <p:childTnLst>
                                    <p:set>
                                      <p:cBhvr>
                                        <p:cTn id="55" dur="1" fill="hold">
                                          <p:stCondLst>
                                            <p:cond delay="0"/>
                                          </p:stCondLst>
                                        </p:cTn>
                                        <p:tgtEl>
                                          <p:spTgt spid="106500"/>
                                        </p:tgtEl>
                                        <p:attrNameLst>
                                          <p:attrName>style.visibility</p:attrName>
                                        </p:attrNameLst>
                                      </p:cBhvr>
                                      <p:to>
                                        <p:strVal val="visible"/>
                                      </p:to>
                                    </p:set>
                                    <p:animEffect transition="in" filter="box(in)">
                                      <p:cBhvr>
                                        <p:cTn id="56" dur="500"/>
                                        <p:tgtEl>
                                          <p:spTgt spid="106500"/>
                                        </p:tgtEl>
                                      </p:cBhvr>
                                    </p:animEffect>
                                  </p:childTnLst>
                                </p:cTn>
                              </p:par>
                              <p:par>
                                <p:cTn id="57" presetID="4" presetClass="entr" presetSubtype="16" fill="hold" grpId="0" nodeType="withEffect">
                                  <p:stCondLst>
                                    <p:cond delay="0"/>
                                  </p:stCondLst>
                                  <p:childTnLst>
                                    <p:set>
                                      <p:cBhvr>
                                        <p:cTn id="58" dur="1" fill="hold">
                                          <p:stCondLst>
                                            <p:cond delay="0"/>
                                          </p:stCondLst>
                                        </p:cTn>
                                        <p:tgtEl>
                                          <p:spTgt spid="106499"/>
                                        </p:tgtEl>
                                        <p:attrNameLst>
                                          <p:attrName>style.visibility</p:attrName>
                                        </p:attrNameLst>
                                      </p:cBhvr>
                                      <p:to>
                                        <p:strVal val="visible"/>
                                      </p:to>
                                    </p:set>
                                    <p:animEffect transition="in" filter="box(in)">
                                      <p:cBhvr>
                                        <p:cTn id="59" dur="500"/>
                                        <p:tgtEl>
                                          <p:spTgt spid="106499"/>
                                        </p:tgtEl>
                                      </p:cBhvr>
                                    </p:animEffect>
                                  </p:childTnLst>
                                </p:cTn>
                              </p:par>
                            </p:childTnLst>
                          </p:cTn>
                        </p:par>
                        <p:par>
                          <p:cTn id="60" fill="hold">
                            <p:stCondLst>
                              <p:cond delay="500"/>
                            </p:stCondLst>
                            <p:childTnLst>
                              <p:par>
                                <p:cTn id="61" presetID="35" presetClass="emph" presetSubtype="0" repeatCount="3000" fill="hold" grpId="1" nodeType="afterEffect">
                                  <p:stCondLst>
                                    <p:cond delay="0"/>
                                  </p:stCondLst>
                                  <p:childTnLst>
                                    <p:anim calcmode="discrete" valueType="str">
                                      <p:cBhvr>
                                        <p:cTn id="62" dur="500" fill="hold"/>
                                        <p:tgtEl>
                                          <p:spTgt spid="106500"/>
                                        </p:tgtEl>
                                        <p:attrNameLst>
                                          <p:attrName>style.visibility</p:attrName>
                                        </p:attrNameLst>
                                      </p:cBhvr>
                                      <p:tavLst>
                                        <p:tav tm="0">
                                          <p:val>
                                            <p:strVal val="hidden"/>
                                          </p:val>
                                        </p:tav>
                                        <p:tav tm="50000">
                                          <p:val>
                                            <p:strVal val="visible"/>
                                          </p:val>
                                        </p:tav>
                                      </p:tavLst>
                                    </p:anim>
                                  </p:childTnLst>
                                </p:cTn>
                              </p:par>
                              <p:par>
                                <p:cTn id="63" presetID="35" presetClass="emph" presetSubtype="0" repeatCount="3000" fill="hold" grpId="1" nodeType="withEffect">
                                  <p:stCondLst>
                                    <p:cond delay="0"/>
                                  </p:stCondLst>
                                  <p:childTnLst>
                                    <p:anim calcmode="discrete" valueType="str">
                                      <p:cBhvr>
                                        <p:cTn id="64" dur="500" fill="hold"/>
                                        <p:tgtEl>
                                          <p:spTgt spid="106499"/>
                                        </p:tgtEl>
                                        <p:attrNameLst>
                                          <p:attrName>style.visibility</p:attrName>
                                        </p:attrNameLst>
                                      </p:cBhvr>
                                      <p:tavLst>
                                        <p:tav tm="0">
                                          <p:val>
                                            <p:strVal val="hidden"/>
                                          </p:val>
                                        </p:tav>
                                        <p:tav tm="50000">
                                          <p:val>
                                            <p:strVal val="visible"/>
                                          </p:val>
                                        </p:tav>
                                      </p:tavLst>
                                    </p:anim>
                                  </p:childTnLst>
                                </p:cTn>
                              </p:par>
                            </p:childTnLst>
                          </p:cTn>
                        </p:par>
                      </p:childTnLst>
                    </p:cTn>
                  </p:par>
                  <p:par>
                    <p:cTn id="65" fill="hold">
                      <p:stCondLst>
                        <p:cond delay="indefinite"/>
                      </p:stCondLst>
                      <p:childTnLst>
                        <p:par>
                          <p:cTn id="66" fill="hold">
                            <p:stCondLst>
                              <p:cond delay="0"/>
                            </p:stCondLst>
                            <p:childTnLst>
                              <p:par>
                                <p:cTn id="67" presetID="22" presetClass="entr" presetSubtype="1" fill="hold" nodeType="clickEffect">
                                  <p:stCondLst>
                                    <p:cond delay="0"/>
                                  </p:stCondLst>
                                  <p:childTnLst>
                                    <p:set>
                                      <p:cBhvr>
                                        <p:cTn id="68" dur="1" fill="hold">
                                          <p:stCondLst>
                                            <p:cond delay="0"/>
                                          </p:stCondLst>
                                        </p:cTn>
                                        <p:tgtEl>
                                          <p:spTgt spid="3"/>
                                        </p:tgtEl>
                                        <p:attrNameLst>
                                          <p:attrName>style.visibility</p:attrName>
                                        </p:attrNameLst>
                                      </p:cBhvr>
                                      <p:to>
                                        <p:strVal val="visible"/>
                                      </p:to>
                                    </p:set>
                                    <p:animEffect transition="in" filter="wipe(up)">
                                      <p:cBhvr>
                                        <p:cTn id="69" dur="1000"/>
                                        <p:tgtEl>
                                          <p:spTgt spid="3"/>
                                        </p:tgtEl>
                                      </p:cBhvr>
                                    </p:animEffect>
                                  </p:childTnLst>
                                </p:cTn>
                              </p:par>
                            </p:childTnLst>
                          </p:cTn>
                        </p:par>
                        <p:par>
                          <p:cTn id="70" fill="hold">
                            <p:stCondLst>
                              <p:cond delay="1000"/>
                            </p:stCondLst>
                            <p:childTnLst>
                              <p:par>
                                <p:cTn id="71" presetID="12" presetClass="entr" presetSubtype="4" fill="hold" grpId="0" nodeType="afterEffect">
                                  <p:stCondLst>
                                    <p:cond delay="0"/>
                                  </p:stCondLst>
                                  <p:childTnLst>
                                    <p:set>
                                      <p:cBhvr>
                                        <p:cTn id="72" dur="1" fill="hold">
                                          <p:stCondLst>
                                            <p:cond delay="0"/>
                                          </p:stCondLst>
                                        </p:cTn>
                                        <p:tgtEl>
                                          <p:spTgt spid="106523"/>
                                        </p:tgtEl>
                                        <p:attrNameLst>
                                          <p:attrName>style.visibility</p:attrName>
                                        </p:attrNameLst>
                                      </p:cBhvr>
                                      <p:to>
                                        <p:strVal val="visible"/>
                                      </p:to>
                                    </p:set>
                                    <p:animEffect transition="in" filter="slide(fromBottom)">
                                      <p:cBhvr>
                                        <p:cTn id="73" dur="500"/>
                                        <p:tgtEl>
                                          <p:spTgt spid="106523"/>
                                        </p:tgtEl>
                                      </p:cBhvr>
                                    </p:animEffect>
                                  </p:childTnLst>
                                </p:cTn>
                              </p:par>
                            </p:childTnLst>
                          </p:cTn>
                        </p:par>
                      </p:childTnLst>
                    </p:cTn>
                  </p:par>
                  <p:par>
                    <p:cTn id="74" fill="hold">
                      <p:stCondLst>
                        <p:cond delay="indefinite"/>
                      </p:stCondLst>
                      <p:childTnLst>
                        <p:par>
                          <p:cTn id="75" fill="hold">
                            <p:stCondLst>
                              <p:cond delay="0"/>
                            </p:stCondLst>
                            <p:childTnLst>
                              <p:par>
                                <p:cTn id="76" presetID="1" presetClass="exit" presetSubtype="0" fill="hold" grpId="2" nodeType="clickEffect">
                                  <p:stCondLst>
                                    <p:cond delay="0"/>
                                  </p:stCondLst>
                                  <p:childTnLst>
                                    <p:set>
                                      <p:cBhvr>
                                        <p:cTn id="77" dur="1" fill="hold">
                                          <p:stCondLst>
                                            <p:cond delay="0"/>
                                          </p:stCondLst>
                                        </p:cTn>
                                        <p:tgtEl>
                                          <p:spTgt spid="106499"/>
                                        </p:tgtEl>
                                        <p:attrNameLst>
                                          <p:attrName>style.visibility</p:attrName>
                                        </p:attrNameLst>
                                      </p:cBhvr>
                                      <p:to>
                                        <p:strVal val="hidden"/>
                                      </p:to>
                                    </p:set>
                                  </p:childTnLst>
                                </p:cTn>
                              </p:par>
                              <p:par>
                                <p:cTn id="78" presetID="1" presetClass="exit" presetSubtype="0" fill="hold" grpId="2" nodeType="withEffect">
                                  <p:stCondLst>
                                    <p:cond delay="0"/>
                                  </p:stCondLst>
                                  <p:childTnLst>
                                    <p:set>
                                      <p:cBhvr>
                                        <p:cTn id="79" dur="1" fill="hold">
                                          <p:stCondLst>
                                            <p:cond delay="0"/>
                                          </p:stCondLst>
                                        </p:cTn>
                                        <p:tgtEl>
                                          <p:spTgt spid="106500"/>
                                        </p:tgtEl>
                                        <p:attrNameLst>
                                          <p:attrName>style.visibility</p:attrName>
                                        </p:attrNameLst>
                                      </p:cBhvr>
                                      <p:to>
                                        <p:strVal val="hidden"/>
                                      </p:to>
                                    </p:set>
                                  </p:childTnLst>
                                </p:cTn>
                              </p:par>
                              <p:par>
                                <p:cTn id="80" presetID="1" presetClass="exit" presetSubtype="0" fill="hold" nodeType="withEffect">
                                  <p:stCondLst>
                                    <p:cond delay="0"/>
                                  </p:stCondLst>
                                  <p:childTnLst>
                                    <p:set>
                                      <p:cBhvr>
                                        <p:cTn id="81" dur="1" fill="hold">
                                          <p:stCondLst>
                                            <p:cond delay="0"/>
                                          </p:stCondLst>
                                        </p:cTn>
                                        <p:tgtEl>
                                          <p:spTgt spid="3"/>
                                        </p:tgtEl>
                                        <p:attrNameLst>
                                          <p:attrName>style.visibility</p:attrName>
                                        </p:attrNameLst>
                                      </p:cBhvr>
                                      <p:to>
                                        <p:strVal val="hidden"/>
                                      </p:to>
                                    </p:set>
                                  </p:childTnLst>
                                </p:cTn>
                              </p:par>
                              <p:par>
                                <p:cTn id="82" presetID="1" presetClass="exit" presetSubtype="0" fill="hold" grpId="1" nodeType="withEffect">
                                  <p:stCondLst>
                                    <p:cond delay="0"/>
                                  </p:stCondLst>
                                  <p:childTnLst>
                                    <p:set>
                                      <p:cBhvr>
                                        <p:cTn id="83" dur="1" fill="hold">
                                          <p:stCondLst>
                                            <p:cond delay="0"/>
                                          </p:stCondLst>
                                        </p:cTn>
                                        <p:tgtEl>
                                          <p:spTgt spid="106523"/>
                                        </p:tgtEl>
                                        <p:attrNameLst>
                                          <p:attrName>style.visibility</p:attrName>
                                        </p:attrNameLst>
                                      </p:cBhvr>
                                      <p:to>
                                        <p:strVal val="hidden"/>
                                      </p:to>
                                    </p:set>
                                  </p:childTnLst>
                                </p:cTn>
                              </p:par>
                              <p:par>
                                <p:cTn id="84" presetID="22" presetClass="entr" presetSubtype="4" fill="hold" grpId="0" nodeType="withEffect">
                                  <p:stCondLst>
                                    <p:cond delay="0"/>
                                  </p:stCondLst>
                                  <p:childTnLst>
                                    <p:set>
                                      <p:cBhvr>
                                        <p:cTn id="85" dur="1" fill="hold">
                                          <p:stCondLst>
                                            <p:cond delay="0"/>
                                          </p:stCondLst>
                                        </p:cTn>
                                        <p:tgtEl>
                                          <p:spTgt spid="106510"/>
                                        </p:tgtEl>
                                        <p:attrNameLst>
                                          <p:attrName>style.visibility</p:attrName>
                                        </p:attrNameLst>
                                      </p:cBhvr>
                                      <p:to>
                                        <p:strVal val="visible"/>
                                      </p:to>
                                    </p:set>
                                    <p:animEffect transition="in" filter="wipe(down)">
                                      <p:cBhvr>
                                        <p:cTn id="86" dur="500"/>
                                        <p:tgtEl>
                                          <p:spTgt spid="106510"/>
                                        </p:tgtEl>
                                      </p:cBhvr>
                                    </p:animEffect>
                                  </p:childTnLst>
                                </p:cTn>
                              </p:par>
                              <p:par>
                                <p:cTn id="87" presetID="22" presetClass="entr" presetSubtype="8" fill="hold" grpId="0" nodeType="withEffect">
                                  <p:stCondLst>
                                    <p:cond delay="0"/>
                                  </p:stCondLst>
                                  <p:childTnLst>
                                    <p:set>
                                      <p:cBhvr>
                                        <p:cTn id="88" dur="1" fill="hold">
                                          <p:stCondLst>
                                            <p:cond delay="0"/>
                                          </p:stCondLst>
                                        </p:cTn>
                                        <p:tgtEl>
                                          <p:spTgt spid="106511"/>
                                        </p:tgtEl>
                                        <p:attrNameLst>
                                          <p:attrName>style.visibility</p:attrName>
                                        </p:attrNameLst>
                                      </p:cBhvr>
                                      <p:to>
                                        <p:strVal val="visible"/>
                                      </p:to>
                                    </p:set>
                                    <p:animEffect transition="in" filter="wipe(left)">
                                      <p:cBhvr>
                                        <p:cTn id="89" dur="500"/>
                                        <p:tgtEl>
                                          <p:spTgt spid="106511"/>
                                        </p:tgtEl>
                                      </p:cBhvr>
                                    </p:animEffect>
                                  </p:childTnLst>
                                </p:cTn>
                              </p:par>
                            </p:childTnLst>
                          </p:cTn>
                        </p:par>
                        <p:par>
                          <p:cTn id="90" fill="hold">
                            <p:stCondLst>
                              <p:cond delay="0"/>
                            </p:stCondLst>
                            <p:childTnLst>
                              <p:par>
                                <p:cTn id="91" presetID="35" presetClass="emph" presetSubtype="0" repeatCount="3000" fill="hold" grpId="1" nodeType="afterEffect">
                                  <p:stCondLst>
                                    <p:cond delay="500"/>
                                  </p:stCondLst>
                                  <p:childTnLst>
                                    <p:anim calcmode="discrete" valueType="str">
                                      <p:cBhvr>
                                        <p:cTn id="92" dur="500" fill="hold"/>
                                        <p:tgtEl>
                                          <p:spTgt spid="106510"/>
                                        </p:tgtEl>
                                        <p:attrNameLst>
                                          <p:attrName>style.visibility</p:attrName>
                                        </p:attrNameLst>
                                      </p:cBhvr>
                                      <p:tavLst>
                                        <p:tav tm="0">
                                          <p:val>
                                            <p:strVal val="hidden"/>
                                          </p:val>
                                        </p:tav>
                                        <p:tav tm="50000">
                                          <p:val>
                                            <p:strVal val="visible"/>
                                          </p:val>
                                        </p:tav>
                                      </p:tavLst>
                                    </p:anim>
                                  </p:childTnLst>
                                </p:cTn>
                              </p:par>
                              <p:par>
                                <p:cTn id="93" presetID="35" presetClass="emph" presetSubtype="0" repeatCount="3000" fill="hold" grpId="1" nodeType="withEffect">
                                  <p:stCondLst>
                                    <p:cond delay="500"/>
                                  </p:stCondLst>
                                  <p:childTnLst>
                                    <p:anim calcmode="discrete" valueType="str">
                                      <p:cBhvr>
                                        <p:cTn id="94" dur="500" fill="hold"/>
                                        <p:tgtEl>
                                          <p:spTgt spid="106511"/>
                                        </p:tgtEl>
                                        <p:attrNameLst>
                                          <p:attrName>style.visibility</p:attrName>
                                        </p:attrNameLst>
                                      </p:cBhvr>
                                      <p:tavLst>
                                        <p:tav tm="0">
                                          <p:val>
                                            <p:strVal val="hidden"/>
                                          </p:val>
                                        </p:tav>
                                        <p:tav tm="50000">
                                          <p:val>
                                            <p:strVal val="visible"/>
                                          </p:val>
                                        </p:tav>
                                      </p:tavLst>
                                    </p:anim>
                                  </p:childTnLst>
                                </p:cTn>
                              </p:par>
                            </p:childTnLst>
                          </p:cTn>
                        </p:par>
                      </p:childTnLst>
                    </p:cTn>
                  </p:par>
                  <p:par>
                    <p:cTn id="95" fill="hold">
                      <p:stCondLst>
                        <p:cond delay="indefinite"/>
                      </p:stCondLst>
                      <p:childTnLst>
                        <p:par>
                          <p:cTn id="96" fill="hold">
                            <p:stCondLst>
                              <p:cond delay="0"/>
                            </p:stCondLst>
                            <p:childTnLst>
                              <p:par>
                                <p:cTn id="97" presetID="4" presetClass="entr" presetSubtype="16" fill="hold" grpId="3" nodeType="clickEffect">
                                  <p:stCondLst>
                                    <p:cond delay="0"/>
                                  </p:stCondLst>
                                  <p:childTnLst>
                                    <p:set>
                                      <p:cBhvr>
                                        <p:cTn id="98" dur="1" fill="hold">
                                          <p:stCondLst>
                                            <p:cond delay="0"/>
                                          </p:stCondLst>
                                        </p:cTn>
                                        <p:tgtEl>
                                          <p:spTgt spid="106499"/>
                                        </p:tgtEl>
                                        <p:attrNameLst>
                                          <p:attrName>style.visibility</p:attrName>
                                        </p:attrNameLst>
                                      </p:cBhvr>
                                      <p:to>
                                        <p:strVal val="visible"/>
                                      </p:to>
                                    </p:set>
                                    <p:animEffect transition="in" filter="box(in)">
                                      <p:cBhvr>
                                        <p:cTn id="99" dur="500"/>
                                        <p:tgtEl>
                                          <p:spTgt spid="106499"/>
                                        </p:tgtEl>
                                      </p:cBhvr>
                                    </p:animEffect>
                                  </p:childTnLst>
                                </p:cTn>
                              </p:par>
                              <p:par>
                                <p:cTn id="100" presetID="4" presetClass="entr" presetSubtype="16" fill="hold" grpId="0" nodeType="withEffect">
                                  <p:stCondLst>
                                    <p:cond delay="500"/>
                                  </p:stCondLst>
                                  <p:childTnLst>
                                    <p:set>
                                      <p:cBhvr>
                                        <p:cTn id="101" dur="1" fill="hold">
                                          <p:stCondLst>
                                            <p:cond delay="0"/>
                                          </p:stCondLst>
                                        </p:cTn>
                                        <p:tgtEl>
                                          <p:spTgt spid="106498"/>
                                        </p:tgtEl>
                                        <p:attrNameLst>
                                          <p:attrName>style.visibility</p:attrName>
                                        </p:attrNameLst>
                                      </p:cBhvr>
                                      <p:to>
                                        <p:strVal val="visible"/>
                                      </p:to>
                                    </p:set>
                                    <p:animEffect transition="in" filter="box(in)">
                                      <p:cBhvr>
                                        <p:cTn id="102" dur="500"/>
                                        <p:tgtEl>
                                          <p:spTgt spid="106498"/>
                                        </p:tgtEl>
                                      </p:cBhvr>
                                    </p:animEffect>
                                  </p:childTnLst>
                                </p:cTn>
                              </p:par>
                            </p:childTnLst>
                          </p:cTn>
                        </p:par>
                        <p:par>
                          <p:cTn id="103" fill="hold">
                            <p:stCondLst>
                              <p:cond delay="500"/>
                            </p:stCondLst>
                            <p:childTnLst>
                              <p:par>
                                <p:cTn id="104" presetID="35" presetClass="emph" presetSubtype="0" repeatCount="3000" fill="hold" grpId="4" nodeType="afterEffect">
                                  <p:stCondLst>
                                    <p:cond delay="0"/>
                                  </p:stCondLst>
                                  <p:childTnLst>
                                    <p:anim calcmode="discrete" valueType="str">
                                      <p:cBhvr>
                                        <p:cTn id="105" dur="500" fill="hold"/>
                                        <p:tgtEl>
                                          <p:spTgt spid="106499"/>
                                        </p:tgtEl>
                                        <p:attrNameLst>
                                          <p:attrName>style.visibility</p:attrName>
                                        </p:attrNameLst>
                                      </p:cBhvr>
                                      <p:tavLst>
                                        <p:tav tm="0">
                                          <p:val>
                                            <p:strVal val="hidden"/>
                                          </p:val>
                                        </p:tav>
                                        <p:tav tm="50000">
                                          <p:val>
                                            <p:strVal val="visible"/>
                                          </p:val>
                                        </p:tav>
                                      </p:tavLst>
                                    </p:anim>
                                  </p:childTnLst>
                                </p:cTn>
                              </p:par>
                              <p:par>
                                <p:cTn id="106" presetID="35" presetClass="emph" presetSubtype="0" repeatCount="3000" fill="hold" grpId="1" nodeType="withEffect">
                                  <p:stCondLst>
                                    <p:cond delay="0"/>
                                  </p:stCondLst>
                                  <p:childTnLst>
                                    <p:anim calcmode="discrete" valueType="str">
                                      <p:cBhvr>
                                        <p:cTn id="107" dur="500" fill="hold"/>
                                        <p:tgtEl>
                                          <p:spTgt spid="106498"/>
                                        </p:tgtEl>
                                        <p:attrNameLst>
                                          <p:attrName>style.visibility</p:attrName>
                                        </p:attrNameLst>
                                      </p:cBhvr>
                                      <p:tavLst>
                                        <p:tav tm="0">
                                          <p:val>
                                            <p:strVal val="hidden"/>
                                          </p:val>
                                        </p:tav>
                                        <p:tav tm="50000">
                                          <p:val>
                                            <p:strVal val="visible"/>
                                          </p:val>
                                        </p:tav>
                                      </p:tavLst>
                                    </p:anim>
                                  </p:childTnLst>
                                </p:cTn>
                              </p:par>
                              <p:par>
                                <p:cTn id="108" presetID="22" presetClass="entr" presetSubtype="4" fill="hold" nodeType="withEffect">
                                  <p:stCondLst>
                                    <p:cond delay="0"/>
                                  </p:stCondLst>
                                  <p:childTnLst>
                                    <p:set>
                                      <p:cBhvr>
                                        <p:cTn id="109" dur="1" fill="hold">
                                          <p:stCondLst>
                                            <p:cond delay="0"/>
                                          </p:stCondLst>
                                        </p:cTn>
                                        <p:tgtEl>
                                          <p:spTgt spid="106524"/>
                                        </p:tgtEl>
                                        <p:attrNameLst>
                                          <p:attrName>style.visibility</p:attrName>
                                        </p:attrNameLst>
                                      </p:cBhvr>
                                      <p:to>
                                        <p:strVal val="visible"/>
                                      </p:to>
                                    </p:set>
                                    <p:animEffect transition="in" filter="wipe(down)">
                                      <p:cBhvr>
                                        <p:cTn id="110" dur="500"/>
                                        <p:tgtEl>
                                          <p:spTgt spid="106524"/>
                                        </p:tgtEl>
                                      </p:cBhvr>
                                    </p:animEffect>
                                  </p:childTnLst>
                                </p:cTn>
                              </p:par>
                            </p:childTnLst>
                          </p:cTn>
                        </p:par>
                      </p:childTnLst>
                    </p:cTn>
                  </p:par>
                  <p:par>
                    <p:cTn id="111" fill="hold">
                      <p:stCondLst>
                        <p:cond delay="indefinite"/>
                      </p:stCondLst>
                      <p:childTnLst>
                        <p:par>
                          <p:cTn id="112" fill="hold">
                            <p:stCondLst>
                              <p:cond delay="0"/>
                            </p:stCondLst>
                            <p:childTnLst>
                              <p:par>
                                <p:cTn id="113" presetID="3" presetClass="entr" presetSubtype="10" fill="hold" grpId="0" nodeType="clickEffect">
                                  <p:stCondLst>
                                    <p:cond delay="0"/>
                                  </p:stCondLst>
                                  <p:childTnLst>
                                    <p:set>
                                      <p:cBhvr>
                                        <p:cTn id="114" dur="1" fill="hold">
                                          <p:stCondLst>
                                            <p:cond delay="0"/>
                                          </p:stCondLst>
                                        </p:cTn>
                                        <p:tgtEl>
                                          <p:spTgt spid="32"/>
                                        </p:tgtEl>
                                        <p:attrNameLst>
                                          <p:attrName>style.visibility</p:attrName>
                                        </p:attrNameLst>
                                      </p:cBhvr>
                                      <p:to>
                                        <p:strVal val="visible"/>
                                      </p:to>
                                    </p:set>
                                    <p:animEffect transition="in" filter="blinds(horizontal)">
                                      <p:cBhvr>
                                        <p:cTn id="115"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498" grpId="0" animBg="1"/>
      <p:bldP spid="106498" grpId="1" animBg="1"/>
      <p:bldP spid="106499" grpId="0" animBg="1"/>
      <p:bldP spid="106499" grpId="1" animBg="1"/>
      <p:bldP spid="106499" grpId="2" animBg="1"/>
      <p:bldP spid="106499" grpId="3" animBg="1"/>
      <p:bldP spid="106499" grpId="4" animBg="1"/>
      <p:bldP spid="106500" grpId="0" animBg="1"/>
      <p:bldP spid="106500" grpId="1" animBg="1"/>
      <p:bldP spid="106500" grpId="2" animBg="1"/>
      <p:bldP spid="106507" grpId="0" animBg="1"/>
      <p:bldP spid="106508" grpId="0"/>
      <p:bldP spid="106509" grpId="0" animBg="1"/>
      <p:bldP spid="106510" grpId="0" animBg="1"/>
      <p:bldP spid="106510" grpId="1" animBg="1"/>
      <p:bldP spid="106511" grpId="0" animBg="1"/>
      <p:bldP spid="106511" grpId="1" animBg="1"/>
      <p:bldP spid="106512" grpId="0" animBg="1"/>
      <p:bldP spid="106512" grpId="1" animBg="1"/>
      <p:bldP spid="106513" grpId="0" animBg="1"/>
      <p:bldP spid="106513" grpId="1" animBg="1"/>
      <p:bldP spid="106514" grpId="0"/>
      <p:bldP spid="106515" grpId="0" animBg="1"/>
      <p:bldP spid="106516" grpId="0" animBg="1"/>
      <p:bldP spid="106517" grpId="0" animBg="1"/>
      <p:bldP spid="106518" grpId="0" animBg="1"/>
      <p:bldP spid="106523" grpId="0"/>
      <p:bldP spid="106523" grpId="1"/>
      <p:bldP spid="3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7" name="Text Box 5"/>
          <p:cNvSpPr txBox="1">
            <a:spLocks noChangeArrowheads="1"/>
          </p:cNvSpPr>
          <p:nvPr/>
        </p:nvSpPr>
        <p:spPr bwMode="auto">
          <a:xfrm>
            <a:off x="2268538" y="2997200"/>
            <a:ext cx="6697662"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800" b="1">
                <a:solidFill>
                  <a:schemeClr val="tx1"/>
                </a:solidFill>
                <a:latin typeface="Arial" panose="020B0604020202020204" pitchFamily="34" charset="0"/>
                <a:ea typeface="宋体" panose="02010600030101010101" pitchFamily="2" charset="-122"/>
              </a:defRPr>
            </a:lvl1pPr>
            <a:lvl2pPr marL="742950" indent="-285750" eaLnBrk="0" hangingPunct="0">
              <a:defRPr kumimoji="1" sz="2800" b="1">
                <a:solidFill>
                  <a:schemeClr val="tx1"/>
                </a:solidFill>
                <a:latin typeface="Arial" panose="020B0604020202020204" pitchFamily="34" charset="0"/>
                <a:ea typeface="宋体" panose="02010600030101010101" pitchFamily="2" charset="-122"/>
              </a:defRPr>
            </a:lvl2pPr>
            <a:lvl3pPr marL="1143000" indent="-228600" eaLnBrk="0" hangingPunct="0">
              <a:defRPr kumimoji="1" sz="2800" b="1">
                <a:solidFill>
                  <a:schemeClr val="tx1"/>
                </a:solidFill>
                <a:latin typeface="Arial" panose="020B0604020202020204" pitchFamily="34" charset="0"/>
                <a:ea typeface="宋体" panose="02010600030101010101" pitchFamily="2" charset="-122"/>
              </a:defRPr>
            </a:lvl3pPr>
            <a:lvl4pPr marL="1600200" indent="-228600" eaLnBrk="0" hangingPunct="0">
              <a:defRPr kumimoji="1" sz="2800" b="1">
                <a:solidFill>
                  <a:schemeClr val="tx1"/>
                </a:solidFill>
                <a:latin typeface="Arial" panose="020B0604020202020204" pitchFamily="34" charset="0"/>
                <a:ea typeface="宋体" panose="02010600030101010101" pitchFamily="2" charset="-122"/>
              </a:defRPr>
            </a:lvl4pPr>
            <a:lvl5pPr marL="2057400" indent="-228600" eaLnBrk="0" hangingPunct="0">
              <a:defRPr kumimoji="1" sz="2800"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9pPr>
          </a:lstStyle>
          <a:p>
            <a:pPr algn="l" eaLnBrk="1" hangingPunct="1">
              <a:lnSpc>
                <a:spcPct val="90000"/>
              </a:lnSpc>
              <a:spcBef>
                <a:spcPct val="20000"/>
              </a:spcBef>
            </a:pPr>
            <a:r>
              <a:rPr lang="zh-CN" altLang="en-US" dirty="0">
                <a:latin typeface="Times New Roman" panose="02020603050405020304" pitchFamily="18" charset="0"/>
                <a:ea typeface="黑体" panose="02010609060101010101" pitchFamily="49" charset="-122"/>
              </a:rPr>
              <a:t>平行四边形的对边</a:t>
            </a:r>
            <a:r>
              <a:rPr lang="zh-CN" altLang="en-US" dirty="0">
                <a:solidFill>
                  <a:schemeClr val="accent2"/>
                </a:solidFill>
                <a:latin typeface="Times New Roman" panose="02020603050405020304" pitchFamily="18" charset="0"/>
                <a:ea typeface="黑体" panose="02010609060101010101" pitchFamily="49" charset="-122"/>
              </a:rPr>
              <a:t>平行且相等</a:t>
            </a:r>
            <a:r>
              <a:rPr lang="zh-CN" altLang="en-US" dirty="0">
                <a:solidFill>
                  <a:srgbClr val="FF00FF"/>
                </a:solidFill>
                <a:latin typeface="Times New Roman" panose="02020603050405020304" pitchFamily="18" charset="0"/>
                <a:ea typeface="黑体" panose="02010609060101010101" pitchFamily="49" charset="-122"/>
              </a:rPr>
              <a:t>；</a:t>
            </a:r>
            <a:endParaRPr lang="zh-CN" altLang="en-US" b="0" dirty="0">
              <a:solidFill>
                <a:srgbClr val="FF00FF"/>
              </a:solidFill>
              <a:latin typeface="Times New Roman" panose="02020603050405020304" pitchFamily="18" charset="0"/>
              <a:ea typeface="黑体" panose="02010609060101010101" pitchFamily="49" charset="-122"/>
            </a:endParaRPr>
          </a:p>
        </p:txBody>
      </p:sp>
      <p:grpSp>
        <p:nvGrpSpPr>
          <p:cNvPr id="19459" name="Group 16"/>
          <p:cNvGrpSpPr/>
          <p:nvPr/>
        </p:nvGrpSpPr>
        <p:grpSpPr bwMode="auto">
          <a:xfrm>
            <a:off x="4211638" y="0"/>
            <a:ext cx="2819400" cy="2636838"/>
            <a:chOff x="2909" y="482"/>
            <a:chExt cx="1776" cy="1661"/>
          </a:xfrm>
        </p:grpSpPr>
        <p:grpSp>
          <p:nvGrpSpPr>
            <p:cNvPr id="19469" name="Group 17"/>
            <p:cNvGrpSpPr/>
            <p:nvPr/>
          </p:nvGrpSpPr>
          <p:grpSpPr bwMode="auto">
            <a:xfrm>
              <a:off x="2991" y="801"/>
              <a:ext cx="1612" cy="919"/>
              <a:chOff x="2991" y="801"/>
              <a:chExt cx="1612" cy="919"/>
            </a:xfrm>
          </p:grpSpPr>
          <p:grpSp>
            <p:nvGrpSpPr>
              <p:cNvPr id="19474" name="Group 18"/>
              <p:cNvGrpSpPr/>
              <p:nvPr/>
            </p:nvGrpSpPr>
            <p:grpSpPr bwMode="auto">
              <a:xfrm>
                <a:off x="2991" y="801"/>
                <a:ext cx="1612" cy="919"/>
                <a:chOff x="2991" y="801"/>
                <a:chExt cx="1612" cy="919"/>
              </a:xfrm>
            </p:grpSpPr>
            <p:sp>
              <p:nvSpPr>
                <p:cNvPr id="104457" name="Line 19"/>
                <p:cNvSpPr>
                  <a:spLocks noChangeShapeType="1"/>
                </p:cNvSpPr>
                <p:nvPr/>
              </p:nvSpPr>
              <p:spPr bwMode="auto">
                <a:xfrm>
                  <a:off x="2991" y="1719"/>
                  <a:ext cx="1404" cy="1"/>
                </a:xfrm>
                <a:prstGeom prst="line">
                  <a:avLst/>
                </a:prstGeom>
                <a:noFill/>
                <a:ln w="38100">
                  <a:solidFill>
                    <a:srgbClr val="0000FF"/>
                  </a:solidFill>
                  <a:round/>
                </a:ln>
              </p:spPr>
              <p:txBody>
                <a:bodyPr/>
                <a:lstStyle/>
                <a:p>
                  <a:pPr>
                    <a:defRPr/>
                  </a:pPr>
                  <a:endParaRPr lang="zh-CN" altLang="en-US">
                    <a:effectLst>
                      <a:outerShdw blurRad="38100" dist="38100" dir="2700000" algn="tl">
                        <a:srgbClr val="000000">
                          <a:alpha val="43137"/>
                        </a:srgbClr>
                      </a:outerShdw>
                    </a:effectLst>
                  </a:endParaRPr>
                </a:p>
              </p:txBody>
            </p:sp>
            <p:sp>
              <p:nvSpPr>
                <p:cNvPr id="104458" name="Line 20"/>
                <p:cNvSpPr>
                  <a:spLocks noChangeShapeType="1"/>
                </p:cNvSpPr>
                <p:nvPr/>
              </p:nvSpPr>
              <p:spPr bwMode="auto">
                <a:xfrm>
                  <a:off x="3199" y="801"/>
                  <a:ext cx="1404" cy="1"/>
                </a:xfrm>
                <a:prstGeom prst="line">
                  <a:avLst/>
                </a:prstGeom>
                <a:noFill/>
                <a:ln w="38100">
                  <a:solidFill>
                    <a:srgbClr val="0000FF"/>
                  </a:solidFill>
                  <a:round/>
                </a:ln>
              </p:spPr>
              <p:txBody>
                <a:bodyPr/>
                <a:lstStyle/>
                <a:p>
                  <a:pPr>
                    <a:defRPr/>
                  </a:pPr>
                  <a:endParaRPr lang="zh-CN" altLang="en-US">
                    <a:effectLst>
                      <a:outerShdw blurRad="38100" dist="38100" dir="2700000" algn="tl">
                        <a:srgbClr val="000000">
                          <a:alpha val="43137"/>
                        </a:srgbClr>
                      </a:outerShdw>
                    </a:effectLst>
                  </a:endParaRPr>
                </a:p>
              </p:txBody>
            </p:sp>
            <p:sp>
              <p:nvSpPr>
                <p:cNvPr id="104459" name="Line 21"/>
                <p:cNvSpPr>
                  <a:spLocks noChangeShapeType="1"/>
                </p:cNvSpPr>
                <p:nvPr/>
              </p:nvSpPr>
              <p:spPr bwMode="auto">
                <a:xfrm flipH="1">
                  <a:off x="2991" y="801"/>
                  <a:ext cx="208" cy="918"/>
                </a:xfrm>
                <a:prstGeom prst="line">
                  <a:avLst/>
                </a:prstGeom>
                <a:noFill/>
                <a:ln w="38100">
                  <a:solidFill>
                    <a:srgbClr val="FF0000"/>
                  </a:solidFill>
                  <a:round/>
                </a:ln>
              </p:spPr>
              <p:txBody>
                <a:bodyPr/>
                <a:lstStyle/>
                <a:p>
                  <a:pPr>
                    <a:defRPr/>
                  </a:pPr>
                  <a:endParaRPr lang="zh-CN" altLang="en-US">
                    <a:effectLst>
                      <a:outerShdw blurRad="38100" dist="38100" dir="2700000" algn="tl">
                        <a:srgbClr val="000000">
                          <a:alpha val="43137"/>
                        </a:srgbClr>
                      </a:outerShdw>
                    </a:effectLst>
                  </a:endParaRPr>
                </a:p>
              </p:txBody>
            </p:sp>
          </p:grpSp>
          <p:sp>
            <p:nvSpPr>
              <p:cNvPr id="104460" name="Line 22"/>
              <p:cNvSpPr>
                <a:spLocks noChangeShapeType="1"/>
              </p:cNvSpPr>
              <p:nvPr/>
            </p:nvSpPr>
            <p:spPr bwMode="auto">
              <a:xfrm flipH="1">
                <a:off x="4395" y="801"/>
                <a:ext cx="208" cy="918"/>
              </a:xfrm>
              <a:prstGeom prst="line">
                <a:avLst/>
              </a:prstGeom>
              <a:noFill/>
              <a:ln w="38100">
                <a:solidFill>
                  <a:srgbClr val="FF0000"/>
                </a:solidFill>
                <a:round/>
              </a:ln>
            </p:spPr>
            <p:txBody>
              <a:bodyPr/>
              <a:lstStyle/>
              <a:p>
                <a:pPr>
                  <a:defRPr/>
                </a:pPr>
                <a:endParaRPr lang="zh-CN" altLang="en-US">
                  <a:effectLst>
                    <a:outerShdw blurRad="38100" dist="38100" dir="2700000" algn="tl">
                      <a:srgbClr val="000000">
                        <a:alpha val="43137"/>
                      </a:srgbClr>
                    </a:outerShdw>
                  </a:effectLst>
                </a:endParaRPr>
              </a:p>
            </p:txBody>
          </p:sp>
        </p:grpSp>
        <p:sp>
          <p:nvSpPr>
            <p:cNvPr id="19470" name="Rectangle 23"/>
            <p:cNvSpPr>
              <a:spLocks noChangeArrowheads="1"/>
            </p:cNvSpPr>
            <p:nvPr/>
          </p:nvSpPr>
          <p:spPr bwMode="auto">
            <a:xfrm>
              <a:off x="4477" y="482"/>
              <a:ext cx="208" cy="3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eaLnBrk="0" hangingPunct="0"/>
              <a:r>
                <a:rPr kumimoji="0" lang="en-US" altLang="zh-CN" sz="3600">
                  <a:solidFill>
                    <a:srgbClr val="000000"/>
                  </a:solidFill>
                </a:rPr>
                <a:t>B</a:t>
              </a:r>
              <a:endParaRPr kumimoji="0" lang="en-US" altLang="zh-CN" sz="3600"/>
            </a:p>
          </p:txBody>
        </p:sp>
        <p:sp>
          <p:nvSpPr>
            <p:cNvPr id="19471" name="Rectangle 24"/>
            <p:cNvSpPr>
              <a:spLocks noChangeArrowheads="1"/>
            </p:cNvSpPr>
            <p:nvPr/>
          </p:nvSpPr>
          <p:spPr bwMode="auto">
            <a:xfrm>
              <a:off x="2909" y="1769"/>
              <a:ext cx="208" cy="3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eaLnBrk="0" hangingPunct="0"/>
              <a:r>
                <a:rPr kumimoji="0" lang="en-US" altLang="zh-CN" sz="3600">
                  <a:solidFill>
                    <a:srgbClr val="000000"/>
                  </a:solidFill>
                </a:rPr>
                <a:t>D</a:t>
              </a:r>
              <a:endParaRPr kumimoji="0" lang="en-US" altLang="zh-CN" sz="3600"/>
            </a:p>
          </p:txBody>
        </p:sp>
        <p:sp>
          <p:nvSpPr>
            <p:cNvPr id="19472" name="Rectangle 25"/>
            <p:cNvSpPr>
              <a:spLocks noChangeArrowheads="1"/>
            </p:cNvSpPr>
            <p:nvPr/>
          </p:nvSpPr>
          <p:spPr bwMode="auto">
            <a:xfrm>
              <a:off x="4395" y="1797"/>
              <a:ext cx="208" cy="3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eaLnBrk="0" hangingPunct="0"/>
              <a:r>
                <a:rPr kumimoji="0" lang="en-US" altLang="zh-CN" sz="3600">
                  <a:solidFill>
                    <a:srgbClr val="000000"/>
                  </a:solidFill>
                </a:rPr>
                <a:t>C</a:t>
              </a:r>
              <a:endParaRPr kumimoji="0" lang="en-US" altLang="zh-CN" sz="3600"/>
            </a:p>
          </p:txBody>
        </p:sp>
        <p:sp>
          <p:nvSpPr>
            <p:cNvPr id="19473" name="Rectangle 26"/>
            <p:cNvSpPr>
              <a:spLocks noChangeArrowheads="1"/>
            </p:cNvSpPr>
            <p:nvPr/>
          </p:nvSpPr>
          <p:spPr bwMode="auto">
            <a:xfrm>
              <a:off x="3058" y="482"/>
              <a:ext cx="230" cy="3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l" eaLnBrk="0" hangingPunct="0"/>
              <a:r>
                <a:rPr kumimoji="0" lang="en-US" altLang="zh-CN" sz="3600">
                  <a:solidFill>
                    <a:srgbClr val="000000"/>
                  </a:solidFill>
                </a:rPr>
                <a:t>A</a:t>
              </a:r>
              <a:endParaRPr kumimoji="0" lang="en-US" altLang="zh-CN" sz="3600"/>
            </a:p>
          </p:txBody>
        </p:sp>
      </p:grpSp>
      <p:sp>
        <p:nvSpPr>
          <p:cNvPr id="85031" name="Rectangle 39"/>
          <p:cNvSpPr>
            <a:spLocks noChangeArrowheads="1"/>
          </p:cNvSpPr>
          <p:nvPr/>
        </p:nvSpPr>
        <p:spPr bwMode="auto">
          <a:xfrm>
            <a:off x="2268538" y="3573463"/>
            <a:ext cx="76327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eaLnBrk="0" hangingPunct="0"/>
            <a:r>
              <a:rPr lang="zh-CN" altLang="en-US" dirty="0">
                <a:ea typeface="黑体" panose="02010609060101010101" pitchFamily="49" charset="-122"/>
              </a:rPr>
              <a:t>平行四边形的</a:t>
            </a:r>
            <a:r>
              <a:rPr lang="zh-CN" altLang="en-US" dirty="0">
                <a:solidFill>
                  <a:schemeClr val="accent2"/>
                </a:solidFill>
                <a:ea typeface="黑体" panose="02010609060101010101" pitchFamily="49" charset="-122"/>
              </a:rPr>
              <a:t>对角相等；邻角互补。</a:t>
            </a:r>
          </a:p>
        </p:txBody>
      </p:sp>
      <p:sp>
        <p:nvSpPr>
          <p:cNvPr id="19462" name="AutoShape 50">
            <a:hlinkClick r:id="" action="ppaction://hlinkshowjump?jump=lastslide"/>
          </p:cNvPr>
          <p:cNvSpPr>
            <a:spLocks noChangeArrowheads="1"/>
          </p:cNvSpPr>
          <p:nvPr/>
        </p:nvSpPr>
        <p:spPr bwMode="auto">
          <a:xfrm>
            <a:off x="611188" y="5445125"/>
            <a:ext cx="215900" cy="71438"/>
          </a:xfrm>
          <a:prstGeom prst="homePlate">
            <a:avLst>
              <a:gd name="adj" fmla="val 75555"/>
            </a:avLst>
          </a:prstGeom>
          <a:solidFill>
            <a:schemeClr val="accent1"/>
          </a:solidFill>
          <a:ln w="9525" algn="ctr">
            <a:solidFill>
              <a:schemeClr val="tx1"/>
            </a:solidFill>
            <a:miter lim="800000"/>
          </a:ln>
        </p:spPr>
        <p:txBody>
          <a:bodyPr wrap="none" anchor="ctr">
            <a:spAutoFit/>
          </a:bodyPr>
          <a:lstStyle/>
          <a:p>
            <a:pPr algn="l" eaLnBrk="0" hangingPunct="0"/>
            <a:endParaRPr kumimoji="0" lang="zh-CN" altLang="en-US" sz="1800" b="0"/>
          </a:p>
        </p:txBody>
      </p:sp>
      <p:sp>
        <p:nvSpPr>
          <p:cNvPr id="19463" name="Text Box 54"/>
          <p:cNvSpPr txBox="1">
            <a:spLocks noChangeArrowheads="1"/>
          </p:cNvSpPr>
          <p:nvPr/>
        </p:nvSpPr>
        <p:spPr bwMode="auto">
          <a:xfrm>
            <a:off x="5795963" y="5876925"/>
            <a:ext cx="3348037"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800" b="1">
                <a:solidFill>
                  <a:schemeClr val="tx1"/>
                </a:solidFill>
                <a:latin typeface="Arial" panose="020B0604020202020204" pitchFamily="34" charset="0"/>
                <a:ea typeface="宋体" panose="02010600030101010101" pitchFamily="2" charset="-122"/>
              </a:defRPr>
            </a:lvl1pPr>
            <a:lvl2pPr marL="742950" indent="-285750" eaLnBrk="0" hangingPunct="0">
              <a:defRPr kumimoji="1" sz="2800" b="1">
                <a:solidFill>
                  <a:schemeClr val="tx1"/>
                </a:solidFill>
                <a:latin typeface="Arial" panose="020B0604020202020204" pitchFamily="34" charset="0"/>
                <a:ea typeface="宋体" panose="02010600030101010101" pitchFamily="2" charset="-122"/>
              </a:defRPr>
            </a:lvl2pPr>
            <a:lvl3pPr marL="1143000" indent="-228600" eaLnBrk="0" hangingPunct="0">
              <a:defRPr kumimoji="1" sz="2800" b="1">
                <a:solidFill>
                  <a:schemeClr val="tx1"/>
                </a:solidFill>
                <a:latin typeface="Arial" panose="020B0604020202020204" pitchFamily="34" charset="0"/>
                <a:ea typeface="宋体" panose="02010600030101010101" pitchFamily="2" charset="-122"/>
              </a:defRPr>
            </a:lvl3pPr>
            <a:lvl4pPr marL="1600200" indent="-228600" eaLnBrk="0" hangingPunct="0">
              <a:defRPr kumimoji="1" sz="2800" b="1">
                <a:solidFill>
                  <a:schemeClr val="tx1"/>
                </a:solidFill>
                <a:latin typeface="Arial" panose="020B0604020202020204" pitchFamily="34" charset="0"/>
                <a:ea typeface="宋体" panose="02010600030101010101" pitchFamily="2" charset="-122"/>
              </a:defRPr>
            </a:lvl4pPr>
            <a:lvl5pPr marL="2057400" indent="-228600" eaLnBrk="0" hangingPunct="0">
              <a:defRPr kumimoji="1" sz="2800"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9pPr>
          </a:lstStyle>
          <a:p>
            <a:pPr algn="l">
              <a:spcBef>
                <a:spcPct val="50000"/>
              </a:spcBef>
            </a:pPr>
            <a:endParaRPr kumimoji="0" lang="zh-CN" altLang="zh-CN" sz="1800" b="0"/>
          </a:p>
        </p:txBody>
      </p:sp>
      <p:pic>
        <p:nvPicPr>
          <p:cNvPr id="19464" name="Picture 33" descr="12456_conew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252413" y="1665287"/>
            <a:ext cx="1223963" cy="496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65" name="Picture 34" descr="未标题-1_conew1"/>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827088" y="620688"/>
            <a:ext cx="2970212" cy="1008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4483" name="Picture 35" descr="7894_conew1"/>
          <p:cNvPicPr>
            <a:picLocks noChangeAspect="1" noChangeArrowheads="1"/>
          </p:cNvPicPr>
          <p:nvPr/>
        </p:nvPicPr>
        <p:blipFill>
          <a:blip r:embed="rId4" cstate="email">
            <a:clrChange>
              <a:clrFrom>
                <a:srgbClr val="FFFFFF"/>
              </a:clrFrom>
              <a:clrTo>
                <a:srgbClr val="FFFFFF">
                  <a:alpha val="0"/>
                </a:srgbClr>
              </a:clrTo>
            </a:clrChange>
          </a:blip>
          <a:srcRect/>
          <a:stretch>
            <a:fillRect/>
          </a:stretch>
        </p:blipFill>
        <p:spPr bwMode="auto">
          <a:xfrm>
            <a:off x="900113" y="1844675"/>
            <a:ext cx="1150937" cy="706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4484" name="TextBox 19"/>
          <p:cNvSpPr txBox="1">
            <a:spLocks noChangeArrowheads="1"/>
          </p:cNvSpPr>
          <p:nvPr/>
        </p:nvSpPr>
        <p:spPr bwMode="auto">
          <a:xfrm>
            <a:off x="971550" y="2420938"/>
            <a:ext cx="9717088"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800" b="1">
                <a:solidFill>
                  <a:schemeClr val="tx1"/>
                </a:solidFill>
                <a:latin typeface="Arial" panose="020B0604020202020204" pitchFamily="34" charset="0"/>
                <a:ea typeface="宋体" panose="02010600030101010101" pitchFamily="2" charset="-122"/>
              </a:defRPr>
            </a:lvl1pPr>
            <a:lvl2pPr marL="742950" indent="-285750" eaLnBrk="0" hangingPunct="0">
              <a:defRPr kumimoji="1" sz="2800" b="1">
                <a:solidFill>
                  <a:schemeClr val="tx1"/>
                </a:solidFill>
                <a:latin typeface="Arial" panose="020B0604020202020204" pitchFamily="34" charset="0"/>
                <a:ea typeface="宋体" panose="02010600030101010101" pitchFamily="2" charset="-122"/>
              </a:defRPr>
            </a:lvl2pPr>
            <a:lvl3pPr marL="1143000" indent="-228600" eaLnBrk="0" hangingPunct="0">
              <a:defRPr kumimoji="1" sz="2800" b="1">
                <a:solidFill>
                  <a:schemeClr val="tx1"/>
                </a:solidFill>
                <a:latin typeface="Arial" panose="020B0604020202020204" pitchFamily="34" charset="0"/>
                <a:ea typeface="宋体" panose="02010600030101010101" pitchFamily="2" charset="-122"/>
              </a:defRPr>
            </a:lvl3pPr>
            <a:lvl4pPr marL="1600200" indent="-228600" eaLnBrk="0" hangingPunct="0">
              <a:defRPr kumimoji="1" sz="2800" b="1">
                <a:solidFill>
                  <a:schemeClr val="tx1"/>
                </a:solidFill>
                <a:latin typeface="Arial" panose="020B0604020202020204" pitchFamily="34" charset="0"/>
                <a:ea typeface="宋体" panose="02010600030101010101" pitchFamily="2" charset="-122"/>
              </a:defRPr>
            </a:lvl4pPr>
            <a:lvl5pPr marL="2057400" indent="-228600" eaLnBrk="0" hangingPunct="0">
              <a:defRPr kumimoji="1" sz="2800"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9pPr>
          </a:lstStyle>
          <a:p>
            <a:pPr algn="l"/>
            <a:r>
              <a:rPr kumimoji="0" lang="zh-CN" altLang="en-US" dirty="0">
                <a:ea typeface="黑体" panose="02010609060101010101" pitchFamily="49" charset="-122"/>
              </a:rPr>
              <a:t>有两组对边</a:t>
            </a:r>
            <a:r>
              <a:rPr kumimoji="0" lang="zh-CN" altLang="en-US" dirty="0">
                <a:solidFill>
                  <a:srgbClr val="FF00FF"/>
                </a:solidFill>
                <a:ea typeface="黑体" panose="02010609060101010101" pitchFamily="49" charset="-122"/>
              </a:rPr>
              <a:t>分别平行</a:t>
            </a:r>
            <a:r>
              <a:rPr kumimoji="0" lang="zh-CN" altLang="en-US" dirty="0">
                <a:ea typeface="黑体" panose="02010609060101010101" pitchFamily="49" charset="-122"/>
              </a:rPr>
              <a:t>的四边形是平行四边形。</a:t>
            </a:r>
          </a:p>
        </p:txBody>
      </p:sp>
      <p:pic>
        <p:nvPicPr>
          <p:cNvPr id="104486" name="Picture 38" descr="7894_conew2"/>
          <p:cNvPicPr>
            <a:picLocks noChangeAspect="1" noChangeArrowheads="1"/>
          </p:cNvPicPr>
          <p:nvPr/>
        </p:nvPicPr>
        <p:blipFill>
          <a:blip r:embed="rId5" cstate="email">
            <a:clrChange>
              <a:clrFrom>
                <a:srgbClr val="FFFFFF"/>
              </a:clrFrom>
              <a:clrTo>
                <a:srgbClr val="FFFFFF">
                  <a:alpha val="0"/>
                </a:srgbClr>
              </a:clrTo>
            </a:clrChange>
          </a:blip>
          <a:srcRect/>
          <a:stretch>
            <a:fillRect/>
          </a:stretch>
        </p:blipFill>
        <p:spPr bwMode="auto">
          <a:xfrm>
            <a:off x="971550" y="2924175"/>
            <a:ext cx="1439863" cy="884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79" name="Text Box 23"/>
          <p:cNvSpPr txBox="1">
            <a:spLocks noChangeArrowheads="1"/>
          </p:cNvSpPr>
          <p:nvPr/>
        </p:nvSpPr>
        <p:spPr bwMode="auto">
          <a:xfrm>
            <a:off x="1331913" y="5300663"/>
            <a:ext cx="7019925"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kumimoji="0" lang="zh-CN" altLang="en-US" sz="3600" dirty="0"/>
              <a:t>除了这些性质以外</a:t>
            </a:r>
            <a:r>
              <a:rPr kumimoji="0" lang="en-US" altLang="zh-CN" sz="3600" dirty="0"/>
              <a:t>,</a:t>
            </a:r>
            <a:r>
              <a:rPr kumimoji="0" lang="zh-CN" altLang="en-US" sz="3600" dirty="0"/>
              <a:t>平行四边形还有没有其他的性质呢</a:t>
            </a:r>
            <a:r>
              <a:rPr kumimoji="0" lang="en-US" altLang="zh-CN" sz="3600" dirty="0"/>
              <a:t>?</a:t>
            </a:r>
          </a:p>
        </p:txBody>
      </p:sp>
      <p:sp>
        <p:nvSpPr>
          <p:cNvPr id="19480" name="Text Box 24" descr="轮廓式菱形"/>
          <p:cNvSpPr txBox="1">
            <a:spLocks noChangeArrowheads="1"/>
          </p:cNvSpPr>
          <p:nvPr/>
        </p:nvSpPr>
        <p:spPr bwMode="auto">
          <a:xfrm>
            <a:off x="1403350" y="4149725"/>
            <a:ext cx="6480175" cy="579438"/>
          </a:xfrm>
          <a:prstGeom prst="rect">
            <a:avLst/>
          </a:prstGeom>
          <a:noFill/>
          <a:ln>
            <a:noFill/>
          </a:ln>
          <a:effectLst/>
          <a:extLst>
            <a:ext uri="{909E8E84-426E-40DD-AFC4-6F175D3DCCD1}">
              <a14:hiddenFill xmlns:a14="http://schemas.microsoft.com/office/drawing/2010/main">
                <a:solidFill>
                  <a:srgbClr val="CCCC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kumimoji="0" lang="zh-CN" altLang="en-US" sz="3200" dirty="0">
                <a:latin typeface="华文新魏" panose="02010800040101010101" pitchFamily="2" charset="-122"/>
                <a:ea typeface="华文新魏" panose="02010800040101010101" pitchFamily="2" charset="-122"/>
              </a:rPr>
              <a:t>夹在两条平行线间的</a:t>
            </a:r>
            <a:r>
              <a:rPr kumimoji="0" lang="zh-CN" altLang="en-US" sz="3200" dirty="0">
                <a:solidFill>
                  <a:schemeClr val="accent2"/>
                </a:solidFill>
                <a:latin typeface="华文新魏" panose="02010800040101010101" pitchFamily="2" charset="-122"/>
                <a:ea typeface="华文新魏" panose="02010800040101010101" pitchFamily="2" charset="-122"/>
              </a:rPr>
              <a:t>平行</a:t>
            </a:r>
            <a:r>
              <a:rPr kumimoji="0" lang="zh-CN" altLang="en-US" sz="3200" dirty="0">
                <a:latin typeface="华文新魏" panose="02010800040101010101" pitchFamily="2" charset="-122"/>
                <a:ea typeface="华文新魏" panose="02010800040101010101" pitchFamily="2" charset="-122"/>
              </a:rPr>
              <a:t>线段相等</a:t>
            </a:r>
            <a:r>
              <a:rPr kumimoji="0" lang="en-US" altLang="zh-CN" sz="3200" dirty="0">
                <a:latin typeface="华文新魏" panose="02010800040101010101" pitchFamily="2" charset="-122"/>
                <a:ea typeface="华文新魏" panose="02010800040101010101" pitchFamily="2" charset="-122"/>
              </a:rPr>
              <a:t>.</a:t>
            </a:r>
          </a:p>
        </p:txBody>
      </p:sp>
      <p:sp>
        <p:nvSpPr>
          <p:cNvPr id="19481" name="Text Box 25" descr="轮廓式菱形"/>
          <p:cNvSpPr txBox="1">
            <a:spLocks noChangeArrowheads="1"/>
          </p:cNvSpPr>
          <p:nvPr/>
        </p:nvSpPr>
        <p:spPr bwMode="auto">
          <a:xfrm>
            <a:off x="1547813" y="4724400"/>
            <a:ext cx="6480175" cy="579438"/>
          </a:xfrm>
          <a:prstGeom prst="rect">
            <a:avLst/>
          </a:prstGeom>
          <a:noFill/>
          <a:ln>
            <a:noFill/>
          </a:ln>
          <a:effectLst/>
          <a:extLst>
            <a:ext uri="{909E8E84-426E-40DD-AFC4-6F175D3DCCD1}">
              <a14:hiddenFill xmlns:a14="http://schemas.microsoft.com/office/drawing/2010/main">
                <a:solidFill>
                  <a:srgbClr val="CCCC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kumimoji="0" lang="zh-CN" altLang="en-US" sz="3200" dirty="0">
                <a:latin typeface="华文新魏" panose="02010800040101010101" pitchFamily="2" charset="-122"/>
                <a:ea typeface="华文新魏" panose="02010800040101010101" pitchFamily="2" charset="-122"/>
              </a:rPr>
              <a:t>夹在两条平行线间的</a:t>
            </a:r>
            <a:r>
              <a:rPr kumimoji="0" lang="zh-CN" altLang="en-US" sz="3200" dirty="0">
                <a:solidFill>
                  <a:schemeClr val="accent2"/>
                </a:solidFill>
                <a:latin typeface="华文新魏" panose="02010800040101010101" pitchFamily="2" charset="-122"/>
                <a:ea typeface="华文新魏" panose="02010800040101010101" pitchFamily="2" charset="-122"/>
              </a:rPr>
              <a:t>垂</a:t>
            </a:r>
            <a:r>
              <a:rPr kumimoji="0" lang="zh-CN" altLang="en-US" sz="3200" dirty="0">
                <a:latin typeface="华文新魏" panose="02010800040101010101" pitchFamily="2" charset="-122"/>
                <a:ea typeface="华文新魏" panose="02010800040101010101" pitchFamily="2" charset="-122"/>
              </a:rPr>
              <a:t>线段相等</a:t>
            </a:r>
            <a:r>
              <a:rPr kumimoji="0" lang="en-US" altLang="zh-CN" sz="3200" dirty="0">
                <a:latin typeface="华文新魏" panose="02010800040101010101" pitchFamily="2" charset="-122"/>
                <a:ea typeface="华文新魏" panose="02010800040101010101" pitchFamily="2" charset="-122"/>
              </a:rPr>
              <a: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104483"/>
                                        </p:tgtEl>
                                        <p:attrNameLst>
                                          <p:attrName>style.visibility</p:attrName>
                                        </p:attrNameLst>
                                      </p:cBhvr>
                                      <p:to>
                                        <p:strVal val="visible"/>
                                      </p:to>
                                    </p:set>
                                    <p:animEffect transition="in" filter="box(in)">
                                      <p:cBhvr>
                                        <p:cTn id="7" dur="500"/>
                                        <p:tgtEl>
                                          <p:spTgt spid="10448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4484"/>
                                        </p:tgtEl>
                                        <p:attrNameLst>
                                          <p:attrName>style.visibility</p:attrName>
                                        </p:attrNameLst>
                                      </p:cBhvr>
                                      <p:to>
                                        <p:strVal val="visible"/>
                                      </p:to>
                                    </p:set>
                                    <p:animEffect transition="in" filter="wipe(left)">
                                      <p:cBhvr>
                                        <p:cTn id="12" dur="2000"/>
                                        <p:tgtEl>
                                          <p:spTgt spid="104484"/>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104486"/>
                                        </p:tgtEl>
                                        <p:attrNameLst>
                                          <p:attrName>style.visibility</p:attrName>
                                        </p:attrNameLst>
                                      </p:cBhvr>
                                      <p:to>
                                        <p:strVal val="visible"/>
                                      </p:to>
                                    </p:set>
                                    <p:animEffect transition="in" filter="box(in)">
                                      <p:cBhvr>
                                        <p:cTn id="17" dur="500"/>
                                        <p:tgtEl>
                                          <p:spTgt spid="104486"/>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84997">
                                            <p:txEl>
                                              <p:pRg st="0" end="0"/>
                                            </p:txEl>
                                          </p:spTgt>
                                        </p:tgtEl>
                                        <p:attrNameLst>
                                          <p:attrName>style.visibility</p:attrName>
                                        </p:attrNameLst>
                                      </p:cBhvr>
                                      <p:to>
                                        <p:strVal val="visible"/>
                                      </p:to>
                                    </p:set>
                                    <p:animEffect transition="in" filter="box(in)">
                                      <p:cBhvr>
                                        <p:cTn id="22" dur="500"/>
                                        <p:tgtEl>
                                          <p:spTgt spid="84997">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85031"/>
                                        </p:tgtEl>
                                        <p:attrNameLst>
                                          <p:attrName>style.visibility</p:attrName>
                                        </p:attrNameLst>
                                      </p:cBhvr>
                                      <p:to>
                                        <p:strVal val="visible"/>
                                      </p:to>
                                    </p:set>
                                    <p:animEffect transition="in" filter="box(in)">
                                      <p:cBhvr>
                                        <p:cTn id="27" dur="500"/>
                                        <p:tgtEl>
                                          <p:spTgt spid="85031"/>
                                        </p:tgtEl>
                                      </p:cBhvr>
                                    </p:animEffect>
                                  </p:childTnLst>
                                </p:cTn>
                              </p:par>
                            </p:childTnLst>
                          </p:cTn>
                        </p:par>
                      </p:childTnLst>
                    </p:cTn>
                  </p:par>
                  <p:par>
                    <p:cTn id="28" fill="hold">
                      <p:stCondLst>
                        <p:cond delay="indefinite"/>
                      </p:stCondLst>
                      <p:childTnLst>
                        <p:par>
                          <p:cTn id="29" fill="hold">
                            <p:stCondLst>
                              <p:cond delay="0"/>
                            </p:stCondLst>
                            <p:childTnLst>
                              <p:par>
                                <p:cTn id="30" presetID="15" presetClass="entr" presetSubtype="0" fill="hold" grpId="0" nodeType="clickEffect">
                                  <p:stCondLst>
                                    <p:cond delay="0"/>
                                  </p:stCondLst>
                                  <p:childTnLst>
                                    <p:set>
                                      <p:cBhvr>
                                        <p:cTn id="31" dur="1" fill="hold">
                                          <p:stCondLst>
                                            <p:cond delay="0"/>
                                          </p:stCondLst>
                                        </p:cTn>
                                        <p:tgtEl>
                                          <p:spTgt spid="19480"/>
                                        </p:tgtEl>
                                        <p:attrNameLst>
                                          <p:attrName>style.visibility</p:attrName>
                                        </p:attrNameLst>
                                      </p:cBhvr>
                                      <p:to>
                                        <p:strVal val="visible"/>
                                      </p:to>
                                    </p:set>
                                    <p:anim calcmode="lin" valueType="num">
                                      <p:cBhvr>
                                        <p:cTn id="32" dur="1000" fill="hold"/>
                                        <p:tgtEl>
                                          <p:spTgt spid="19480"/>
                                        </p:tgtEl>
                                        <p:attrNameLst>
                                          <p:attrName>ppt_w</p:attrName>
                                        </p:attrNameLst>
                                      </p:cBhvr>
                                      <p:tavLst>
                                        <p:tav tm="0">
                                          <p:val>
                                            <p:fltVal val="0"/>
                                          </p:val>
                                        </p:tav>
                                        <p:tav tm="100000">
                                          <p:val>
                                            <p:strVal val="#ppt_w"/>
                                          </p:val>
                                        </p:tav>
                                      </p:tavLst>
                                    </p:anim>
                                    <p:anim calcmode="lin" valueType="num">
                                      <p:cBhvr>
                                        <p:cTn id="33" dur="1000" fill="hold"/>
                                        <p:tgtEl>
                                          <p:spTgt spid="19480"/>
                                        </p:tgtEl>
                                        <p:attrNameLst>
                                          <p:attrName>ppt_h</p:attrName>
                                        </p:attrNameLst>
                                      </p:cBhvr>
                                      <p:tavLst>
                                        <p:tav tm="0">
                                          <p:val>
                                            <p:fltVal val="0"/>
                                          </p:val>
                                        </p:tav>
                                        <p:tav tm="100000">
                                          <p:val>
                                            <p:strVal val="#ppt_h"/>
                                          </p:val>
                                        </p:tav>
                                      </p:tavLst>
                                    </p:anim>
                                    <p:anim calcmode="lin" valueType="num">
                                      <p:cBhvr>
                                        <p:cTn id="34" dur="1000" fill="hold"/>
                                        <p:tgtEl>
                                          <p:spTgt spid="19480"/>
                                        </p:tgtEl>
                                        <p:attrNameLst>
                                          <p:attrName>ppt_x</p:attrName>
                                        </p:attrNameLst>
                                      </p:cBhvr>
                                      <p:tavLst>
                                        <p:tav tm="0" fmla="#ppt_x+(cos(-2*pi*(1-$))*-#ppt_x-sin(-2*pi*(1-$))*(1-#ppt_y))*(1-$)">
                                          <p:val>
                                            <p:fltVal val="0"/>
                                          </p:val>
                                        </p:tav>
                                        <p:tav tm="100000">
                                          <p:val>
                                            <p:fltVal val="1"/>
                                          </p:val>
                                        </p:tav>
                                      </p:tavLst>
                                    </p:anim>
                                    <p:anim calcmode="lin" valueType="num">
                                      <p:cBhvr>
                                        <p:cTn id="35" dur="1000" fill="hold"/>
                                        <p:tgtEl>
                                          <p:spTgt spid="19480"/>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36" fill="hold">
                      <p:stCondLst>
                        <p:cond delay="indefinite"/>
                      </p:stCondLst>
                      <p:childTnLst>
                        <p:par>
                          <p:cTn id="37" fill="hold">
                            <p:stCondLst>
                              <p:cond delay="0"/>
                            </p:stCondLst>
                            <p:childTnLst>
                              <p:par>
                                <p:cTn id="38" presetID="15" presetClass="entr" presetSubtype="0" fill="hold" grpId="0" nodeType="clickEffect">
                                  <p:stCondLst>
                                    <p:cond delay="0"/>
                                  </p:stCondLst>
                                  <p:childTnLst>
                                    <p:set>
                                      <p:cBhvr>
                                        <p:cTn id="39" dur="1" fill="hold">
                                          <p:stCondLst>
                                            <p:cond delay="0"/>
                                          </p:stCondLst>
                                        </p:cTn>
                                        <p:tgtEl>
                                          <p:spTgt spid="19481"/>
                                        </p:tgtEl>
                                        <p:attrNameLst>
                                          <p:attrName>style.visibility</p:attrName>
                                        </p:attrNameLst>
                                      </p:cBhvr>
                                      <p:to>
                                        <p:strVal val="visible"/>
                                      </p:to>
                                    </p:set>
                                    <p:anim calcmode="lin" valueType="num">
                                      <p:cBhvr>
                                        <p:cTn id="40" dur="1000" fill="hold"/>
                                        <p:tgtEl>
                                          <p:spTgt spid="19481"/>
                                        </p:tgtEl>
                                        <p:attrNameLst>
                                          <p:attrName>ppt_w</p:attrName>
                                        </p:attrNameLst>
                                      </p:cBhvr>
                                      <p:tavLst>
                                        <p:tav tm="0">
                                          <p:val>
                                            <p:fltVal val="0"/>
                                          </p:val>
                                        </p:tav>
                                        <p:tav tm="100000">
                                          <p:val>
                                            <p:strVal val="#ppt_w"/>
                                          </p:val>
                                        </p:tav>
                                      </p:tavLst>
                                    </p:anim>
                                    <p:anim calcmode="lin" valueType="num">
                                      <p:cBhvr>
                                        <p:cTn id="41" dur="1000" fill="hold"/>
                                        <p:tgtEl>
                                          <p:spTgt spid="19481"/>
                                        </p:tgtEl>
                                        <p:attrNameLst>
                                          <p:attrName>ppt_h</p:attrName>
                                        </p:attrNameLst>
                                      </p:cBhvr>
                                      <p:tavLst>
                                        <p:tav tm="0">
                                          <p:val>
                                            <p:fltVal val="0"/>
                                          </p:val>
                                        </p:tav>
                                        <p:tav tm="100000">
                                          <p:val>
                                            <p:strVal val="#ppt_h"/>
                                          </p:val>
                                        </p:tav>
                                      </p:tavLst>
                                    </p:anim>
                                    <p:anim calcmode="lin" valueType="num">
                                      <p:cBhvr>
                                        <p:cTn id="42" dur="1000" fill="hold"/>
                                        <p:tgtEl>
                                          <p:spTgt spid="19481"/>
                                        </p:tgtEl>
                                        <p:attrNameLst>
                                          <p:attrName>ppt_x</p:attrName>
                                        </p:attrNameLst>
                                      </p:cBhvr>
                                      <p:tavLst>
                                        <p:tav tm="0" fmla="#ppt_x+(cos(-2*pi*(1-$))*-#ppt_x-sin(-2*pi*(1-$))*(1-#ppt_y))*(1-$)">
                                          <p:val>
                                            <p:fltVal val="0"/>
                                          </p:val>
                                        </p:tav>
                                        <p:tav tm="100000">
                                          <p:val>
                                            <p:fltVal val="1"/>
                                          </p:val>
                                        </p:tav>
                                      </p:tavLst>
                                    </p:anim>
                                    <p:anim calcmode="lin" valueType="num">
                                      <p:cBhvr>
                                        <p:cTn id="43" dur="1000" fill="hold"/>
                                        <p:tgtEl>
                                          <p:spTgt spid="19481"/>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grpId="0" nodeType="clickEffect">
                                  <p:stCondLst>
                                    <p:cond delay="0"/>
                                  </p:stCondLst>
                                  <p:childTnLst>
                                    <p:set>
                                      <p:cBhvr>
                                        <p:cTn id="47" dur="1" fill="hold">
                                          <p:stCondLst>
                                            <p:cond delay="0"/>
                                          </p:stCondLst>
                                        </p:cTn>
                                        <p:tgtEl>
                                          <p:spTgt spid="19479"/>
                                        </p:tgtEl>
                                        <p:attrNameLst>
                                          <p:attrName>style.visibility</p:attrName>
                                        </p:attrNameLst>
                                      </p:cBhvr>
                                      <p:to>
                                        <p:strVal val="visible"/>
                                      </p:to>
                                    </p:set>
                                    <p:animEffect transition="in" filter="fade">
                                      <p:cBhvr>
                                        <p:cTn id="48" dur="2000"/>
                                        <p:tgtEl>
                                          <p:spTgt spid="194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997" grpId="0" build="allAtOnce"/>
      <p:bldP spid="85031" grpId="0"/>
      <p:bldP spid="104484" grpId="0"/>
      <p:bldP spid="19479" grpId="0"/>
      <p:bldP spid="19480" grpId="0" autoUpdateAnimBg="0"/>
      <p:bldP spid="19481" grpId="0"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Text Box 2"/>
          <p:cNvSpPr txBox="1">
            <a:spLocks noChangeArrowheads="1"/>
          </p:cNvSpPr>
          <p:nvPr/>
        </p:nvSpPr>
        <p:spPr bwMode="auto">
          <a:xfrm>
            <a:off x="0" y="1062236"/>
            <a:ext cx="8858250" cy="2677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800" b="1">
                <a:solidFill>
                  <a:schemeClr val="tx1"/>
                </a:solidFill>
                <a:latin typeface="Arial" panose="020B0604020202020204" pitchFamily="34" charset="0"/>
                <a:ea typeface="宋体" panose="02010600030101010101" pitchFamily="2" charset="-122"/>
              </a:defRPr>
            </a:lvl1pPr>
            <a:lvl2pPr marL="742950" indent="-285750" eaLnBrk="0" hangingPunct="0">
              <a:defRPr kumimoji="1" sz="2800" b="1">
                <a:solidFill>
                  <a:schemeClr val="tx1"/>
                </a:solidFill>
                <a:latin typeface="Arial" panose="020B0604020202020204" pitchFamily="34" charset="0"/>
                <a:ea typeface="宋体" panose="02010600030101010101" pitchFamily="2" charset="-122"/>
              </a:defRPr>
            </a:lvl2pPr>
            <a:lvl3pPr marL="1143000" indent="-228600" eaLnBrk="0" hangingPunct="0">
              <a:defRPr kumimoji="1" sz="2800" b="1">
                <a:solidFill>
                  <a:schemeClr val="tx1"/>
                </a:solidFill>
                <a:latin typeface="Arial" panose="020B0604020202020204" pitchFamily="34" charset="0"/>
                <a:ea typeface="宋体" panose="02010600030101010101" pitchFamily="2" charset="-122"/>
              </a:defRPr>
            </a:lvl3pPr>
            <a:lvl4pPr marL="1600200" indent="-228600" eaLnBrk="0" hangingPunct="0">
              <a:defRPr kumimoji="1" sz="2800" b="1">
                <a:solidFill>
                  <a:schemeClr val="tx1"/>
                </a:solidFill>
                <a:latin typeface="Arial" panose="020B0604020202020204" pitchFamily="34" charset="0"/>
                <a:ea typeface="宋体" panose="02010600030101010101" pitchFamily="2" charset="-122"/>
              </a:defRPr>
            </a:lvl4pPr>
            <a:lvl5pPr marL="2057400" indent="-228600" eaLnBrk="0" hangingPunct="0">
              <a:defRPr kumimoji="1" sz="2800"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9pPr>
          </a:lstStyle>
          <a:p>
            <a:pPr algn="l" eaLnBrk="1" hangingPunct="1">
              <a:lnSpc>
                <a:spcPct val="150000"/>
              </a:lnSpc>
            </a:pPr>
            <a:r>
              <a:rPr kumimoji="0" lang="zh-CN" altLang="en-US" dirty="0">
                <a:latin typeface="黑体" panose="02010609060101010101" pitchFamily="49" charset="-122"/>
                <a:ea typeface="黑体" panose="02010609060101010101" pitchFamily="49" charset="-122"/>
              </a:rPr>
              <a:t>    小明家有一块平行四边形菜地，菜地中间有一口井，为了浇水的方便，小明建议妈妈经过水井修一条路，可以把菜地分成面积相等的两部分</a:t>
            </a:r>
            <a:r>
              <a:rPr kumimoji="0" lang="en-US" altLang="zh-CN" dirty="0">
                <a:latin typeface="黑体" panose="02010609060101010101" pitchFamily="49" charset="-122"/>
                <a:ea typeface="黑体" panose="02010609060101010101" pitchFamily="49" charset="-122"/>
              </a:rPr>
              <a:t>. </a:t>
            </a:r>
            <a:r>
              <a:rPr kumimoji="0" lang="zh-CN" altLang="en-US" dirty="0">
                <a:latin typeface="黑体" panose="02010609060101010101" pitchFamily="49" charset="-122"/>
                <a:ea typeface="黑体" panose="02010609060101010101" pitchFamily="49" charset="-122"/>
              </a:rPr>
              <a:t>同学们，你知道聪明的小明是怎么帮妈妈分的吗？</a:t>
            </a:r>
          </a:p>
        </p:txBody>
      </p:sp>
      <p:sp>
        <p:nvSpPr>
          <p:cNvPr id="84995" name="WordArt 3"/>
          <p:cNvSpPr>
            <a:spLocks noChangeArrowheads="1" noChangeShapeType="1" noTextEdit="1"/>
          </p:cNvSpPr>
          <p:nvPr/>
        </p:nvSpPr>
        <p:spPr bwMode="auto">
          <a:xfrm>
            <a:off x="3307556" y="476672"/>
            <a:ext cx="2051050" cy="621035"/>
          </a:xfrm>
          <a:prstGeom prst="rect">
            <a:avLst/>
          </a:prstGeom>
        </p:spPr>
        <p:txBody>
          <a:bodyPr wrap="none" fromWordArt="1">
            <a:prstTxWarp prst="textPlain">
              <a:avLst>
                <a:gd name="adj" fmla="val 50000"/>
              </a:avLst>
            </a:prstTxWarp>
          </a:bodyPr>
          <a:lstStyle/>
          <a:p>
            <a:r>
              <a:rPr lang="zh-CN" altLang="en-US" sz="3600" kern="10" dirty="0">
                <a:ln w="9525">
                  <a:solidFill>
                    <a:srgbClr val="00FFFF"/>
                  </a:solidFill>
                  <a:round/>
                </a:ln>
                <a:solidFill>
                  <a:srgbClr val="800000"/>
                </a:solidFill>
                <a:effectLst>
                  <a:outerShdw dist="35921" dir="2700000" algn="ctr" rotWithShape="0">
                    <a:srgbClr val="B2B2B2">
                      <a:alpha val="79999"/>
                    </a:srgbClr>
                  </a:outerShdw>
                </a:effectLst>
                <a:latin typeface="隶书" panose="02010509060101010101" pitchFamily="49" charset="-122"/>
                <a:ea typeface="隶书" panose="02010509060101010101" pitchFamily="49" charset="-122"/>
              </a:rPr>
              <a:t>引申思考</a:t>
            </a:r>
          </a:p>
        </p:txBody>
      </p:sp>
      <p:grpSp>
        <p:nvGrpSpPr>
          <p:cNvPr id="2" name="Group 4"/>
          <p:cNvGrpSpPr/>
          <p:nvPr/>
        </p:nvGrpSpPr>
        <p:grpSpPr bwMode="auto">
          <a:xfrm>
            <a:off x="1619250" y="3500438"/>
            <a:ext cx="5257800" cy="3151187"/>
            <a:chOff x="1020" y="2205"/>
            <a:chExt cx="3312" cy="1985"/>
          </a:xfrm>
        </p:grpSpPr>
        <p:sp>
          <p:nvSpPr>
            <p:cNvPr id="84997" name="AutoShape 5"/>
            <p:cNvSpPr>
              <a:spLocks noChangeArrowheads="1"/>
            </p:cNvSpPr>
            <p:nvPr/>
          </p:nvSpPr>
          <p:spPr bwMode="auto">
            <a:xfrm>
              <a:off x="1156" y="2568"/>
              <a:ext cx="2994" cy="1270"/>
            </a:xfrm>
            <a:prstGeom prst="parallelogram">
              <a:avLst>
                <a:gd name="adj" fmla="val 58937"/>
              </a:avLst>
            </a:prstGeom>
            <a:solidFill>
              <a:schemeClr val="accent1">
                <a:alpha val="56078"/>
              </a:schemeClr>
            </a:solidFill>
            <a:ln w="63500">
              <a:solidFill>
                <a:schemeClr val="tx1"/>
              </a:solidFill>
              <a:miter lim="800000"/>
            </a:ln>
          </p:spPr>
          <p:txBody>
            <a:bodyPr wrap="none" anchor="ctr"/>
            <a:lstStyle/>
            <a:p>
              <a:pPr algn="l"/>
              <a:endParaRPr kumimoji="0" lang="zh-CN" altLang="en-US" sz="1800" b="0"/>
            </a:p>
          </p:txBody>
        </p:sp>
        <p:sp>
          <p:nvSpPr>
            <p:cNvPr id="84998" name="Text Box 6"/>
            <p:cNvSpPr txBox="1">
              <a:spLocks noChangeArrowheads="1"/>
            </p:cNvSpPr>
            <p:nvPr/>
          </p:nvSpPr>
          <p:spPr bwMode="auto">
            <a:xfrm>
              <a:off x="1020" y="3786"/>
              <a:ext cx="363"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800" b="1">
                  <a:solidFill>
                    <a:schemeClr val="tx1"/>
                  </a:solidFill>
                  <a:latin typeface="Arial" panose="020B0604020202020204" pitchFamily="34" charset="0"/>
                  <a:ea typeface="宋体" panose="02010600030101010101" pitchFamily="2" charset="-122"/>
                </a:defRPr>
              </a:lvl1pPr>
              <a:lvl2pPr marL="742950" indent="-285750" eaLnBrk="0" hangingPunct="0">
                <a:defRPr kumimoji="1" sz="2800" b="1">
                  <a:solidFill>
                    <a:schemeClr val="tx1"/>
                  </a:solidFill>
                  <a:latin typeface="Arial" panose="020B0604020202020204" pitchFamily="34" charset="0"/>
                  <a:ea typeface="宋体" panose="02010600030101010101" pitchFamily="2" charset="-122"/>
                </a:defRPr>
              </a:lvl2pPr>
              <a:lvl3pPr marL="1143000" indent="-228600" eaLnBrk="0" hangingPunct="0">
                <a:defRPr kumimoji="1" sz="2800" b="1">
                  <a:solidFill>
                    <a:schemeClr val="tx1"/>
                  </a:solidFill>
                  <a:latin typeface="Arial" panose="020B0604020202020204" pitchFamily="34" charset="0"/>
                  <a:ea typeface="宋体" panose="02010600030101010101" pitchFamily="2" charset="-122"/>
                </a:defRPr>
              </a:lvl3pPr>
              <a:lvl4pPr marL="1600200" indent="-228600" eaLnBrk="0" hangingPunct="0">
                <a:defRPr kumimoji="1" sz="2800" b="1">
                  <a:solidFill>
                    <a:schemeClr val="tx1"/>
                  </a:solidFill>
                  <a:latin typeface="Arial" panose="020B0604020202020204" pitchFamily="34" charset="0"/>
                  <a:ea typeface="宋体" panose="02010600030101010101" pitchFamily="2" charset="-122"/>
                </a:defRPr>
              </a:lvl4pPr>
              <a:lvl5pPr marL="2057400" indent="-228600" eaLnBrk="0" hangingPunct="0">
                <a:defRPr kumimoji="1" sz="2800"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kumimoji="0" lang="en-US" altLang="zh-CN" sz="3600">
                  <a:latin typeface="黑体" panose="02010609060101010101" pitchFamily="49" charset="-122"/>
                  <a:ea typeface="黑体" panose="02010609060101010101" pitchFamily="49" charset="-122"/>
                </a:rPr>
                <a:t>B</a:t>
              </a:r>
            </a:p>
          </p:txBody>
        </p:sp>
        <p:sp>
          <p:nvSpPr>
            <p:cNvPr id="84999" name="Text Box 7"/>
            <p:cNvSpPr txBox="1">
              <a:spLocks noChangeArrowheads="1"/>
            </p:cNvSpPr>
            <p:nvPr/>
          </p:nvSpPr>
          <p:spPr bwMode="auto">
            <a:xfrm>
              <a:off x="2988" y="2847"/>
              <a:ext cx="363"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800" b="1">
                  <a:solidFill>
                    <a:schemeClr val="tx1"/>
                  </a:solidFill>
                  <a:latin typeface="Arial" panose="020B0604020202020204" pitchFamily="34" charset="0"/>
                  <a:ea typeface="宋体" panose="02010600030101010101" pitchFamily="2" charset="-122"/>
                </a:defRPr>
              </a:lvl1pPr>
              <a:lvl2pPr marL="742950" indent="-285750" eaLnBrk="0" hangingPunct="0">
                <a:defRPr kumimoji="1" sz="2800" b="1">
                  <a:solidFill>
                    <a:schemeClr val="tx1"/>
                  </a:solidFill>
                  <a:latin typeface="Arial" panose="020B0604020202020204" pitchFamily="34" charset="0"/>
                  <a:ea typeface="宋体" panose="02010600030101010101" pitchFamily="2" charset="-122"/>
                </a:defRPr>
              </a:lvl2pPr>
              <a:lvl3pPr marL="1143000" indent="-228600" eaLnBrk="0" hangingPunct="0">
                <a:defRPr kumimoji="1" sz="2800" b="1">
                  <a:solidFill>
                    <a:schemeClr val="tx1"/>
                  </a:solidFill>
                  <a:latin typeface="Arial" panose="020B0604020202020204" pitchFamily="34" charset="0"/>
                  <a:ea typeface="宋体" panose="02010600030101010101" pitchFamily="2" charset="-122"/>
                </a:defRPr>
              </a:lvl3pPr>
              <a:lvl4pPr marL="1600200" indent="-228600" eaLnBrk="0" hangingPunct="0">
                <a:defRPr kumimoji="1" sz="2800" b="1">
                  <a:solidFill>
                    <a:schemeClr val="tx1"/>
                  </a:solidFill>
                  <a:latin typeface="Arial" panose="020B0604020202020204" pitchFamily="34" charset="0"/>
                  <a:ea typeface="宋体" panose="02010600030101010101" pitchFamily="2" charset="-122"/>
                </a:defRPr>
              </a:lvl4pPr>
              <a:lvl5pPr marL="2057400" indent="-228600" eaLnBrk="0" hangingPunct="0">
                <a:defRPr kumimoji="1" sz="2800"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kumimoji="0" lang="en-US" altLang="zh-CN" sz="3600">
                  <a:solidFill>
                    <a:srgbClr val="990000"/>
                  </a:solidFill>
                  <a:latin typeface="黑体" panose="02010609060101010101" pitchFamily="49" charset="-122"/>
                  <a:ea typeface="黑体" panose="02010609060101010101" pitchFamily="49" charset="-122"/>
                </a:rPr>
                <a:t>M</a:t>
              </a:r>
            </a:p>
          </p:txBody>
        </p:sp>
        <p:sp>
          <p:nvSpPr>
            <p:cNvPr id="85000" name="Text Box 8"/>
            <p:cNvSpPr txBox="1">
              <a:spLocks noChangeArrowheads="1"/>
            </p:cNvSpPr>
            <p:nvPr/>
          </p:nvSpPr>
          <p:spPr bwMode="auto">
            <a:xfrm>
              <a:off x="3194" y="3748"/>
              <a:ext cx="363"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800" b="1">
                  <a:solidFill>
                    <a:schemeClr val="tx1"/>
                  </a:solidFill>
                  <a:latin typeface="Arial" panose="020B0604020202020204" pitchFamily="34" charset="0"/>
                  <a:ea typeface="宋体" panose="02010600030101010101" pitchFamily="2" charset="-122"/>
                </a:defRPr>
              </a:lvl1pPr>
              <a:lvl2pPr marL="742950" indent="-285750" eaLnBrk="0" hangingPunct="0">
                <a:defRPr kumimoji="1" sz="2800" b="1">
                  <a:solidFill>
                    <a:schemeClr val="tx1"/>
                  </a:solidFill>
                  <a:latin typeface="Arial" panose="020B0604020202020204" pitchFamily="34" charset="0"/>
                  <a:ea typeface="宋体" panose="02010600030101010101" pitchFamily="2" charset="-122"/>
                </a:defRPr>
              </a:lvl2pPr>
              <a:lvl3pPr marL="1143000" indent="-228600" eaLnBrk="0" hangingPunct="0">
                <a:defRPr kumimoji="1" sz="2800" b="1">
                  <a:solidFill>
                    <a:schemeClr val="tx1"/>
                  </a:solidFill>
                  <a:latin typeface="Arial" panose="020B0604020202020204" pitchFamily="34" charset="0"/>
                  <a:ea typeface="宋体" panose="02010600030101010101" pitchFamily="2" charset="-122"/>
                </a:defRPr>
              </a:lvl3pPr>
              <a:lvl4pPr marL="1600200" indent="-228600" eaLnBrk="0" hangingPunct="0">
                <a:defRPr kumimoji="1" sz="2800" b="1">
                  <a:solidFill>
                    <a:schemeClr val="tx1"/>
                  </a:solidFill>
                  <a:latin typeface="Arial" panose="020B0604020202020204" pitchFamily="34" charset="0"/>
                  <a:ea typeface="宋体" panose="02010600030101010101" pitchFamily="2" charset="-122"/>
                </a:defRPr>
              </a:lvl4pPr>
              <a:lvl5pPr marL="2057400" indent="-228600" eaLnBrk="0" hangingPunct="0">
                <a:defRPr kumimoji="1" sz="2800"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kumimoji="0" lang="en-US" altLang="zh-CN" sz="3600">
                  <a:latin typeface="黑体" panose="02010609060101010101" pitchFamily="49" charset="-122"/>
                  <a:ea typeface="黑体" panose="02010609060101010101" pitchFamily="49" charset="-122"/>
                </a:rPr>
                <a:t>C</a:t>
              </a:r>
            </a:p>
          </p:txBody>
        </p:sp>
        <p:sp>
          <p:nvSpPr>
            <p:cNvPr id="85001" name="Text Box 9"/>
            <p:cNvSpPr txBox="1">
              <a:spLocks noChangeArrowheads="1"/>
            </p:cNvSpPr>
            <p:nvPr/>
          </p:nvSpPr>
          <p:spPr bwMode="auto">
            <a:xfrm>
              <a:off x="2862" y="2714"/>
              <a:ext cx="363"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800" b="1">
                  <a:solidFill>
                    <a:schemeClr val="tx1"/>
                  </a:solidFill>
                  <a:latin typeface="Arial" panose="020B0604020202020204" pitchFamily="34" charset="0"/>
                  <a:ea typeface="宋体" panose="02010600030101010101" pitchFamily="2" charset="-122"/>
                </a:defRPr>
              </a:lvl1pPr>
              <a:lvl2pPr marL="742950" indent="-285750" eaLnBrk="0" hangingPunct="0">
                <a:defRPr kumimoji="1" sz="2800" b="1">
                  <a:solidFill>
                    <a:schemeClr val="tx1"/>
                  </a:solidFill>
                  <a:latin typeface="Arial" panose="020B0604020202020204" pitchFamily="34" charset="0"/>
                  <a:ea typeface="宋体" panose="02010600030101010101" pitchFamily="2" charset="-122"/>
                </a:defRPr>
              </a:lvl2pPr>
              <a:lvl3pPr marL="1143000" indent="-228600" eaLnBrk="0" hangingPunct="0">
                <a:defRPr kumimoji="1" sz="2800" b="1">
                  <a:solidFill>
                    <a:schemeClr val="tx1"/>
                  </a:solidFill>
                  <a:latin typeface="Arial" panose="020B0604020202020204" pitchFamily="34" charset="0"/>
                  <a:ea typeface="宋体" panose="02010600030101010101" pitchFamily="2" charset="-122"/>
                </a:defRPr>
              </a:lvl3pPr>
              <a:lvl4pPr marL="1600200" indent="-228600" eaLnBrk="0" hangingPunct="0">
                <a:defRPr kumimoji="1" sz="2800" b="1">
                  <a:solidFill>
                    <a:schemeClr val="tx1"/>
                  </a:solidFill>
                  <a:latin typeface="Arial" panose="020B0604020202020204" pitchFamily="34" charset="0"/>
                  <a:ea typeface="宋体" panose="02010600030101010101" pitchFamily="2" charset="-122"/>
                </a:defRPr>
              </a:lvl4pPr>
              <a:lvl5pPr marL="2057400" indent="-228600" eaLnBrk="0" hangingPunct="0">
                <a:defRPr kumimoji="1" sz="2800"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kumimoji="0" lang="en-US" altLang="zh-CN" sz="2000">
                  <a:solidFill>
                    <a:srgbClr val="990000"/>
                  </a:solidFill>
                  <a:latin typeface="黑体" panose="02010609060101010101" pitchFamily="49" charset="-122"/>
                  <a:ea typeface="黑体" panose="02010609060101010101" pitchFamily="49" charset="-122"/>
                </a:rPr>
                <a:t>●</a:t>
              </a:r>
            </a:p>
          </p:txBody>
        </p:sp>
        <p:sp>
          <p:nvSpPr>
            <p:cNvPr id="85002" name="Text Box 10"/>
            <p:cNvSpPr txBox="1">
              <a:spLocks noChangeArrowheads="1"/>
            </p:cNvSpPr>
            <p:nvPr/>
          </p:nvSpPr>
          <p:spPr bwMode="auto">
            <a:xfrm>
              <a:off x="3969" y="2205"/>
              <a:ext cx="363"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800" b="1">
                  <a:solidFill>
                    <a:schemeClr val="tx1"/>
                  </a:solidFill>
                  <a:latin typeface="Arial" panose="020B0604020202020204" pitchFamily="34" charset="0"/>
                  <a:ea typeface="宋体" panose="02010600030101010101" pitchFamily="2" charset="-122"/>
                </a:defRPr>
              </a:lvl1pPr>
              <a:lvl2pPr marL="742950" indent="-285750" eaLnBrk="0" hangingPunct="0">
                <a:defRPr kumimoji="1" sz="2800" b="1">
                  <a:solidFill>
                    <a:schemeClr val="tx1"/>
                  </a:solidFill>
                  <a:latin typeface="Arial" panose="020B0604020202020204" pitchFamily="34" charset="0"/>
                  <a:ea typeface="宋体" panose="02010600030101010101" pitchFamily="2" charset="-122"/>
                </a:defRPr>
              </a:lvl2pPr>
              <a:lvl3pPr marL="1143000" indent="-228600" eaLnBrk="0" hangingPunct="0">
                <a:defRPr kumimoji="1" sz="2800" b="1">
                  <a:solidFill>
                    <a:schemeClr val="tx1"/>
                  </a:solidFill>
                  <a:latin typeface="Arial" panose="020B0604020202020204" pitchFamily="34" charset="0"/>
                  <a:ea typeface="宋体" panose="02010600030101010101" pitchFamily="2" charset="-122"/>
                </a:defRPr>
              </a:lvl3pPr>
              <a:lvl4pPr marL="1600200" indent="-228600" eaLnBrk="0" hangingPunct="0">
                <a:defRPr kumimoji="1" sz="2800" b="1">
                  <a:solidFill>
                    <a:schemeClr val="tx1"/>
                  </a:solidFill>
                  <a:latin typeface="Arial" panose="020B0604020202020204" pitchFamily="34" charset="0"/>
                  <a:ea typeface="宋体" panose="02010600030101010101" pitchFamily="2" charset="-122"/>
                </a:defRPr>
              </a:lvl4pPr>
              <a:lvl5pPr marL="2057400" indent="-228600" eaLnBrk="0" hangingPunct="0">
                <a:defRPr kumimoji="1" sz="2800"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kumimoji="0" lang="en-US" altLang="zh-CN" sz="3600">
                  <a:latin typeface="黑体" panose="02010609060101010101" pitchFamily="49" charset="-122"/>
                  <a:ea typeface="黑体" panose="02010609060101010101" pitchFamily="49" charset="-122"/>
                </a:rPr>
                <a:t>D</a:t>
              </a:r>
            </a:p>
          </p:txBody>
        </p:sp>
        <p:sp>
          <p:nvSpPr>
            <p:cNvPr id="85003" name="Text Box 11"/>
            <p:cNvSpPr txBox="1">
              <a:spLocks noChangeArrowheads="1"/>
            </p:cNvSpPr>
            <p:nvPr/>
          </p:nvSpPr>
          <p:spPr bwMode="auto">
            <a:xfrm>
              <a:off x="1746" y="2212"/>
              <a:ext cx="363"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800" b="1">
                  <a:solidFill>
                    <a:schemeClr val="tx1"/>
                  </a:solidFill>
                  <a:latin typeface="Arial" panose="020B0604020202020204" pitchFamily="34" charset="0"/>
                  <a:ea typeface="宋体" panose="02010600030101010101" pitchFamily="2" charset="-122"/>
                </a:defRPr>
              </a:lvl1pPr>
              <a:lvl2pPr marL="742950" indent="-285750" eaLnBrk="0" hangingPunct="0">
                <a:defRPr kumimoji="1" sz="2800" b="1">
                  <a:solidFill>
                    <a:schemeClr val="tx1"/>
                  </a:solidFill>
                  <a:latin typeface="Arial" panose="020B0604020202020204" pitchFamily="34" charset="0"/>
                  <a:ea typeface="宋体" panose="02010600030101010101" pitchFamily="2" charset="-122"/>
                </a:defRPr>
              </a:lvl2pPr>
              <a:lvl3pPr marL="1143000" indent="-228600" eaLnBrk="0" hangingPunct="0">
                <a:defRPr kumimoji="1" sz="2800" b="1">
                  <a:solidFill>
                    <a:schemeClr val="tx1"/>
                  </a:solidFill>
                  <a:latin typeface="Arial" panose="020B0604020202020204" pitchFamily="34" charset="0"/>
                  <a:ea typeface="宋体" panose="02010600030101010101" pitchFamily="2" charset="-122"/>
                </a:defRPr>
              </a:lvl3pPr>
              <a:lvl4pPr marL="1600200" indent="-228600" eaLnBrk="0" hangingPunct="0">
                <a:defRPr kumimoji="1" sz="2800" b="1">
                  <a:solidFill>
                    <a:schemeClr val="tx1"/>
                  </a:solidFill>
                  <a:latin typeface="Arial" panose="020B0604020202020204" pitchFamily="34" charset="0"/>
                  <a:ea typeface="宋体" panose="02010600030101010101" pitchFamily="2" charset="-122"/>
                </a:defRPr>
              </a:lvl4pPr>
              <a:lvl5pPr marL="2057400" indent="-228600" eaLnBrk="0" hangingPunct="0">
                <a:defRPr kumimoji="1" sz="2800"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kumimoji="0" lang="en-US" altLang="zh-CN" sz="3600">
                  <a:latin typeface="黑体" panose="02010609060101010101" pitchFamily="49" charset="-122"/>
                  <a:ea typeface="黑体" panose="02010609060101010101" pitchFamily="49" charset="-122"/>
                </a:rPr>
                <a:t>A</a:t>
              </a:r>
            </a:p>
          </p:txBody>
        </p:sp>
      </p:grpSp>
      <p:sp>
        <p:nvSpPr>
          <p:cNvPr id="140300" name="Line 12"/>
          <p:cNvSpPr>
            <a:spLocks noChangeShapeType="1"/>
          </p:cNvSpPr>
          <p:nvPr/>
        </p:nvSpPr>
        <p:spPr bwMode="auto">
          <a:xfrm>
            <a:off x="2987675" y="4076700"/>
            <a:ext cx="2376488" cy="2016125"/>
          </a:xfrm>
          <a:prstGeom prst="line">
            <a:avLst/>
          </a:prstGeom>
          <a:noFill/>
          <a:ln w="9525">
            <a:solidFill>
              <a:schemeClr val="tx1"/>
            </a:solidFill>
            <a:prstDash val="lgDash"/>
            <a:round/>
          </a:ln>
          <a:extLst>
            <a:ext uri="{909E8E84-426E-40DD-AFC4-6F175D3DCCD1}">
              <a14:hiddenFill xmlns:a14="http://schemas.microsoft.com/office/drawing/2010/main">
                <a:noFill/>
              </a14:hiddenFill>
            </a:ext>
          </a:extLst>
        </p:spPr>
        <p:txBody>
          <a:bodyPr/>
          <a:lstStyle/>
          <a:p>
            <a:endParaRPr lang="zh-CN" altLang="en-US"/>
          </a:p>
        </p:txBody>
      </p:sp>
      <p:sp>
        <p:nvSpPr>
          <p:cNvPr id="140301" name="Line 13"/>
          <p:cNvSpPr>
            <a:spLocks noChangeShapeType="1"/>
          </p:cNvSpPr>
          <p:nvPr/>
        </p:nvSpPr>
        <p:spPr bwMode="auto">
          <a:xfrm flipV="1">
            <a:off x="1763713" y="4076700"/>
            <a:ext cx="4824412" cy="2016125"/>
          </a:xfrm>
          <a:prstGeom prst="line">
            <a:avLst/>
          </a:prstGeom>
          <a:noFill/>
          <a:ln w="9525">
            <a:solidFill>
              <a:schemeClr val="tx1"/>
            </a:solidFill>
            <a:prstDash val="lgDash"/>
            <a:round/>
          </a:ln>
          <a:extLst>
            <a:ext uri="{909E8E84-426E-40DD-AFC4-6F175D3DCCD1}">
              <a14:hiddenFill xmlns:a14="http://schemas.microsoft.com/office/drawing/2010/main">
                <a:noFill/>
              </a14:hiddenFill>
            </a:ext>
          </a:extLst>
        </p:spPr>
        <p:txBody>
          <a:bodyPr/>
          <a:lstStyle/>
          <a:p>
            <a:endParaRPr lang="zh-CN" altLang="en-US"/>
          </a:p>
        </p:txBody>
      </p:sp>
      <p:sp>
        <p:nvSpPr>
          <p:cNvPr id="140302" name="Line 14"/>
          <p:cNvSpPr>
            <a:spLocks noChangeShapeType="1"/>
          </p:cNvSpPr>
          <p:nvPr/>
        </p:nvSpPr>
        <p:spPr bwMode="auto">
          <a:xfrm flipH="1">
            <a:off x="3132138" y="4076700"/>
            <a:ext cx="2087562" cy="2016125"/>
          </a:xfrm>
          <a:prstGeom prst="line">
            <a:avLst/>
          </a:prstGeom>
          <a:noFill/>
          <a:ln w="38100">
            <a:solidFill>
              <a:srgbClr val="FF00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140303" name="Text Box 15"/>
          <p:cNvSpPr txBox="1">
            <a:spLocks noChangeArrowheads="1"/>
          </p:cNvSpPr>
          <p:nvPr/>
        </p:nvSpPr>
        <p:spPr bwMode="auto">
          <a:xfrm>
            <a:off x="3348038" y="4667250"/>
            <a:ext cx="5397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800" b="1">
                <a:solidFill>
                  <a:schemeClr val="tx1"/>
                </a:solidFill>
                <a:latin typeface="Arial" panose="020B0604020202020204" pitchFamily="34" charset="0"/>
                <a:ea typeface="宋体" panose="02010600030101010101" pitchFamily="2" charset="-122"/>
              </a:defRPr>
            </a:lvl1pPr>
            <a:lvl2pPr marL="742950" indent="-285750" eaLnBrk="0" hangingPunct="0">
              <a:defRPr kumimoji="1" sz="2800" b="1">
                <a:solidFill>
                  <a:schemeClr val="tx1"/>
                </a:solidFill>
                <a:latin typeface="Arial" panose="020B0604020202020204" pitchFamily="34" charset="0"/>
                <a:ea typeface="宋体" panose="02010600030101010101" pitchFamily="2" charset="-122"/>
              </a:defRPr>
            </a:lvl2pPr>
            <a:lvl3pPr marL="1143000" indent="-228600" eaLnBrk="0" hangingPunct="0">
              <a:defRPr kumimoji="1" sz="2800" b="1">
                <a:solidFill>
                  <a:schemeClr val="tx1"/>
                </a:solidFill>
                <a:latin typeface="Arial" panose="020B0604020202020204" pitchFamily="34" charset="0"/>
                <a:ea typeface="宋体" panose="02010600030101010101" pitchFamily="2" charset="-122"/>
              </a:defRPr>
            </a:lvl3pPr>
            <a:lvl4pPr marL="1600200" indent="-228600" eaLnBrk="0" hangingPunct="0">
              <a:defRPr kumimoji="1" sz="2800" b="1">
                <a:solidFill>
                  <a:schemeClr val="tx1"/>
                </a:solidFill>
                <a:latin typeface="Arial" panose="020B0604020202020204" pitchFamily="34" charset="0"/>
                <a:ea typeface="宋体" panose="02010600030101010101" pitchFamily="2" charset="-122"/>
              </a:defRPr>
            </a:lvl4pPr>
            <a:lvl5pPr marL="2057400" indent="-228600" eaLnBrk="0" hangingPunct="0">
              <a:defRPr kumimoji="1" sz="2800"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9pPr>
          </a:lstStyle>
          <a:p>
            <a:pPr algn="l" eaLnBrk="1" hangingPunct="1"/>
            <a:r>
              <a:rPr kumimoji="0" lang="en-US" altLang="zh-CN" sz="3600" b="0"/>
              <a:t>O</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0290"/>
                                        </p:tgtEl>
                                        <p:attrNameLst>
                                          <p:attrName>style.visibility</p:attrName>
                                        </p:attrNameLst>
                                      </p:cBhvr>
                                      <p:to>
                                        <p:strVal val="visible"/>
                                      </p:to>
                                    </p:set>
                                    <p:animEffect transition="in" filter="wipe(up)">
                                      <p:cBhvr>
                                        <p:cTn id="7" dur="500"/>
                                        <p:tgtEl>
                                          <p:spTgt spid="140290"/>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wipe(left)">
                                      <p:cBhvr>
                                        <p:cTn id="11" dur="500"/>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2" presetClass="entr" presetSubtype="4" fill="hold" grpId="0" nodeType="clickEffect">
                                  <p:stCondLst>
                                    <p:cond delay="0"/>
                                  </p:stCondLst>
                                  <p:childTnLst>
                                    <p:set>
                                      <p:cBhvr>
                                        <p:cTn id="15" dur="1" fill="hold">
                                          <p:stCondLst>
                                            <p:cond delay="0"/>
                                          </p:stCondLst>
                                        </p:cTn>
                                        <p:tgtEl>
                                          <p:spTgt spid="140303"/>
                                        </p:tgtEl>
                                        <p:attrNameLst>
                                          <p:attrName>style.visibility</p:attrName>
                                        </p:attrNameLst>
                                      </p:cBhvr>
                                      <p:to>
                                        <p:strVal val="visible"/>
                                      </p:to>
                                    </p:set>
                                    <p:anim calcmode="lin" valueType="num">
                                      <p:cBhvr additive="base">
                                        <p:cTn id="16" dur="500" fill="hold"/>
                                        <p:tgtEl>
                                          <p:spTgt spid="140303"/>
                                        </p:tgtEl>
                                        <p:attrNameLst>
                                          <p:attrName>ppt_x</p:attrName>
                                        </p:attrNameLst>
                                      </p:cBhvr>
                                      <p:tavLst>
                                        <p:tav tm="0">
                                          <p:val>
                                            <p:strVal val="#ppt_x"/>
                                          </p:val>
                                        </p:tav>
                                        <p:tav tm="100000">
                                          <p:val>
                                            <p:strVal val="#ppt_x"/>
                                          </p:val>
                                        </p:tav>
                                      </p:tavLst>
                                    </p:anim>
                                    <p:anim calcmode="lin" valueType="num">
                                      <p:cBhvr additive="base">
                                        <p:cTn id="17" dur="500" fill="hold"/>
                                        <p:tgtEl>
                                          <p:spTgt spid="140303"/>
                                        </p:tgtEl>
                                        <p:attrNameLst>
                                          <p:attrName>ppt_y</p:attrName>
                                        </p:attrNameLst>
                                      </p:cBhvr>
                                      <p:tavLst>
                                        <p:tav tm="0">
                                          <p:val>
                                            <p:strVal val="1+#ppt_h/2"/>
                                          </p:val>
                                        </p:tav>
                                        <p:tav tm="100000">
                                          <p:val>
                                            <p:strVal val="#ppt_y"/>
                                          </p:val>
                                        </p:tav>
                                      </p:tavLst>
                                    </p:anim>
                                  </p:childTnLst>
                                </p:cTn>
                              </p:par>
                            </p:childTnLst>
                          </p:cTn>
                        </p:par>
                        <p:par>
                          <p:cTn id="18" fill="hold">
                            <p:stCondLst>
                              <p:cond delay="500"/>
                            </p:stCondLst>
                            <p:childTnLst>
                              <p:par>
                                <p:cTn id="19" presetID="2" presetClass="entr" presetSubtype="4" fill="hold" grpId="0" nodeType="afterEffect">
                                  <p:stCondLst>
                                    <p:cond delay="0"/>
                                  </p:stCondLst>
                                  <p:childTnLst>
                                    <p:set>
                                      <p:cBhvr>
                                        <p:cTn id="20" dur="1" fill="hold">
                                          <p:stCondLst>
                                            <p:cond delay="0"/>
                                          </p:stCondLst>
                                        </p:cTn>
                                        <p:tgtEl>
                                          <p:spTgt spid="140300"/>
                                        </p:tgtEl>
                                        <p:attrNameLst>
                                          <p:attrName>style.visibility</p:attrName>
                                        </p:attrNameLst>
                                      </p:cBhvr>
                                      <p:to>
                                        <p:strVal val="visible"/>
                                      </p:to>
                                    </p:set>
                                    <p:anim calcmode="lin" valueType="num">
                                      <p:cBhvr additive="base">
                                        <p:cTn id="21" dur="500" fill="hold"/>
                                        <p:tgtEl>
                                          <p:spTgt spid="140300"/>
                                        </p:tgtEl>
                                        <p:attrNameLst>
                                          <p:attrName>ppt_x</p:attrName>
                                        </p:attrNameLst>
                                      </p:cBhvr>
                                      <p:tavLst>
                                        <p:tav tm="0">
                                          <p:val>
                                            <p:strVal val="#ppt_x"/>
                                          </p:val>
                                        </p:tav>
                                        <p:tav tm="100000">
                                          <p:val>
                                            <p:strVal val="#ppt_x"/>
                                          </p:val>
                                        </p:tav>
                                      </p:tavLst>
                                    </p:anim>
                                    <p:anim calcmode="lin" valueType="num">
                                      <p:cBhvr additive="base">
                                        <p:cTn id="22" dur="500" fill="hold"/>
                                        <p:tgtEl>
                                          <p:spTgt spid="140300"/>
                                        </p:tgtEl>
                                        <p:attrNameLst>
                                          <p:attrName>ppt_y</p:attrName>
                                        </p:attrNameLst>
                                      </p:cBhvr>
                                      <p:tavLst>
                                        <p:tav tm="0">
                                          <p:val>
                                            <p:strVal val="1+#ppt_h/2"/>
                                          </p:val>
                                        </p:tav>
                                        <p:tav tm="100000">
                                          <p:val>
                                            <p:strVal val="#ppt_y"/>
                                          </p:val>
                                        </p:tav>
                                      </p:tavLst>
                                    </p:anim>
                                  </p:childTnLst>
                                </p:cTn>
                              </p:par>
                            </p:childTnLst>
                          </p:cTn>
                        </p:par>
                        <p:par>
                          <p:cTn id="23" fill="hold">
                            <p:stCondLst>
                              <p:cond delay="1000"/>
                            </p:stCondLst>
                            <p:childTnLst>
                              <p:par>
                                <p:cTn id="24" presetID="2" presetClass="entr" presetSubtype="4" fill="hold" grpId="0" nodeType="afterEffect">
                                  <p:stCondLst>
                                    <p:cond delay="0"/>
                                  </p:stCondLst>
                                  <p:childTnLst>
                                    <p:set>
                                      <p:cBhvr>
                                        <p:cTn id="25" dur="1" fill="hold">
                                          <p:stCondLst>
                                            <p:cond delay="0"/>
                                          </p:stCondLst>
                                        </p:cTn>
                                        <p:tgtEl>
                                          <p:spTgt spid="140301"/>
                                        </p:tgtEl>
                                        <p:attrNameLst>
                                          <p:attrName>style.visibility</p:attrName>
                                        </p:attrNameLst>
                                      </p:cBhvr>
                                      <p:to>
                                        <p:strVal val="visible"/>
                                      </p:to>
                                    </p:set>
                                    <p:anim calcmode="lin" valueType="num">
                                      <p:cBhvr additive="base">
                                        <p:cTn id="26" dur="500" fill="hold"/>
                                        <p:tgtEl>
                                          <p:spTgt spid="140301"/>
                                        </p:tgtEl>
                                        <p:attrNameLst>
                                          <p:attrName>ppt_x</p:attrName>
                                        </p:attrNameLst>
                                      </p:cBhvr>
                                      <p:tavLst>
                                        <p:tav tm="0">
                                          <p:val>
                                            <p:strVal val="#ppt_x"/>
                                          </p:val>
                                        </p:tav>
                                        <p:tav tm="100000">
                                          <p:val>
                                            <p:strVal val="#ppt_x"/>
                                          </p:val>
                                        </p:tav>
                                      </p:tavLst>
                                    </p:anim>
                                    <p:anim calcmode="lin" valueType="num">
                                      <p:cBhvr additive="base">
                                        <p:cTn id="27" dur="500" fill="hold"/>
                                        <p:tgtEl>
                                          <p:spTgt spid="140301"/>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17" presetClass="entr" presetSubtype="10" fill="hold" grpId="0" nodeType="clickEffect">
                                  <p:stCondLst>
                                    <p:cond delay="0"/>
                                  </p:stCondLst>
                                  <p:childTnLst>
                                    <p:set>
                                      <p:cBhvr>
                                        <p:cTn id="31" dur="1" fill="hold">
                                          <p:stCondLst>
                                            <p:cond delay="0"/>
                                          </p:stCondLst>
                                        </p:cTn>
                                        <p:tgtEl>
                                          <p:spTgt spid="140302"/>
                                        </p:tgtEl>
                                        <p:attrNameLst>
                                          <p:attrName>style.visibility</p:attrName>
                                        </p:attrNameLst>
                                      </p:cBhvr>
                                      <p:to>
                                        <p:strVal val="visible"/>
                                      </p:to>
                                    </p:set>
                                    <p:anim calcmode="lin" valueType="num">
                                      <p:cBhvr>
                                        <p:cTn id="32" dur="500" fill="hold"/>
                                        <p:tgtEl>
                                          <p:spTgt spid="140302"/>
                                        </p:tgtEl>
                                        <p:attrNameLst>
                                          <p:attrName>ppt_w</p:attrName>
                                        </p:attrNameLst>
                                      </p:cBhvr>
                                      <p:tavLst>
                                        <p:tav tm="0">
                                          <p:val>
                                            <p:fltVal val="0"/>
                                          </p:val>
                                        </p:tav>
                                        <p:tav tm="100000">
                                          <p:val>
                                            <p:strVal val="#ppt_w"/>
                                          </p:val>
                                        </p:tav>
                                      </p:tavLst>
                                    </p:anim>
                                    <p:anim calcmode="lin" valueType="num">
                                      <p:cBhvr>
                                        <p:cTn id="33" dur="500" fill="hold"/>
                                        <p:tgtEl>
                                          <p:spTgt spid="14030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0290" grpId="0" autoUpdateAnimBg="0"/>
      <p:bldP spid="140300" grpId="0" animBg="1"/>
      <p:bldP spid="140301" grpId="0" animBg="1"/>
      <p:bldP spid="140302" grpId="0" animBg="1"/>
      <p:bldP spid="140303" grpId="0"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AutoShape 2"/>
          <p:cNvSpPr>
            <a:spLocks noChangeArrowheads="1"/>
          </p:cNvSpPr>
          <p:nvPr/>
        </p:nvSpPr>
        <p:spPr bwMode="auto">
          <a:xfrm>
            <a:off x="381000" y="0"/>
            <a:ext cx="3581400" cy="914400"/>
          </a:xfrm>
          <a:prstGeom prst="irregularSeal1">
            <a:avLst/>
          </a:prstGeom>
          <a:solidFill>
            <a:srgbClr val="99FFCC"/>
          </a:solidFill>
          <a:ln w="9525">
            <a:solidFill>
              <a:schemeClr val="tx1"/>
            </a:solidFill>
            <a:miter lim="800000"/>
          </a:ln>
        </p:spPr>
        <p:txBody>
          <a:bodyPr wrap="none" anchor="ctr"/>
          <a:lstStyle/>
          <a:p>
            <a:r>
              <a:rPr lang="zh-CN" altLang="en-US" sz="4400" b="0">
                <a:solidFill>
                  <a:srgbClr val="FF3300"/>
                </a:solidFill>
                <a:latin typeface="Times New Roman" panose="02020603050405020304" pitchFamily="18" charset="0"/>
                <a:ea typeface="方正舒体" panose="02010601030101010101" pitchFamily="2" charset="-122"/>
              </a:rPr>
              <a:t>找一找</a:t>
            </a:r>
          </a:p>
        </p:txBody>
      </p:sp>
      <p:sp>
        <p:nvSpPr>
          <p:cNvPr id="86019" name="Rectangle 3"/>
          <p:cNvSpPr>
            <a:spLocks noChangeArrowheads="1"/>
          </p:cNvSpPr>
          <p:nvPr/>
        </p:nvSpPr>
        <p:spPr bwMode="auto">
          <a:xfrm>
            <a:off x="0" y="317817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endParaRPr kumimoji="0" lang="zh-CN" altLang="en-US" sz="1800" b="0"/>
          </a:p>
        </p:txBody>
      </p:sp>
      <p:grpSp>
        <p:nvGrpSpPr>
          <p:cNvPr id="86020" name="Group 4"/>
          <p:cNvGrpSpPr/>
          <p:nvPr/>
        </p:nvGrpSpPr>
        <p:grpSpPr bwMode="auto">
          <a:xfrm>
            <a:off x="0" y="1600200"/>
            <a:ext cx="8534400" cy="4446588"/>
            <a:chOff x="0" y="1392"/>
            <a:chExt cx="5376" cy="2801"/>
          </a:xfrm>
        </p:grpSpPr>
        <p:grpSp>
          <p:nvGrpSpPr>
            <p:cNvPr id="86021" name="Group 5"/>
            <p:cNvGrpSpPr/>
            <p:nvPr/>
          </p:nvGrpSpPr>
          <p:grpSpPr bwMode="auto">
            <a:xfrm>
              <a:off x="816" y="1440"/>
              <a:ext cx="1566" cy="1152"/>
              <a:chOff x="937" y="1302"/>
              <a:chExt cx="1566" cy="1152"/>
            </a:xfrm>
          </p:grpSpPr>
          <p:sp>
            <p:nvSpPr>
              <p:cNvPr id="86022" name="AutoShape 6"/>
              <p:cNvSpPr>
                <a:spLocks noChangeArrowheads="1"/>
              </p:cNvSpPr>
              <p:nvPr/>
            </p:nvSpPr>
            <p:spPr bwMode="auto">
              <a:xfrm>
                <a:off x="1033" y="1583"/>
                <a:ext cx="1451" cy="616"/>
              </a:xfrm>
              <a:prstGeom prst="flowChartInputOutput">
                <a:avLst/>
              </a:prstGeom>
              <a:solidFill>
                <a:schemeClr val="bg1"/>
              </a:solidFill>
              <a:ln w="25400">
                <a:solidFill>
                  <a:schemeClr val="tx1"/>
                </a:solidFill>
                <a:miter lim="800000"/>
              </a:ln>
            </p:spPr>
            <p:txBody>
              <a:bodyPr wrap="none" anchor="ctr"/>
              <a:lstStyle/>
              <a:p>
                <a:pPr algn="l"/>
                <a:endParaRPr kumimoji="0" lang="zh-CN" altLang="en-US" sz="1800" b="0"/>
              </a:p>
            </p:txBody>
          </p:sp>
          <p:sp>
            <p:nvSpPr>
              <p:cNvPr id="86023" name="Line 7"/>
              <p:cNvSpPr>
                <a:spLocks noChangeShapeType="1"/>
              </p:cNvSpPr>
              <p:nvPr/>
            </p:nvSpPr>
            <p:spPr bwMode="auto">
              <a:xfrm flipV="1">
                <a:off x="1035" y="1585"/>
                <a:ext cx="1441" cy="601"/>
              </a:xfrm>
              <a:prstGeom prst="line">
                <a:avLst/>
              </a:prstGeom>
              <a:noFill/>
              <a:ln w="25400">
                <a:solidFill>
                  <a:schemeClr val="tx1"/>
                </a:solidFill>
                <a:round/>
              </a:ln>
              <a:extLst>
                <a:ext uri="{909E8E84-426E-40DD-AFC4-6F175D3DCCD1}">
                  <a14:hiddenFill xmlns:a14="http://schemas.microsoft.com/office/drawing/2010/main">
                    <a:noFill/>
                  </a14:hiddenFill>
                </a:ext>
              </a:extLst>
            </p:spPr>
            <p:txBody>
              <a:bodyPr wrap="none"/>
              <a:lstStyle/>
              <a:p>
                <a:endParaRPr lang="zh-CN" altLang="en-US"/>
              </a:p>
            </p:txBody>
          </p:sp>
          <p:sp>
            <p:nvSpPr>
              <p:cNvPr id="86024" name="Line 8"/>
              <p:cNvSpPr>
                <a:spLocks noChangeShapeType="1"/>
              </p:cNvSpPr>
              <p:nvPr/>
            </p:nvSpPr>
            <p:spPr bwMode="auto">
              <a:xfrm>
                <a:off x="1331" y="1591"/>
                <a:ext cx="855" cy="608"/>
              </a:xfrm>
              <a:prstGeom prst="line">
                <a:avLst/>
              </a:prstGeom>
              <a:noFill/>
              <a:ln w="25400">
                <a:solidFill>
                  <a:schemeClr val="tx1"/>
                </a:solidFill>
                <a:round/>
              </a:ln>
              <a:extLst>
                <a:ext uri="{909E8E84-426E-40DD-AFC4-6F175D3DCCD1}">
                  <a14:hiddenFill xmlns:a14="http://schemas.microsoft.com/office/drawing/2010/main">
                    <a:noFill/>
                  </a14:hiddenFill>
                </a:ext>
              </a:extLst>
            </p:spPr>
            <p:txBody>
              <a:bodyPr wrap="none"/>
              <a:lstStyle/>
              <a:p>
                <a:endParaRPr lang="zh-CN" altLang="en-US"/>
              </a:p>
            </p:txBody>
          </p:sp>
          <p:sp>
            <p:nvSpPr>
              <p:cNvPr id="86025" name="Text Box 9"/>
              <p:cNvSpPr txBox="1">
                <a:spLocks noChangeArrowheads="1"/>
              </p:cNvSpPr>
              <p:nvPr/>
            </p:nvSpPr>
            <p:spPr bwMode="auto">
              <a:xfrm>
                <a:off x="937" y="2160"/>
                <a:ext cx="42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eaLnBrk="0" hangingPunct="0">
                  <a:defRPr kumimoji="1" sz="2800" b="1">
                    <a:solidFill>
                      <a:schemeClr val="tx1"/>
                    </a:solidFill>
                    <a:latin typeface="Arial" panose="020B0604020202020204" pitchFamily="34" charset="0"/>
                    <a:ea typeface="宋体" panose="02010600030101010101" pitchFamily="2" charset="-122"/>
                  </a:defRPr>
                </a:lvl1pPr>
                <a:lvl2pPr marL="742950" indent="-285750" eaLnBrk="0" hangingPunct="0">
                  <a:defRPr kumimoji="1" sz="2800" b="1">
                    <a:solidFill>
                      <a:schemeClr val="tx1"/>
                    </a:solidFill>
                    <a:latin typeface="Arial" panose="020B0604020202020204" pitchFamily="34" charset="0"/>
                    <a:ea typeface="宋体" panose="02010600030101010101" pitchFamily="2" charset="-122"/>
                  </a:defRPr>
                </a:lvl2pPr>
                <a:lvl3pPr marL="1143000" indent="-228600" eaLnBrk="0" hangingPunct="0">
                  <a:defRPr kumimoji="1" sz="2800" b="1">
                    <a:solidFill>
                      <a:schemeClr val="tx1"/>
                    </a:solidFill>
                    <a:latin typeface="Arial" panose="020B0604020202020204" pitchFamily="34" charset="0"/>
                    <a:ea typeface="宋体" panose="02010600030101010101" pitchFamily="2" charset="-122"/>
                  </a:defRPr>
                </a:lvl3pPr>
                <a:lvl4pPr marL="1600200" indent="-228600" eaLnBrk="0" hangingPunct="0">
                  <a:defRPr kumimoji="1" sz="2800" b="1">
                    <a:solidFill>
                      <a:schemeClr val="tx1"/>
                    </a:solidFill>
                    <a:latin typeface="Arial" panose="020B0604020202020204" pitchFamily="34" charset="0"/>
                    <a:ea typeface="宋体" panose="02010600030101010101" pitchFamily="2" charset="-122"/>
                  </a:defRPr>
                </a:lvl4pPr>
                <a:lvl5pPr marL="2057400" indent="-228600" eaLnBrk="0" hangingPunct="0">
                  <a:defRPr kumimoji="1" sz="2800"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lang="en-US" altLang="zh-CN" sz="2400" b="0">
                    <a:latin typeface="Times New Roman" panose="02020603050405020304" pitchFamily="18" charset="0"/>
                  </a:rPr>
                  <a:t>A</a:t>
                </a:r>
              </a:p>
            </p:txBody>
          </p:sp>
          <p:sp>
            <p:nvSpPr>
              <p:cNvPr id="86026" name="Text Box 10"/>
              <p:cNvSpPr txBox="1">
                <a:spLocks noChangeArrowheads="1"/>
              </p:cNvSpPr>
              <p:nvPr/>
            </p:nvSpPr>
            <p:spPr bwMode="auto">
              <a:xfrm>
                <a:off x="2160" y="2160"/>
                <a:ext cx="343"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eaLnBrk="0" hangingPunct="0">
                  <a:defRPr kumimoji="1" sz="2800" b="1">
                    <a:solidFill>
                      <a:schemeClr val="tx1"/>
                    </a:solidFill>
                    <a:latin typeface="Arial" panose="020B0604020202020204" pitchFamily="34" charset="0"/>
                    <a:ea typeface="宋体" panose="02010600030101010101" pitchFamily="2" charset="-122"/>
                  </a:defRPr>
                </a:lvl1pPr>
                <a:lvl2pPr marL="742950" indent="-285750" eaLnBrk="0" hangingPunct="0">
                  <a:defRPr kumimoji="1" sz="2800" b="1">
                    <a:solidFill>
                      <a:schemeClr val="tx1"/>
                    </a:solidFill>
                    <a:latin typeface="Arial" panose="020B0604020202020204" pitchFamily="34" charset="0"/>
                    <a:ea typeface="宋体" panose="02010600030101010101" pitchFamily="2" charset="-122"/>
                  </a:defRPr>
                </a:lvl2pPr>
                <a:lvl3pPr marL="1143000" indent="-228600" eaLnBrk="0" hangingPunct="0">
                  <a:defRPr kumimoji="1" sz="2800" b="1">
                    <a:solidFill>
                      <a:schemeClr val="tx1"/>
                    </a:solidFill>
                    <a:latin typeface="Arial" panose="020B0604020202020204" pitchFamily="34" charset="0"/>
                    <a:ea typeface="宋体" panose="02010600030101010101" pitchFamily="2" charset="-122"/>
                  </a:defRPr>
                </a:lvl3pPr>
                <a:lvl4pPr marL="1600200" indent="-228600" eaLnBrk="0" hangingPunct="0">
                  <a:defRPr kumimoji="1" sz="2800" b="1">
                    <a:solidFill>
                      <a:schemeClr val="tx1"/>
                    </a:solidFill>
                    <a:latin typeface="Arial" panose="020B0604020202020204" pitchFamily="34" charset="0"/>
                    <a:ea typeface="宋体" panose="02010600030101010101" pitchFamily="2" charset="-122"/>
                  </a:defRPr>
                </a:lvl4pPr>
                <a:lvl5pPr marL="2057400" indent="-228600" eaLnBrk="0" hangingPunct="0">
                  <a:defRPr kumimoji="1" sz="2800"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lang="en-US" altLang="zh-CN" sz="2400" b="0">
                    <a:latin typeface="Times New Roman" panose="02020603050405020304" pitchFamily="18" charset="0"/>
                  </a:rPr>
                  <a:t>B</a:t>
                </a:r>
              </a:p>
            </p:txBody>
          </p:sp>
          <p:sp>
            <p:nvSpPr>
              <p:cNvPr id="86027" name="Text Box 11"/>
              <p:cNvSpPr txBox="1">
                <a:spLocks noChangeArrowheads="1"/>
              </p:cNvSpPr>
              <p:nvPr/>
            </p:nvSpPr>
            <p:spPr bwMode="auto">
              <a:xfrm>
                <a:off x="1129" y="1396"/>
                <a:ext cx="34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eaLnBrk="0" hangingPunct="0">
                  <a:defRPr kumimoji="1" sz="2800" b="1">
                    <a:solidFill>
                      <a:schemeClr val="tx1"/>
                    </a:solidFill>
                    <a:latin typeface="Arial" panose="020B0604020202020204" pitchFamily="34" charset="0"/>
                    <a:ea typeface="宋体" panose="02010600030101010101" pitchFamily="2" charset="-122"/>
                  </a:defRPr>
                </a:lvl1pPr>
                <a:lvl2pPr marL="742950" indent="-285750" eaLnBrk="0" hangingPunct="0">
                  <a:defRPr kumimoji="1" sz="2800" b="1">
                    <a:solidFill>
                      <a:schemeClr val="tx1"/>
                    </a:solidFill>
                    <a:latin typeface="Arial" panose="020B0604020202020204" pitchFamily="34" charset="0"/>
                    <a:ea typeface="宋体" panose="02010600030101010101" pitchFamily="2" charset="-122"/>
                  </a:defRPr>
                </a:lvl2pPr>
                <a:lvl3pPr marL="1143000" indent="-228600" eaLnBrk="0" hangingPunct="0">
                  <a:defRPr kumimoji="1" sz="2800" b="1">
                    <a:solidFill>
                      <a:schemeClr val="tx1"/>
                    </a:solidFill>
                    <a:latin typeface="Arial" panose="020B0604020202020204" pitchFamily="34" charset="0"/>
                    <a:ea typeface="宋体" panose="02010600030101010101" pitchFamily="2" charset="-122"/>
                  </a:defRPr>
                </a:lvl3pPr>
                <a:lvl4pPr marL="1600200" indent="-228600" eaLnBrk="0" hangingPunct="0">
                  <a:defRPr kumimoji="1" sz="2800" b="1">
                    <a:solidFill>
                      <a:schemeClr val="tx1"/>
                    </a:solidFill>
                    <a:latin typeface="Arial" panose="020B0604020202020204" pitchFamily="34" charset="0"/>
                    <a:ea typeface="宋体" panose="02010600030101010101" pitchFamily="2" charset="-122"/>
                  </a:defRPr>
                </a:lvl4pPr>
                <a:lvl5pPr marL="2057400" indent="-228600" eaLnBrk="0" hangingPunct="0">
                  <a:defRPr kumimoji="1" sz="2800"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lang="en-US" altLang="zh-CN" sz="2400" b="0">
                    <a:latin typeface="Times New Roman" panose="02020603050405020304" pitchFamily="18" charset="0"/>
                  </a:rPr>
                  <a:t>D</a:t>
                </a:r>
              </a:p>
            </p:txBody>
          </p:sp>
          <p:sp>
            <p:nvSpPr>
              <p:cNvPr id="86028" name="Text Box 12"/>
              <p:cNvSpPr txBox="1">
                <a:spLocks noChangeArrowheads="1"/>
              </p:cNvSpPr>
              <p:nvPr/>
            </p:nvSpPr>
            <p:spPr bwMode="auto">
              <a:xfrm>
                <a:off x="1625" y="1853"/>
                <a:ext cx="45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eaLnBrk="0" hangingPunct="0">
                  <a:defRPr kumimoji="1" sz="2800" b="1">
                    <a:solidFill>
                      <a:schemeClr val="tx1"/>
                    </a:solidFill>
                    <a:latin typeface="Arial" panose="020B0604020202020204" pitchFamily="34" charset="0"/>
                    <a:ea typeface="宋体" panose="02010600030101010101" pitchFamily="2" charset="-122"/>
                  </a:defRPr>
                </a:lvl1pPr>
                <a:lvl2pPr marL="742950" indent="-285750" eaLnBrk="0" hangingPunct="0">
                  <a:defRPr kumimoji="1" sz="2800" b="1">
                    <a:solidFill>
                      <a:schemeClr val="tx1"/>
                    </a:solidFill>
                    <a:latin typeface="Arial" panose="020B0604020202020204" pitchFamily="34" charset="0"/>
                    <a:ea typeface="宋体" panose="02010600030101010101" pitchFamily="2" charset="-122"/>
                  </a:defRPr>
                </a:lvl2pPr>
                <a:lvl3pPr marL="1143000" indent="-228600" eaLnBrk="0" hangingPunct="0">
                  <a:defRPr kumimoji="1" sz="2800" b="1">
                    <a:solidFill>
                      <a:schemeClr val="tx1"/>
                    </a:solidFill>
                    <a:latin typeface="Arial" panose="020B0604020202020204" pitchFamily="34" charset="0"/>
                    <a:ea typeface="宋体" panose="02010600030101010101" pitchFamily="2" charset="-122"/>
                  </a:defRPr>
                </a:lvl3pPr>
                <a:lvl4pPr marL="1600200" indent="-228600" eaLnBrk="0" hangingPunct="0">
                  <a:defRPr kumimoji="1" sz="2800" b="1">
                    <a:solidFill>
                      <a:schemeClr val="tx1"/>
                    </a:solidFill>
                    <a:latin typeface="Arial" panose="020B0604020202020204" pitchFamily="34" charset="0"/>
                    <a:ea typeface="宋体" panose="02010600030101010101" pitchFamily="2" charset="-122"/>
                  </a:defRPr>
                </a:lvl4pPr>
                <a:lvl5pPr marL="2057400" indent="-228600" eaLnBrk="0" hangingPunct="0">
                  <a:defRPr kumimoji="1" sz="2800"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lang="en-US" altLang="zh-CN" sz="2400" b="0">
                    <a:latin typeface="Times New Roman" panose="02020603050405020304" pitchFamily="18" charset="0"/>
                  </a:rPr>
                  <a:t>O</a:t>
                </a:r>
              </a:p>
            </p:txBody>
          </p:sp>
          <p:sp>
            <p:nvSpPr>
              <p:cNvPr id="86029" name="Text Box 13"/>
              <p:cNvSpPr txBox="1">
                <a:spLocks noChangeArrowheads="1"/>
              </p:cNvSpPr>
              <p:nvPr/>
            </p:nvSpPr>
            <p:spPr bwMode="auto">
              <a:xfrm>
                <a:off x="1849" y="2166"/>
                <a:ext cx="34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eaLnBrk="0" hangingPunct="0">
                  <a:defRPr kumimoji="1" sz="2800" b="1">
                    <a:solidFill>
                      <a:schemeClr val="tx1"/>
                    </a:solidFill>
                    <a:latin typeface="Arial" panose="020B0604020202020204" pitchFamily="34" charset="0"/>
                    <a:ea typeface="宋体" panose="02010600030101010101" pitchFamily="2" charset="-122"/>
                  </a:defRPr>
                </a:lvl1pPr>
                <a:lvl2pPr marL="742950" indent="-285750" eaLnBrk="0" hangingPunct="0">
                  <a:defRPr kumimoji="1" sz="2800" b="1">
                    <a:solidFill>
                      <a:schemeClr val="tx1"/>
                    </a:solidFill>
                    <a:latin typeface="Arial" panose="020B0604020202020204" pitchFamily="34" charset="0"/>
                    <a:ea typeface="宋体" panose="02010600030101010101" pitchFamily="2" charset="-122"/>
                  </a:defRPr>
                </a:lvl2pPr>
                <a:lvl3pPr marL="1143000" indent="-228600" eaLnBrk="0" hangingPunct="0">
                  <a:defRPr kumimoji="1" sz="2800" b="1">
                    <a:solidFill>
                      <a:schemeClr val="tx1"/>
                    </a:solidFill>
                    <a:latin typeface="Arial" panose="020B0604020202020204" pitchFamily="34" charset="0"/>
                    <a:ea typeface="宋体" panose="02010600030101010101" pitchFamily="2" charset="-122"/>
                  </a:defRPr>
                </a:lvl3pPr>
                <a:lvl4pPr marL="1600200" indent="-228600" eaLnBrk="0" hangingPunct="0">
                  <a:defRPr kumimoji="1" sz="2800" b="1">
                    <a:solidFill>
                      <a:schemeClr val="tx1"/>
                    </a:solidFill>
                    <a:latin typeface="Arial" panose="020B0604020202020204" pitchFamily="34" charset="0"/>
                    <a:ea typeface="宋体" panose="02010600030101010101" pitchFamily="2" charset="-122"/>
                  </a:defRPr>
                </a:lvl4pPr>
                <a:lvl5pPr marL="2057400" indent="-228600" eaLnBrk="0" hangingPunct="0">
                  <a:defRPr kumimoji="1" sz="2800"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lang="en-US" altLang="zh-CN" sz="2400" b="0">
                    <a:latin typeface="Times New Roman" panose="02020603050405020304" pitchFamily="18" charset="0"/>
                  </a:rPr>
                  <a:t>E</a:t>
                </a:r>
              </a:p>
            </p:txBody>
          </p:sp>
          <p:sp>
            <p:nvSpPr>
              <p:cNvPr id="86030" name="Text Box 14"/>
              <p:cNvSpPr txBox="1">
                <a:spLocks noChangeArrowheads="1"/>
              </p:cNvSpPr>
              <p:nvPr/>
            </p:nvSpPr>
            <p:spPr bwMode="auto">
              <a:xfrm>
                <a:off x="1465" y="1302"/>
                <a:ext cx="343"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eaLnBrk="0" hangingPunct="0">
                  <a:defRPr kumimoji="1" sz="2800" b="1">
                    <a:solidFill>
                      <a:schemeClr val="tx1"/>
                    </a:solidFill>
                    <a:latin typeface="Arial" panose="020B0604020202020204" pitchFamily="34" charset="0"/>
                    <a:ea typeface="宋体" panose="02010600030101010101" pitchFamily="2" charset="-122"/>
                  </a:defRPr>
                </a:lvl1pPr>
                <a:lvl2pPr marL="742950" indent="-285750" eaLnBrk="0" hangingPunct="0">
                  <a:defRPr kumimoji="1" sz="2800" b="1">
                    <a:solidFill>
                      <a:schemeClr val="tx1"/>
                    </a:solidFill>
                    <a:latin typeface="Arial" panose="020B0604020202020204" pitchFamily="34" charset="0"/>
                    <a:ea typeface="宋体" panose="02010600030101010101" pitchFamily="2" charset="-122"/>
                  </a:defRPr>
                </a:lvl2pPr>
                <a:lvl3pPr marL="1143000" indent="-228600" eaLnBrk="0" hangingPunct="0">
                  <a:defRPr kumimoji="1" sz="2800" b="1">
                    <a:solidFill>
                      <a:schemeClr val="tx1"/>
                    </a:solidFill>
                    <a:latin typeface="Arial" panose="020B0604020202020204" pitchFamily="34" charset="0"/>
                    <a:ea typeface="宋体" panose="02010600030101010101" pitchFamily="2" charset="-122"/>
                  </a:defRPr>
                </a:lvl3pPr>
                <a:lvl4pPr marL="1600200" indent="-228600" eaLnBrk="0" hangingPunct="0">
                  <a:defRPr kumimoji="1" sz="2800" b="1">
                    <a:solidFill>
                      <a:schemeClr val="tx1"/>
                    </a:solidFill>
                    <a:latin typeface="Arial" panose="020B0604020202020204" pitchFamily="34" charset="0"/>
                    <a:ea typeface="宋体" panose="02010600030101010101" pitchFamily="2" charset="-122"/>
                  </a:defRPr>
                </a:lvl4pPr>
                <a:lvl5pPr marL="2057400" indent="-228600" eaLnBrk="0" hangingPunct="0">
                  <a:defRPr kumimoji="1" sz="2800"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lang="en-US" altLang="zh-CN" sz="2400" b="0">
                    <a:latin typeface="Times New Roman" panose="02020603050405020304" pitchFamily="18" charset="0"/>
                  </a:rPr>
                  <a:t>F</a:t>
                </a:r>
              </a:p>
            </p:txBody>
          </p:sp>
        </p:grpSp>
        <p:grpSp>
          <p:nvGrpSpPr>
            <p:cNvPr id="86031" name="Group 15"/>
            <p:cNvGrpSpPr/>
            <p:nvPr/>
          </p:nvGrpSpPr>
          <p:grpSpPr bwMode="auto">
            <a:xfrm>
              <a:off x="3312" y="1392"/>
              <a:ext cx="1824" cy="1100"/>
              <a:chOff x="3312" y="912"/>
              <a:chExt cx="1824" cy="1100"/>
            </a:xfrm>
          </p:grpSpPr>
          <p:sp>
            <p:nvSpPr>
              <p:cNvPr id="86032" name="AutoShape 16"/>
              <p:cNvSpPr>
                <a:spLocks noChangeArrowheads="1"/>
              </p:cNvSpPr>
              <p:nvPr/>
            </p:nvSpPr>
            <p:spPr bwMode="auto">
              <a:xfrm>
                <a:off x="3469" y="1118"/>
                <a:ext cx="1377" cy="650"/>
              </a:xfrm>
              <a:prstGeom prst="flowChartInputOutput">
                <a:avLst/>
              </a:prstGeom>
              <a:solidFill>
                <a:schemeClr val="bg1"/>
              </a:solidFill>
              <a:ln w="25400">
                <a:solidFill>
                  <a:schemeClr val="tx1"/>
                </a:solidFill>
                <a:miter lim="800000"/>
              </a:ln>
            </p:spPr>
            <p:txBody>
              <a:bodyPr wrap="none" anchor="ctr"/>
              <a:lstStyle/>
              <a:p>
                <a:pPr algn="l"/>
                <a:endParaRPr kumimoji="0" lang="zh-CN" altLang="en-US" sz="1800" b="0"/>
              </a:p>
            </p:txBody>
          </p:sp>
          <p:sp>
            <p:nvSpPr>
              <p:cNvPr id="86033" name="Line 17"/>
              <p:cNvSpPr>
                <a:spLocks noChangeShapeType="1"/>
              </p:cNvSpPr>
              <p:nvPr/>
            </p:nvSpPr>
            <p:spPr bwMode="auto">
              <a:xfrm flipV="1">
                <a:off x="3471" y="1121"/>
                <a:ext cx="1367" cy="635"/>
              </a:xfrm>
              <a:prstGeom prst="line">
                <a:avLst/>
              </a:prstGeom>
              <a:noFill/>
              <a:ln w="25400">
                <a:solidFill>
                  <a:schemeClr val="tx1"/>
                </a:solidFill>
                <a:round/>
              </a:ln>
              <a:extLst>
                <a:ext uri="{909E8E84-426E-40DD-AFC4-6F175D3DCCD1}">
                  <a14:hiddenFill xmlns:a14="http://schemas.microsoft.com/office/drawing/2010/main">
                    <a:noFill/>
                  </a14:hiddenFill>
                </a:ext>
              </a:extLst>
            </p:spPr>
            <p:txBody>
              <a:bodyPr wrap="none"/>
              <a:lstStyle/>
              <a:p>
                <a:endParaRPr lang="zh-CN" altLang="en-US"/>
              </a:p>
            </p:txBody>
          </p:sp>
          <p:sp>
            <p:nvSpPr>
              <p:cNvPr id="86034" name="Line 18"/>
              <p:cNvSpPr>
                <a:spLocks noChangeShapeType="1"/>
              </p:cNvSpPr>
              <p:nvPr/>
            </p:nvSpPr>
            <p:spPr bwMode="auto">
              <a:xfrm>
                <a:off x="3751" y="1127"/>
                <a:ext cx="813" cy="641"/>
              </a:xfrm>
              <a:prstGeom prst="line">
                <a:avLst/>
              </a:prstGeom>
              <a:noFill/>
              <a:ln w="25400">
                <a:solidFill>
                  <a:schemeClr val="tx1"/>
                </a:solidFill>
                <a:round/>
              </a:ln>
              <a:extLst>
                <a:ext uri="{909E8E84-426E-40DD-AFC4-6F175D3DCCD1}">
                  <a14:hiddenFill xmlns:a14="http://schemas.microsoft.com/office/drawing/2010/main">
                    <a:noFill/>
                  </a14:hiddenFill>
                </a:ext>
              </a:extLst>
            </p:spPr>
            <p:txBody>
              <a:bodyPr wrap="none"/>
              <a:lstStyle/>
              <a:p>
                <a:endParaRPr lang="zh-CN" altLang="en-US"/>
              </a:p>
            </p:txBody>
          </p:sp>
          <p:sp>
            <p:nvSpPr>
              <p:cNvPr id="86035" name="Text Box 19"/>
              <p:cNvSpPr txBox="1">
                <a:spLocks noChangeArrowheads="1"/>
              </p:cNvSpPr>
              <p:nvPr/>
            </p:nvSpPr>
            <p:spPr bwMode="auto">
              <a:xfrm>
                <a:off x="3360" y="1724"/>
                <a:ext cx="399"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eaLnBrk="0" hangingPunct="0">
                  <a:defRPr kumimoji="1" sz="2800" b="1">
                    <a:solidFill>
                      <a:schemeClr val="tx1"/>
                    </a:solidFill>
                    <a:latin typeface="Arial" panose="020B0604020202020204" pitchFamily="34" charset="0"/>
                    <a:ea typeface="宋体" panose="02010600030101010101" pitchFamily="2" charset="-122"/>
                  </a:defRPr>
                </a:lvl1pPr>
                <a:lvl2pPr marL="742950" indent="-285750" eaLnBrk="0" hangingPunct="0">
                  <a:defRPr kumimoji="1" sz="2800" b="1">
                    <a:solidFill>
                      <a:schemeClr val="tx1"/>
                    </a:solidFill>
                    <a:latin typeface="Arial" panose="020B0604020202020204" pitchFamily="34" charset="0"/>
                    <a:ea typeface="宋体" panose="02010600030101010101" pitchFamily="2" charset="-122"/>
                  </a:defRPr>
                </a:lvl2pPr>
                <a:lvl3pPr marL="1143000" indent="-228600" eaLnBrk="0" hangingPunct="0">
                  <a:defRPr kumimoji="1" sz="2800" b="1">
                    <a:solidFill>
                      <a:schemeClr val="tx1"/>
                    </a:solidFill>
                    <a:latin typeface="Arial" panose="020B0604020202020204" pitchFamily="34" charset="0"/>
                    <a:ea typeface="宋体" panose="02010600030101010101" pitchFamily="2" charset="-122"/>
                  </a:defRPr>
                </a:lvl3pPr>
                <a:lvl4pPr marL="1600200" indent="-228600" eaLnBrk="0" hangingPunct="0">
                  <a:defRPr kumimoji="1" sz="2800" b="1">
                    <a:solidFill>
                      <a:schemeClr val="tx1"/>
                    </a:solidFill>
                    <a:latin typeface="Arial" panose="020B0604020202020204" pitchFamily="34" charset="0"/>
                    <a:ea typeface="宋体" panose="02010600030101010101" pitchFamily="2" charset="-122"/>
                  </a:defRPr>
                </a:lvl4pPr>
                <a:lvl5pPr marL="2057400" indent="-228600" eaLnBrk="0" hangingPunct="0">
                  <a:defRPr kumimoji="1" sz="2800"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lang="en-US" altLang="zh-CN" sz="2400" b="0">
                    <a:latin typeface="Times New Roman" panose="02020603050405020304" pitchFamily="18" charset="0"/>
                  </a:rPr>
                  <a:t>A</a:t>
                </a:r>
              </a:p>
            </p:txBody>
          </p:sp>
          <p:sp>
            <p:nvSpPr>
              <p:cNvPr id="86036" name="Text Box 20"/>
              <p:cNvSpPr txBox="1">
                <a:spLocks noChangeArrowheads="1"/>
              </p:cNvSpPr>
              <p:nvPr/>
            </p:nvSpPr>
            <p:spPr bwMode="auto">
              <a:xfrm>
                <a:off x="4520" y="1724"/>
                <a:ext cx="327"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eaLnBrk="0" hangingPunct="0">
                  <a:defRPr kumimoji="1" sz="2800" b="1">
                    <a:solidFill>
                      <a:schemeClr val="tx1"/>
                    </a:solidFill>
                    <a:latin typeface="Arial" panose="020B0604020202020204" pitchFamily="34" charset="0"/>
                    <a:ea typeface="宋体" panose="02010600030101010101" pitchFamily="2" charset="-122"/>
                  </a:defRPr>
                </a:lvl1pPr>
                <a:lvl2pPr marL="742950" indent="-285750" eaLnBrk="0" hangingPunct="0">
                  <a:defRPr kumimoji="1" sz="2800" b="1">
                    <a:solidFill>
                      <a:schemeClr val="tx1"/>
                    </a:solidFill>
                    <a:latin typeface="Arial" panose="020B0604020202020204" pitchFamily="34" charset="0"/>
                    <a:ea typeface="宋体" panose="02010600030101010101" pitchFamily="2" charset="-122"/>
                  </a:defRPr>
                </a:lvl2pPr>
                <a:lvl3pPr marL="1143000" indent="-228600" eaLnBrk="0" hangingPunct="0">
                  <a:defRPr kumimoji="1" sz="2800" b="1">
                    <a:solidFill>
                      <a:schemeClr val="tx1"/>
                    </a:solidFill>
                    <a:latin typeface="Arial" panose="020B0604020202020204" pitchFamily="34" charset="0"/>
                    <a:ea typeface="宋体" panose="02010600030101010101" pitchFamily="2" charset="-122"/>
                  </a:defRPr>
                </a:lvl3pPr>
                <a:lvl4pPr marL="1600200" indent="-228600" eaLnBrk="0" hangingPunct="0">
                  <a:defRPr kumimoji="1" sz="2800" b="1">
                    <a:solidFill>
                      <a:schemeClr val="tx1"/>
                    </a:solidFill>
                    <a:latin typeface="Arial" panose="020B0604020202020204" pitchFamily="34" charset="0"/>
                    <a:ea typeface="宋体" panose="02010600030101010101" pitchFamily="2" charset="-122"/>
                  </a:defRPr>
                </a:lvl4pPr>
                <a:lvl5pPr marL="2057400" indent="-228600" eaLnBrk="0" hangingPunct="0">
                  <a:defRPr kumimoji="1" sz="2800"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lang="en-US" altLang="zh-CN" sz="2400" b="0">
                    <a:latin typeface="Times New Roman" panose="02020603050405020304" pitchFamily="18" charset="0"/>
                  </a:rPr>
                  <a:t>B</a:t>
                </a:r>
              </a:p>
            </p:txBody>
          </p:sp>
          <p:sp>
            <p:nvSpPr>
              <p:cNvPr id="86037" name="Text Box 21"/>
              <p:cNvSpPr txBox="1">
                <a:spLocks noChangeArrowheads="1"/>
              </p:cNvSpPr>
              <p:nvPr/>
            </p:nvSpPr>
            <p:spPr bwMode="auto">
              <a:xfrm>
                <a:off x="4810" y="953"/>
                <a:ext cx="32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eaLnBrk="0" hangingPunct="0">
                  <a:defRPr kumimoji="1" sz="2800" b="1">
                    <a:solidFill>
                      <a:schemeClr val="tx1"/>
                    </a:solidFill>
                    <a:latin typeface="Arial" panose="020B0604020202020204" pitchFamily="34" charset="0"/>
                    <a:ea typeface="宋体" panose="02010600030101010101" pitchFamily="2" charset="-122"/>
                  </a:defRPr>
                </a:lvl1pPr>
                <a:lvl2pPr marL="742950" indent="-285750" eaLnBrk="0" hangingPunct="0">
                  <a:defRPr kumimoji="1" sz="2800" b="1">
                    <a:solidFill>
                      <a:schemeClr val="tx1"/>
                    </a:solidFill>
                    <a:latin typeface="Arial" panose="020B0604020202020204" pitchFamily="34" charset="0"/>
                    <a:ea typeface="宋体" panose="02010600030101010101" pitchFamily="2" charset="-122"/>
                  </a:defRPr>
                </a:lvl2pPr>
                <a:lvl3pPr marL="1143000" indent="-228600" eaLnBrk="0" hangingPunct="0">
                  <a:defRPr kumimoji="1" sz="2800" b="1">
                    <a:solidFill>
                      <a:schemeClr val="tx1"/>
                    </a:solidFill>
                    <a:latin typeface="Arial" panose="020B0604020202020204" pitchFamily="34" charset="0"/>
                    <a:ea typeface="宋体" panose="02010600030101010101" pitchFamily="2" charset="-122"/>
                  </a:defRPr>
                </a:lvl3pPr>
                <a:lvl4pPr marL="1600200" indent="-228600" eaLnBrk="0" hangingPunct="0">
                  <a:defRPr kumimoji="1" sz="2800" b="1">
                    <a:solidFill>
                      <a:schemeClr val="tx1"/>
                    </a:solidFill>
                    <a:latin typeface="Arial" panose="020B0604020202020204" pitchFamily="34" charset="0"/>
                    <a:ea typeface="宋体" panose="02010600030101010101" pitchFamily="2" charset="-122"/>
                  </a:defRPr>
                </a:lvl4pPr>
                <a:lvl5pPr marL="2057400" indent="-228600" eaLnBrk="0" hangingPunct="0">
                  <a:defRPr kumimoji="1" sz="2800"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lang="en-US" altLang="zh-CN" sz="2400" b="0">
                    <a:latin typeface="Times New Roman" panose="02020603050405020304" pitchFamily="18" charset="0"/>
                  </a:rPr>
                  <a:t>C</a:t>
                </a:r>
              </a:p>
            </p:txBody>
          </p:sp>
          <p:sp>
            <p:nvSpPr>
              <p:cNvPr id="86038" name="Text Box 22"/>
              <p:cNvSpPr txBox="1">
                <a:spLocks noChangeArrowheads="1"/>
              </p:cNvSpPr>
              <p:nvPr/>
            </p:nvSpPr>
            <p:spPr bwMode="auto">
              <a:xfrm>
                <a:off x="3577" y="912"/>
                <a:ext cx="327"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eaLnBrk="0" hangingPunct="0">
                  <a:defRPr kumimoji="1" sz="2800" b="1">
                    <a:solidFill>
                      <a:schemeClr val="tx1"/>
                    </a:solidFill>
                    <a:latin typeface="Arial" panose="020B0604020202020204" pitchFamily="34" charset="0"/>
                    <a:ea typeface="宋体" panose="02010600030101010101" pitchFamily="2" charset="-122"/>
                  </a:defRPr>
                </a:lvl1pPr>
                <a:lvl2pPr marL="742950" indent="-285750" eaLnBrk="0" hangingPunct="0">
                  <a:defRPr kumimoji="1" sz="2800" b="1">
                    <a:solidFill>
                      <a:schemeClr val="tx1"/>
                    </a:solidFill>
                    <a:latin typeface="Arial" panose="020B0604020202020204" pitchFamily="34" charset="0"/>
                    <a:ea typeface="宋体" panose="02010600030101010101" pitchFamily="2" charset="-122"/>
                  </a:defRPr>
                </a:lvl2pPr>
                <a:lvl3pPr marL="1143000" indent="-228600" eaLnBrk="0" hangingPunct="0">
                  <a:defRPr kumimoji="1" sz="2800" b="1">
                    <a:solidFill>
                      <a:schemeClr val="tx1"/>
                    </a:solidFill>
                    <a:latin typeface="Arial" panose="020B0604020202020204" pitchFamily="34" charset="0"/>
                    <a:ea typeface="宋体" panose="02010600030101010101" pitchFamily="2" charset="-122"/>
                  </a:defRPr>
                </a:lvl3pPr>
                <a:lvl4pPr marL="1600200" indent="-228600" eaLnBrk="0" hangingPunct="0">
                  <a:defRPr kumimoji="1" sz="2800" b="1">
                    <a:solidFill>
                      <a:schemeClr val="tx1"/>
                    </a:solidFill>
                    <a:latin typeface="Arial" panose="020B0604020202020204" pitchFamily="34" charset="0"/>
                    <a:ea typeface="宋体" panose="02010600030101010101" pitchFamily="2" charset="-122"/>
                  </a:defRPr>
                </a:lvl4pPr>
                <a:lvl5pPr marL="2057400" indent="-228600" eaLnBrk="0" hangingPunct="0">
                  <a:defRPr kumimoji="1" sz="2800"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lang="en-US" altLang="zh-CN" sz="2400" b="0">
                    <a:latin typeface="Times New Roman" panose="02020603050405020304" pitchFamily="18" charset="0"/>
                  </a:rPr>
                  <a:t>D</a:t>
                </a:r>
              </a:p>
            </p:txBody>
          </p:sp>
          <p:sp>
            <p:nvSpPr>
              <p:cNvPr id="86039" name="Text Box 23"/>
              <p:cNvSpPr txBox="1">
                <a:spLocks noChangeArrowheads="1"/>
              </p:cNvSpPr>
              <p:nvPr/>
            </p:nvSpPr>
            <p:spPr bwMode="auto">
              <a:xfrm>
                <a:off x="4012" y="1399"/>
                <a:ext cx="43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eaLnBrk="0" hangingPunct="0">
                  <a:defRPr kumimoji="1" sz="2800" b="1">
                    <a:solidFill>
                      <a:schemeClr val="tx1"/>
                    </a:solidFill>
                    <a:latin typeface="Arial" panose="020B0604020202020204" pitchFamily="34" charset="0"/>
                    <a:ea typeface="宋体" panose="02010600030101010101" pitchFamily="2" charset="-122"/>
                  </a:defRPr>
                </a:lvl1pPr>
                <a:lvl2pPr marL="742950" indent="-285750" eaLnBrk="0" hangingPunct="0">
                  <a:defRPr kumimoji="1" sz="2800" b="1">
                    <a:solidFill>
                      <a:schemeClr val="tx1"/>
                    </a:solidFill>
                    <a:latin typeface="Arial" panose="020B0604020202020204" pitchFamily="34" charset="0"/>
                    <a:ea typeface="宋体" panose="02010600030101010101" pitchFamily="2" charset="-122"/>
                  </a:defRPr>
                </a:lvl2pPr>
                <a:lvl3pPr marL="1143000" indent="-228600" eaLnBrk="0" hangingPunct="0">
                  <a:defRPr kumimoji="1" sz="2800" b="1">
                    <a:solidFill>
                      <a:schemeClr val="tx1"/>
                    </a:solidFill>
                    <a:latin typeface="Arial" panose="020B0604020202020204" pitchFamily="34" charset="0"/>
                    <a:ea typeface="宋体" panose="02010600030101010101" pitchFamily="2" charset="-122"/>
                  </a:defRPr>
                </a:lvl3pPr>
                <a:lvl4pPr marL="1600200" indent="-228600" eaLnBrk="0" hangingPunct="0">
                  <a:defRPr kumimoji="1" sz="2800" b="1">
                    <a:solidFill>
                      <a:schemeClr val="tx1"/>
                    </a:solidFill>
                    <a:latin typeface="Arial" panose="020B0604020202020204" pitchFamily="34" charset="0"/>
                    <a:ea typeface="宋体" panose="02010600030101010101" pitchFamily="2" charset="-122"/>
                  </a:defRPr>
                </a:lvl4pPr>
                <a:lvl5pPr marL="2057400" indent="-228600" eaLnBrk="0" hangingPunct="0">
                  <a:defRPr kumimoji="1" sz="2800"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lang="en-US" altLang="zh-CN" sz="2400" b="0">
                    <a:latin typeface="Times New Roman" panose="02020603050405020304" pitchFamily="18" charset="0"/>
                  </a:rPr>
                  <a:t>O</a:t>
                </a:r>
              </a:p>
            </p:txBody>
          </p:sp>
          <p:sp>
            <p:nvSpPr>
              <p:cNvPr id="86040" name="Text Box 24"/>
              <p:cNvSpPr txBox="1">
                <a:spLocks noChangeArrowheads="1"/>
              </p:cNvSpPr>
              <p:nvPr/>
            </p:nvSpPr>
            <p:spPr bwMode="auto">
              <a:xfrm>
                <a:off x="4774" y="1278"/>
                <a:ext cx="32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eaLnBrk="0" hangingPunct="0">
                  <a:defRPr kumimoji="1" sz="2800" b="1">
                    <a:solidFill>
                      <a:schemeClr val="tx1"/>
                    </a:solidFill>
                    <a:latin typeface="Arial" panose="020B0604020202020204" pitchFamily="34" charset="0"/>
                    <a:ea typeface="宋体" panose="02010600030101010101" pitchFamily="2" charset="-122"/>
                  </a:defRPr>
                </a:lvl1pPr>
                <a:lvl2pPr marL="742950" indent="-285750" eaLnBrk="0" hangingPunct="0">
                  <a:defRPr kumimoji="1" sz="2800" b="1">
                    <a:solidFill>
                      <a:schemeClr val="tx1"/>
                    </a:solidFill>
                    <a:latin typeface="Arial" panose="020B0604020202020204" pitchFamily="34" charset="0"/>
                    <a:ea typeface="宋体" panose="02010600030101010101" pitchFamily="2" charset="-122"/>
                  </a:defRPr>
                </a:lvl2pPr>
                <a:lvl3pPr marL="1143000" indent="-228600" eaLnBrk="0" hangingPunct="0">
                  <a:defRPr kumimoji="1" sz="2800" b="1">
                    <a:solidFill>
                      <a:schemeClr val="tx1"/>
                    </a:solidFill>
                    <a:latin typeface="Arial" panose="020B0604020202020204" pitchFamily="34" charset="0"/>
                    <a:ea typeface="宋体" panose="02010600030101010101" pitchFamily="2" charset="-122"/>
                  </a:defRPr>
                </a:lvl3pPr>
                <a:lvl4pPr marL="1600200" indent="-228600" eaLnBrk="0" hangingPunct="0">
                  <a:defRPr kumimoji="1" sz="2800" b="1">
                    <a:solidFill>
                      <a:schemeClr val="tx1"/>
                    </a:solidFill>
                    <a:latin typeface="Arial" panose="020B0604020202020204" pitchFamily="34" charset="0"/>
                    <a:ea typeface="宋体" panose="02010600030101010101" pitchFamily="2" charset="-122"/>
                  </a:defRPr>
                </a:lvl4pPr>
                <a:lvl5pPr marL="2057400" indent="-228600" eaLnBrk="0" hangingPunct="0">
                  <a:defRPr kumimoji="1" sz="2800"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lang="en-US" altLang="zh-CN" sz="2400" b="0">
                    <a:latin typeface="Times New Roman" panose="02020603050405020304" pitchFamily="18" charset="0"/>
                  </a:rPr>
                  <a:t>E</a:t>
                </a:r>
              </a:p>
            </p:txBody>
          </p:sp>
          <p:sp>
            <p:nvSpPr>
              <p:cNvPr id="86041" name="Text Box 25"/>
              <p:cNvSpPr txBox="1">
                <a:spLocks noChangeArrowheads="1"/>
              </p:cNvSpPr>
              <p:nvPr/>
            </p:nvSpPr>
            <p:spPr bwMode="auto">
              <a:xfrm>
                <a:off x="3360" y="1359"/>
                <a:ext cx="32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eaLnBrk="0" hangingPunct="0">
                  <a:defRPr kumimoji="1" sz="2800" b="1">
                    <a:solidFill>
                      <a:schemeClr val="tx1"/>
                    </a:solidFill>
                    <a:latin typeface="Arial" panose="020B0604020202020204" pitchFamily="34" charset="0"/>
                    <a:ea typeface="宋体" panose="02010600030101010101" pitchFamily="2" charset="-122"/>
                  </a:defRPr>
                </a:lvl1pPr>
                <a:lvl2pPr marL="742950" indent="-285750" eaLnBrk="0" hangingPunct="0">
                  <a:defRPr kumimoji="1" sz="2800" b="1">
                    <a:solidFill>
                      <a:schemeClr val="tx1"/>
                    </a:solidFill>
                    <a:latin typeface="Arial" panose="020B0604020202020204" pitchFamily="34" charset="0"/>
                    <a:ea typeface="宋体" panose="02010600030101010101" pitchFamily="2" charset="-122"/>
                  </a:defRPr>
                </a:lvl2pPr>
                <a:lvl3pPr marL="1143000" indent="-228600" eaLnBrk="0" hangingPunct="0">
                  <a:defRPr kumimoji="1" sz="2800" b="1">
                    <a:solidFill>
                      <a:schemeClr val="tx1"/>
                    </a:solidFill>
                    <a:latin typeface="Arial" panose="020B0604020202020204" pitchFamily="34" charset="0"/>
                    <a:ea typeface="宋体" panose="02010600030101010101" pitchFamily="2" charset="-122"/>
                  </a:defRPr>
                </a:lvl3pPr>
                <a:lvl4pPr marL="1600200" indent="-228600" eaLnBrk="0" hangingPunct="0">
                  <a:defRPr kumimoji="1" sz="2800" b="1">
                    <a:solidFill>
                      <a:schemeClr val="tx1"/>
                    </a:solidFill>
                    <a:latin typeface="Arial" panose="020B0604020202020204" pitchFamily="34" charset="0"/>
                    <a:ea typeface="宋体" panose="02010600030101010101" pitchFamily="2" charset="-122"/>
                  </a:defRPr>
                </a:lvl4pPr>
                <a:lvl5pPr marL="2057400" indent="-228600" eaLnBrk="0" hangingPunct="0">
                  <a:defRPr kumimoji="1" sz="2800"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lang="en-US" altLang="zh-CN" sz="2400" b="0">
                    <a:latin typeface="Times New Roman" panose="02020603050405020304" pitchFamily="18" charset="0"/>
                  </a:rPr>
                  <a:t>F</a:t>
                </a:r>
              </a:p>
            </p:txBody>
          </p:sp>
          <p:sp>
            <p:nvSpPr>
              <p:cNvPr id="86042" name="Line 26"/>
              <p:cNvSpPr>
                <a:spLocks noChangeShapeType="1"/>
              </p:cNvSpPr>
              <p:nvPr/>
            </p:nvSpPr>
            <p:spPr bwMode="auto">
              <a:xfrm flipV="1">
                <a:off x="3312" y="1296"/>
                <a:ext cx="1680" cy="288"/>
              </a:xfrm>
              <a:prstGeom prst="line">
                <a:avLst/>
              </a:prstGeom>
              <a:noFill/>
              <a:ln w="25400">
                <a:solidFill>
                  <a:srgbClr val="FF0000"/>
                </a:solidFill>
                <a:round/>
              </a:ln>
              <a:extLst>
                <a:ext uri="{909E8E84-426E-40DD-AFC4-6F175D3DCCD1}">
                  <a14:hiddenFill xmlns:a14="http://schemas.microsoft.com/office/drawing/2010/main">
                    <a:noFill/>
                  </a14:hiddenFill>
                </a:ext>
              </a:extLst>
            </p:spPr>
            <p:txBody>
              <a:bodyPr wrap="none"/>
              <a:lstStyle/>
              <a:p>
                <a:endParaRPr lang="zh-CN" altLang="en-US"/>
              </a:p>
            </p:txBody>
          </p:sp>
        </p:grpSp>
        <p:grpSp>
          <p:nvGrpSpPr>
            <p:cNvPr id="86043" name="Group 27"/>
            <p:cNvGrpSpPr/>
            <p:nvPr/>
          </p:nvGrpSpPr>
          <p:grpSpPr bwMode="auto">
            <a:xfrm>
              <a:off x="0" y="2784"/>
              <a:ext cx="2926" cy="1200"/>
              <a:chOff x="114" y="2640"/>
              <a:chExt cx="2926" cy="1200"/>
            </a:xfrm>
          </p:grpSpPr>
          <p:sp>
            <p:nvSpPr>
              <p:cNvPr id="86044" name="AutoShape 28"/>
              <p:cNvSpPr>
                <a:spLocks noChangeArrowheads="1"/>
              </p:cNvSpPr>
              <p:nvPr/>
            </p:nvSpPr>
            <p:spPr bwMode="auto">
              <a:xfrm>
                <a:off x="877" y="2894"/>
                <a:ext cx="1377" cy="650"/>
              </a:xfrm>
              <a:prstGeom prst="flowChartInputOutput">
                <a:avLst/>
              </a:prstGeom>
              <a:solidFill>
                <a:schemeClr val="bg1"/>
              </a:solidFill>
              <a:ln w="25400">
                <a:solidFill>
                  <a:schemeClr val="tx1"/>
                </a:solidFill>
                <a:miter lim="800000"/>
              </a:ln>
            </p:spPr>
            <p:txBody>
              <a:bodyPr wrap="none" anchor="ctr"/>
              <a:lstStyle/>
              <a:p>
                <a:pPr algn="l"/>
                <a:endParaRPr kumimoji="0" lang="zh-CN" altLang="en-US" sz="1800" b="0"/>
              </a:p>
            </p:txBody>
          </p:sp>
          <p:sp>
            <p:nvSpPr>
              <p:cNvPr id="86045" name="Line 29"/>
              <p:cNvSpPr>
                <a:spLocks noChangeShapeType="1"/>
              </p:cNvSpPr>
              <p:nvPr/>
            </p:nvSpPr>
            <p:spPr bwMode="auto">
              <a:xfrm flipV="1">
                <a:off x="879" y="2897"/>
                <a:ext cx="1367" cy="635"/>
              </a:xfrm>
              <a:prstGeom prst="line">
                <a:avLst/>
              </a:prstGeom>
              <a:noFill/>
              <a:ln w="25400">
                <a:solidFill>
                  <a:schemeClr val="tx1"/>
                </a:solidFill>
                <a:round/>
              </a:ln>
              <a:extLst>
                <a:ext uri="{909E8E84-426E-40DD-AFC4-6F175D3DCCD1}">
                  <a14:hiddenFill xmlns:a14="http://schemas.microsoft.com/office/drawing/2010/main">
                    <a:noFill/>
                  </a14:hiddenFill>
                </a:ext>
              </a:extLst>
            </p:spPr>
            <p:txBody>
              <a:bodyPr wrap="none"/>
              <a:lstStyle/>
              <a:p>
                <a:endParaRPr lang="zh-CN" altLang="en-US"/>
              </a:p>
            </p:txBody>
          </p:sp>
          <p:sp>
            <p:nvSpPr>
              <p:cNvPr id="86046" name="Line 30"/>
              <p:cNvSpPr>
                <a:spLocks noChangeShapeType="1"/>
              </p:cNvSpPr>
              <p:nvPr/>
            </p:nvSpPr>
            <p:spPr bwMode="auto">
              <a:xfrm>
                <a:off x="1159" y="2903"/>
                <a:ext cx="813" cy="641"/>
              </a:xfrm>
              <a:prstGeom prst="line">
                <a:avLst/>
              </a:prstGeom>
              <a:noFill/>
              <a:ln w="25400">
                <a:solidFill>
                  <a:schemeClr val="tx1"/>
                </a:solidFill>
                <a:round/>
              </a:ln>
              <a:extLst>
                <a:ext uri="{909E8E84-426E-40DD-AFC4-6F175D3DCCD1}">
                  <a14:hiddenFill xmlns:a14="http://schemas.microsoft.com/office/drawing/2010/main">
                    <a:noFill/>
                  </a14:hiddenFill>
                </a:ext>
              </a:extLst>
            </p:spPr>
            <p:txBody>
              <a:bodyPr wrap="none"/>
              <a:lstStyle/>
              <a:p>
                <a:endParaRPr lang="zh-CN" altLang="en-US"/>
              </a:p>
            </p:txBody>
          </p:sp>
          <p:sp>
            <p:nvSpPr>
              <p:cNvPr id="86047" name="Text Box 31"/>
              <p:cNvSpPr txBox="1">
                <a:spLocks noChangeArrowheads="1"/>
              </p:cNvSpPr>
              <p:nvPr/>
            </p:nvSpPr>
            <p:spPr bwMode="auto">
              <a:xfrm>
                <a:off x="768" y="3500"/>
                <a:ext cx="399"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eaLnBrk="0" hangingPunct="0">
                  <a:defRPr kumimoji="1" sz="2800" b="1">
                    <a:solidFill>
                      <a:schemeClr val="tx1"/>
                    </a:solidFill>
                    <a:latin typeface="Arial" panose="020B0604020202020204" pitchFamily="34" charset="0"/>
                    <a:ea typeface="宋体" panose="02010600030101010101" pitchFamily="2" charset="-122"/>
                  </a:defRPr>
                </a:lvl1pPr>
                <a:lvl2pPr marL="742950" indent="-285750" eaLnBrk="0" hangingPunct="0">
                  <a:defRPr kumimoji="1" sz="2800" b="1">
                    <a:solidFill>
                      <a:schemeClr val="tx1"/>
                    </a:solidFill>
                    <a:latin typeface="Arial" panose="020B0604020202020204" pitchFamily="34" charset="0"/>
                    <a:ea typeface="宋体" panose="02010600030101010101" pitchFamily="2" charset="-122"/>
                  </a:defRPr>
                </a:lvl2pPr>
                <a:lvl3pPr marL="1143000" indent="-228600" eaLnBrk="0" hangingPunct="0">
                  <a:defRPr kumimoji="1" sz="2800" b="1">
                    <a:solidFill>
                      <a:schemeClr val="tx1"/>
                    </a:solidFill>
                    <a:latin typeface="Arial" panose="020B0604020202020204" pitchFamily="34" charset="0"/>
                    <a:ea typeface="宋体" panose="02010600030101010101" pitchFamily="2" charset="-122"/>
                  </a:defRPr>
                </a:lvl3pPr>
                <a:lvl4pPr marL="1600200" indent="-228600" eaLnBrk="0" hangingPunct="0">
                  <a:defRPr kumimoji="1" sz="2800" b="1">
                    <a:solidFill>
                      <a:schemeClr val="tx1"/>
                    </a:solidFill>
                    <a:latin typeface="Arial" panose="020B0604020202020204" pitchFamily="34" charset="0"/>
                    <a:ea typeface="宋体" panose="02010600030101010101" pitchFamily="2" charset="-122"/>
                  </a:defRPr>
                </a:lvl4pPr>
                <a:lvl5pPr marL="2057400" indent="-228600" eaLnBrk="0" hangingPunct="0">
                  <a:defRPr kumimoji="1" sz="2800"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lang="en-US" altLang="zh-CN" sz="2400" b="0">
                    <a:latin typeface="Times New Roman" panose="02020603050405020304" pitchFamily="18" charset="0"/>
                  </a:rPr>
                  <a:t>A</a:t>
                </a:r>
              </a:p>
            </p:txBody>
          </p:sp>
          <p:sp>
            <p:nvSpPr>
              <p:cNvPr id="86048" name="Text Box 32"/>
              <p:cNvSpPr txBox="1">
                <a:spLocks noChangeArrowheads="1"/>
              </p:cNvSpPr>
              <p:nvPr/>
            </p:nvSpPr>
            <p:spPr bwMode="auto">
              <a:xfrm>
                <a:off x="1928" y="3500"/>
                <a:ext cx="327"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eaLnBrk="0" hangingPunct="0">
                  <a:defRPr kumimoji="1" sz="2800" b="1">
                    <a:solidFill>
                      <a:schemeClr val="tx1"/>
                    </a:solidFill>
                    <a:latin typeface="Arial" panose="020B0604020202020204" pitchFamily="34" charset="0"/>
                    <a:ea typeface="宋体" panose="02010600030101010101" pitchFamily="2" charset="-122"/>
                  </a:defRPr>
                </a:lvl1pPr>
                <a:lvl2pPr marL="742950" indent="-285750" eaLnBrk="0" hangingPunct="0">
                  <a:defRPr kumimoji="1" sz="2800" b="1">
                    <a:solidFill>
                      <a:schemeClr val="tx1"/>
                    </a:solidFill>
                    <a:latin typeface="Arial" panose="020B0604020202020204" pitchFamily="34" charset="0"/>
                    <a:ea typeface="宋体" panose="02010600030101010101" pitchFamily="2" charset="-122"/>
                  </a:defRPr>
                </a:lvl2pPr>
                <a:lvl3pPr marL="1143000" indent="-228600" eaLnBrk="0" hangingPunct="0">
                  <a:defRPr kumimoji="1" sz="2800" b="1">
                    <a:solidFill>
                      <a:schemeClr val="tx1"/>
                    </a:solidFill>
                    <a:latin typeface="Arial" panose="020B0604020202020204" pitchFamily="34" charset="0"/>
                    <a:ea typeface="宋体" panose="02010600030101010101" pitchFamily="2" charset="-122"/>
                  </a:defRPr>
                </a:lvl3pPr>
                <a:lvl4pPr marL="1600200" indent="-228600" eaLnBrk="0" hangingPunct="0">
                  <a:defRPr kumimoji="1" sz="2800" b="1">
                    <a:solidFill>
                      <a:schemeClr val="tx1"/>
                    </a:solidFill>
                    <a:latin typeface="Arial" panose="020B0604020202020204" pitchFamily="34" charset="0"/>
                    <a:ea typeface="宋体" panose="02010600030101010101" pitchFamily="2" charset="-122"/>
                  </a:defRPr>
                </a:lvl4pPr>
                <a:lvl5pPr marL="2057400" indent="-228600" eaLnBrk="0" hangingPunct="0">
                  <a:defRPr kumimoji="1" sz="2800"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lang="en-US" altLang="zh-CN" sz="2400" b="0">
                    <a:latin typeface="Times New Roman" panose="02020603050405020304" pitchFamily="18" charset="0"/>
                  </a:rPr>
                  <a:t>B</a:t>
                </a:r>
              </a:p>
            </p:txBody>
          </p:sp>
          <p:sp>
            <p:nvSpPr>
              <p:cNvPr id="86049" name="Text Box 33"/>
              <p:cNvSpPr txBox="1">
                <a:spLocks noChangeArrowheads="1"/>
              </p:cNvSpPr>
              <p:nvPr/>
            </p:nvSpPr>
            <p:spPr bwMode="auto">
              <a:xfrm>
                <a:off x="2112" y="2640"/>
                <a:ext cx="32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eaLnBrk="0" hangingPunct="0">
                  <a:defRPr kumimoji="1" sz="2800" b="1">
                    <a:solidFill>
                      <a:schemeClr val="tx1"/>
                    </a:solidFill>
                    <a:latin typeface="Arial" panose="020B0604020202020204" pitchFamily="34" charset="0"/>
                    <a:ea typeface="宋体" panose="02010600030101010101" pitchFamily="2" charset="-122"/>
                  </a:defRPr>
                </a:lvl1pPr>
                <a:lvl2pPr marL="742950" indent="-285750" eaLnBrk="0" hangingPunct="0">
                  <a:defRPr kumimoji="1" sz="2800" b="1">
                    <a:solidFill>
                      <a:schemeClr val="tx1"/>
                    </a:solidFill>
                    <a:latin typeface="Arial" panose="020B0604020202020204" pitchFamily="34" charset="0"/>
                    <a:ea typeface="宋体" panose="02010600030101010101" pitchFamily="2" charset="-122"/>
                  </a:defRPr>
                </a:lvl2pPr>
                <a:lvl3pPr marL="1143000" indent="-228600" eaLnBrk="0" hangingPunct="0">
                  <a:defRPr kumimoji="1" sz="2800" b="1">
                    <a:solidFill>
                      <a:schemeClr val="tx1"/>
                    </a:solidFill>
                    <a:latin typeface="Arial" panose="020B0604020202020204" pitchFamily="34" charset="0"/>
                    <a:ea typeface="宋体" panose="02010600030101010101" pitchFamily="2" charset="-122"/>
                  </a:defRPr>
                </a:lvl3pPr>
                <a:lvl4pPr marL="1600200" indent="-228600" eaLnBrk="0" hangingPunct="0">
                  <a:defRPr kumimoji="1" sz="2800" b="1">
                    <a:solidFill>
                      <a:schemeClr val="tx1"/>
                    </a:solidFill>
                    <a:latin typeface="Arial" panose="020B0604020202020204" pitchFamily="34" charset="0"/>
                    <a:ea typeface="宋体" panose="02010600030101010101" pitchFamily="2" charset="-122"/>
                  </a:defRPr>
                </a:lvl4pPr>
                <a:lvl5pPr marL="2057400" indent="-228600" eaLnBrk="0" hangingPunct="0">
                  <a:defRPr kumimoji="1" sz="2800"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lang="en-US" altLang="zh-CN" sz="2400" b="0">
                    <a:latin typeface="Times New Roman" panose="02020603050405020304" pitchFamily="18" charset="0"/>
                  </a:rPr>
                  <a:t>C</a:t>
                </a:r>
              </a:p>
            </p:txBody>
          </p:sp>
          <p:sp>
            <p:nvSpPr>
              <p:cNvPr id="86050" name="Text Box 34"/>
              <p:cNvSpPr txBox="1">
                <a:spLocks noChangeArrowheads="1"/>
              </p:cNvSpPr>
              <p:nvPr/>
            </p:nvSpPr>
            <p:spPr bwMode="auto">
              <a:xfrm>
                <a:off x="985" y="2688"/>
                <a:ext cx="327"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eaLnBrk="0" hangingPunct="0">
                  <a:defRPr kumimoji="1" sz="2800" b="1">
                    <a:solidFill>
                      <a:schemeClr val="tx1"/>
                    </a:solidFill>
                    <a:latin typeface="Arial" panose="020B0604020202020204" pitchFamily="34" charset="0"/>
                    <a:ea typeface="宋体" panose="02010600030101010101" pitchFamily="2" charset="-122"/>
                  </a:defRPr>
                </a:lvl1pPr>
                <a:lvl2pPr marL="742950" indent="-285750" eaLnBrk="0" hangingPunct="0">
                  <a:defRPr kumimoji="1" sz="2800" b="1">
                    <a:solidFill>
                      <a:schemeClr val="tx1"/>
                    </a:solidFill>
                    <a:latin typeface="Arial" panose="020B0604020202020204" pitchFamily="34" charset="0"/>
                    <a:ea typeface="宋体" panose="02010600030101010101" pitchFamily="2" charset="-122"/>
                  </a:defRPr>
                </a:lvl2pPr>
                <a:lvl3pPr marL="1143000" indent="-228600" eaLnBrk="0" hangingPunct="0">
                  <a:defRPr kumimoji="1" sz="2800" b="1">
                    <a:solidFill>
                      <a:schemeClr val="tx1"/>
                    </a:solidFill>
                    <a:latin typeface="Arial" panose="020B0604020202020204" pitchFamily="34" charset="0"/>
                    <a:ea typeface="宋体" panose="02010600030101010101" pitchFamily="2" charset="-122"/>
                  </a:defRPr>
                </a:lvl3pPr>
                <a:lvl4pPr marL="1600200" indent="-228600" eaLnBrk="0" hangingPunct="0">
                  <a:defRPr kumimoji="1" sz="2800" b="1">
                    <a:solidFill>
                      <a:schemeClr val="tx1"/>
                    </a:solidFill>
                    <a:latin typeface="Arial" panose="020B0604020202020204" pitchFamily="34" charset="0"/>
                    <a:ea typeface="宋体" panose="02010600030101010101" pitchFamily="2" charset="-122"/>
                  </a:defRPr>
                </a:lvl4pPr>
                <a:lvl5pPr marL="2057400" indent="-228600" eaLnBrk="0" hangingPunct="0">
                  <a:defRPr kumimoji="1" sz="2800"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lang="en-US" altLang="zh-CN" sz="2400" b="0">
                    <a:latin typeface="Times New Roman" panose="02020603050405020304" pitchFamily="18" charset="0"/>
                  </a:rPr>
                  <a:t>D</a:t>
                </a:r>
              </a:p>
            </p:txBody>
          </p:sp>
          <p:sp>
            <p:nvSpPr>
              <p:cNvPr id="86051" name="Text Box 35"/>
              <p:cNvSpPr txBox="1">
                <a:spLocks noChangeArrowheads="1"/>
              </p:cNvSpPr>
              <p:nvPr/>
            </p:nvSpPr>
            <p:spPr bwMode="auto">
              <a:xfrm>
                <a:off x="1420" y="3175"/>
                <a:ext cx="43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eaLnBrk="0" hangingPunct="0">
                  <a:defRPr kumimoji="1" sz="2800" b="1">
                    <a:solidFill>
                      <a:schemeClr val="tx1"/>
                    </a:solidFill>
                    <a:latin typeface="Arial" panose="020B0604020202020204" pitchFamily="34" charset="0"/>
                    <a:ea typeface="宋体" panose="02010600030101010101" pitchFamily="2" charset="-122"/>
                  </a:defRPr>
                </a:lvl1pPr>
                <a:lvl2pPr marL="742950" indent="-285750" eaLnBrk="0" hangingPunct="0">
                  <a:defRPr kumimoji="1" sz="2800" b="1">
                    <a:solidFill>
                      <a:schemeClr val="tx1"/>
                    </a:solidFill>
                    <a:latin typeface="Arial" panose="020B0604020202020204" pitchFamily="34" charset="0"/>
                    <a:ea typeface="宋体" panose="02010600030101010101" pitchFamily="2" charset="-122"/>
                  </a:defRPr>
                </a:lvl2pPr>
                <a:lvl3pPr marL="1143000" indent="-228600" eaLnBrk="0" hangingPunct="0">
                  <a:defRPr kumimoji="1" sz="2800" b="1">
                    <a:solidFill>
                      <a:schemeClr val="tx1"/>
                    </a:solidFill>
                    <a:latin typeface="Arial" panose="020B0604020202020204" pitchFamily="34" charset="0"/>
                    <a:ea typeface="宋体" panose="02010600030101010101" pitchFamily="2" charset="-122"/>
                  </a:defRPr>
                </a:lvl3pPr>
                <a:lvl4pPr marL="1600200" indent="-228600" eaLnBrk="0" hangingPunct="0">
                  <a:defRPr kumimoji="1" sz="2800" b="1">
                    <a:solidFill>
                      <a:schemeClr val="tx1"/>
                    </a:solidFill>
                    <a:latin typeface="Arial" panose="020B0604020202020204" pitchFamily="34" charset="0"/>
                    <a:ea typeface="宋体" panose="02010600030101010101" pitchFamily="2" charset="-122"/>
                  </a:defRPr>
                </a:lvl4pPr>
                <a:lvl5pPr marL="2057400" indent="-228600" eaLnBrk="0" hangingPunct="0">
                  <a:defRPr kumimoji="1" sz="2800"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lang="en-US" altLang="zh-CN" sz="2400" b="0">
                    <a:latin typeface="Times New Roman" panose="02020603050405020304" pitchFamily="18" charset="0"/>
                  </a:rPr>
                  <a:t>O</a:t>
                </a:r>
              </a:p>
            </p:txBody>
          </p:sp>
          <p:sp>
            <p:nvSpPr>
              <p:cNvPr id="86052" name="Text Box 36"/>
              <p:cNvSpPr txBox="1">
                <a:spLocks noChangeArrowheads="1"/>
              </p:cNvSpPr>
              <p:nvPr/>
            </p:nvSpPr>
            <p:spPr bwMode="auto">
              <a:xfrm>
                <a:off x="2410" y="2640"/>
                <a:ext cx="32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eaLnBrk="0" hangingPunct="0">
                  <a:defRPr kumimoji="1" sz="2800" b="1">
                    <a:solidFill>
                      <a:schemeClr val="tx1"/>
                    </a:solidFill>
                    <a:latin typeface="Arial" panose="020B0604020202020204" pitchFamily="34" charset="0"/>
                    <a:ea typeface="宋体" panose="02010600030101010101" pitchFamily="2" charset="-122"/>
                  </a:defRPr>
                </a:lvl1pPr>
                <a:lvl2pPr marL="742950" indent="-285750" eaLnBrk="0" hangingPunct="0">
                  <a:defRPr kumimoji="1" sz="2800" b="1">
                    <a:solidFill>
                      <a:schemeClr val="tx1"/>
                    </a:solidFill>
                    <a:latin typeface="Arial" panose="020B0604020202020204" pitchFamily="34" charset="0"/>
                    <a:ea typeface="宋体" panose="02010600030101010101" pitchFamily="2" charset="-122"/>
                  </a:defRPr>
                </a:lvl2pPr>
                <a:lvl3pPr marL="1143000" indent="-228600" eaLnBrk="0" hangingPunct="0">
                  <a:defRPr kumimoji="1" sz="2800" b="1">
                    <a:solidFill>
                      <a:schemeClr val="tx1"/>
                    </a:solidFill>
                    <a:latin typeface="Arial" panose="020B0604020202020204" pitchFamily="34" charset="0"/>
                    <a:ea typeface="宋体" panose="02010600030101010101" pitchFamily="2" charset="-122"/>
                  </a:defRPr>
                </a:lvl3pPr>
                <a:lvl4pPr marL="1600200" indent="-228600" eaLnBrk="0" hangingPunct="0">
                  <a:defRPr kumimoji="1" sz="2800" b="1">
                    <a:solidFill>
                      <a:schemeClr val="tx1"/>
                    </a:solidFill>
                    <a:latin typeface="Arial" panose="020B0604020202020204" pitchFamily="34" charset="0"/>
                    <a:ea typeface="宋体" panose="02010600030101010101" pitchFamily="2" charset="-122"/>
                  </a:defRPr>
                </a:lvl4pPr>
                <a:lvl5pPr marL="2057400" indent="-228600" eaLnBrk="0" hangingPunct="0">
                  <a:defRPr kumimoji="1" sz="2800"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lang="en-US" altLang="zh-CN" sz="2400" b="0">
                    <a:latin typeface="Times New Roman" panose="02020603050405020304" pitchFamily="18" charset="0"/>
                  </a:rPr>
                  <a:t>E</a:t>
                </a:r>
              </a:p>
            </p:txBody>
          </p:sp>
          <p:sp>
            <p:nvSpPr>
              <p:cNvPr id="86053" name="Text Box 37"/>
              <p:cNvSpPr txBox="1">
                <a:spLocks noChangeArrowheads="1"/>
              </p:cNvSpPr>
              <p:nvPr/>
            </p:nvSpPr>
            <p:spPr bwMode="auto">
              <a:xfrm>
                <a:off x="288" y="3552"/>
                <a:ext cx="32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eaLnBrk="0" hangingPunct="0">
                  <a:defRPr kumimoji="1" sz="2800" b="1">
                    <a:solidFill>
                      <a:schemeClr val="tx1"/>
                    </a:solidFill>
                    <a:latin typeface="Arial" panose="020B0604020202020204" pitchFamily="34" charset="0"/>
                    <a:ea typeface="宋体" panose="02010600030101010101" pitchFamily="2" charset="-122"/>
                  </a:defRPr>
                </a:lvl1pPr>
                <a:lvl2pPr marL="742950" indent="-285750" eaLnBrk="0" hangingPunct="0">
                  <a:defRPr kumimoji="1" sz="2800" b="1">
                    <a:solidFill>
                      <a:schemeClr val="tx1"/>
                    </a:solidFill>
                    <a:latin typeface="Arial" panose="020B0604020202020204" pitchFamily="34" charset="0"/>
                    <a:ea typeface="宋体" panose="02010600030101010101" pitchFamily="2" charset="-122"/>
                  </a:defRPr>
                </a:lvl2pPr>
                <a:lvl3pPr marL="1143000" indent="-228600" eaLnBrk="0" hangingPunct="0">
                  <a:defRPr kumimoji="1" sz="2800" b="1">
                    <a:solidFill>
                      <a:schemeClr val="tx1"/>
                    </a:solidFill>
                    <a:latin typeface="Arial" panose="020B0604020202020204" pitchFamily="34" charset="0"/>
                    <a:ea typeface="宋体" panose="02010600030101010101" pitchFamily="2" charset="-122"/>
                  </a:defRPr>
                </a:lvl3pPr>
                <a:lvl4pPr marL="1600200" indent="-228600" eaLnBrk="0" hangingPunct="0">
                  <a:defRPr kumimoji="1" sz="2800" b="1">
                    <a:solidFill>
                      <a:schemeClr val="tx1"/>
                    </a:solidFill>
                    <a:latin typeface="Arial" panose="020B0604020202020204" pitchFamily="34" charset="0"/>
                    <a:ea typeface="宋体" panose="02010600030101010101" pitchFamily="2" charset="-122"/>
                  </a:defRPr>
                </a:lvl4pPr>
                <a:lvl5pPr marL="2057400" indent="-228600" eaLnBrk="0" hangingPunct="0">
                  <a:defRPr kumimoji="1" sz="2800"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lang="en-US" altLang="zh-CN" sz="2400" b="0">
                    <a:latin typeface="Times New Roman" panose="02020603050405020304" pitchFamily="18" charset="0"/>
                  </a:rPr>
                  <a:t>F</a:t>
                </a:r>
              </a:p>
            </p:txBody>
          </p:sp>
          <p:sp>
            <p:nvSpPr>
              <p:cNvPr id="86054" name="Line 38"/>
              <p:cNvSpPr>
                <a:spLocks noChangeShapeType="1"/>
              </p:cNvSpPr>
              <p:nvPr/>
            </p:nvSpPr>
            <p:spPr bwMode="auto">
              <a:xfrm flipV="1">
                <a:off x="114" y="2772"/>
                <a:ext cx="2926" cy="856"/>
              </a:xfrm>
              <a:prstGeom prst="line">
                <a:avLst/>
              </a:prstGeom>
              <a:noFill/>
              <a:ln w="25400">
                <a:solidFill>
                  <a:srgbClr val="FF0000"/>
                </a:solidFill>
                <a:round/>
              </a:ln>
              <a:extLst>
                <a:ext uri="{909E8E84-426E-40DD-AFC4-6F175D3DCCD1}">
                  <a14:hiddenFill xmlns:a14="http://schemas.microsoft.com/office/drawing/2010/main">
                    <a:noFill/>
                  </a14:hiddenFill>
                </a:ext>
              </a:extLst>
            </p:spPr>
            <p:txBody>
              <a:bodyPr wrap="none"/>
              <a:lstStyle/>
              <a:p>
                <a:endParaRPr lang="zh-CN" altLang="en-US"/>
              </a:p>
            </p:txBody>
          </p:sp>
          <p:sp>
            <p:nvSpPr>
              <p:cNvPr id="86055" name="Line 39"/>
              <p:cNvSpPr>
                <a:spLocks noChangeShapeType="1"/>
              </p:cNvSpPr>
              <p:nvPr/>
            </p:nvSpPr>
            <p:spPr bwMode="auto">
              <a:xfrm>
                <a:off x="2107" y="2893"/>
                <a:ext cx="568" cy="0"/>
              </a:xfrm>
              <a:prstGeom prst="line">
                <a:avLst/>
              </a:prstGeom>
              <a:noFill/>
              <a:ln w="25400">
                <a:solidFill>
                  <a:schemeClr val="tx1"/>
                </a:solidFill>
                <a:round/>
              </a:ln>
              <a:extLst>
                <a:ext uri="{909E8E84-426E-40DD-AFC4-6F175D3DCCD1}">
                  <a14:hiddenFill xmlns:a14="http://schemas.microsoft.com/office/drawing/2010/main">
                    <a:noFill/>
                  </a14:hiddenFill>
                </a:ext>
              </a:extLst>
            </p:spPr>
            <p:txBody>
              <a:bodyPr wrap="none"/>
              <a:lstStyle/>
              <a:p>
                <a:endParaRPr lang="zh-CN" altLang="en-US"/>
              </a:p>
            </p:txBody>
          </p:sp>
          <p:sp>
            <p:nvSpPr>
              <p:cNvPr id="86056" name="Line 40"/>
              <p:cNvSpPr>
                <a:spLocks noChangeShapeType="1"/>
              </p:cNvSpPr>
              <p:nvPr/>
            </p:nvSpPr>
            <p:spPr bwMode="auto">
              <a:xfrm flipH="1">
                <a:off x="409" y="3544"/>
                <a:ext cx="569" cy="0"/>
              </a:xfrm>
              <a:prstGeom prst="line">
                <a:avLst/>
              </a:prstGeom>
              <a:noFill/>
              <a:ln w="25400">
                <a:solidFill>
                  <a:schemeClr val="tx1"/>
                </a:solidFill>
                <a:round/>
              </a:ln>
              <a:extLst>
                <a:ext uri="{909E8E84-426E-40DD-AFC4-6F175D3DCCD1}">
                  <a14:hiddenFill xmlns:a14="http://schemas.microsoft.com/office/drawing/2010/main">
                    <a:noFill/>
                  </a14:hiddenFill>
                </a:ext>
              </a:extLst>
            </p:spPr>
            <p:txBody>
              <a:bodyPr wrap="none"/>
              <a:lstStyle/>
              <a:p>
                <a:endParaRPr lang="zh-CN" altLang="en-US"/>
              </a:p>
            </p:txBody>
          </p:sp>
        </p:grpSp>
        <p:sp>
          <p:nvSpPr>
            <p:cNvPr id="86057" name="Text Box 41"/>
            <p:cNvSpPr txBox="1">
              <a:spLocks noChangeArrowheads="1"/>
            </p:cNvSpPr>
            <p:nvPr/>
          </p:nvSpPr>
          <p:spPr bwMode="auto">
            <a:xfrm>
              <a:off x="2465" y="1430"/>
              <a:ext cx="34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eaLnBrk="0" hangingPunct="0">
                <a:defRPr kumimoji="1" sz="2800" b="1">
                  <a:solidFill>
                    <a:schemeClr val="tx1"/>
                  </a:solidFill>
                  <a:latin typeface="Arial" panose="020B0604020202020204" pitchFamily="34" charset="0"/>
                  <a:ea typeface="宋体" panose="02010600030101010101" pitchFamily="2" charset="-122"/>
                </a:defRPr>
              </a:lvl1pPr>
              <a:lvl2pPr marL="742950" indent="-285750" eaLnBrk="0" hangingPunct="0">
                <a:defRPr kumimoji="1" sz="2800" b="1">
                  <a:solidFill>
                    <a:schemeClr val="tx1"/>
                  </a:solidFill>
                  <a:latin typeface="Arial" panose="020B0604020202020204" pitchFamily="34" charset="0"/>
                  <a:ea typeface="宋体" panose="02010600030101010101" pitchFamily="2" charset="-122"/>
                </a:defRPr>
              </a:lvl2pPr>
              <a:lvl3pPr marL="1143000" indent="-228600" eaLnBrk="0" hangingPunct="0">
                <a:defRPr kumimoji="1" sz="2800" b="1">
                  <a:solidFill>
                    <a:schemeClr val="tx1"/>
                  </a:solidFill>
                  <a:latin typeface="Arial" panose="020B0604020202020204" pitchFamily="34" charset="0"/>
                  <a:ea typeface="宋体" panose="02010600030101010101" pitchFamily="2" charset="-122"/>
                </a:defRPr>
              </a:lvl3pPr>
              <a:lvl4pPr marL="1600200" indent="-228600" eaLnBrk="0" hangingPunct="0">
                <a:defRPr kumimoji="1" sz="2800" b="1">
                  <a:solidFill>
                    <a:schemeClr val="tx1"/>
                  </a:solidFill>
                  <a:latin typeface="Arial" panose="020B0604020202020204" pitchFamily="34" charset="0"/>
                  <a:ea typeface="宋体" panose="02010600030101010101" pitchFamily="2" charset="-122"/>
                </a:defRPr>
              </a:lvl4pPr>
              <a:lvl5pPr marL="2057400" indent="-228600" eaLnBrk="0" hangingPunct="0">
                <a:defRPr kumimoji="1" sz="2800"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lang="en-US" altLang="zh-CN" sz="2400" b="0">
                  <a:latin typeface="Times New Roman" panose="02020603050405020304" pitchFamily="18" charset="0"/>
                </a:rPr>
                <a:t>C</a:t>
              </a:r>
            </a:p>
          </p:txBody>
        </p:sp>
        <p:sp>
          <p:nvSpPr>
            <p:cNvPr id="86058" name="Line 42"/>
            <p:cNvSpPr>
              <a:spLocks noChangeShapeType="1"/>
            </p:cNvSpPr>
            <p:nvPr/>
          </p:nvSpPr>
          <p:spPr bwMode="auto">
            <a:xfrm rot="549670" flipH="1" flipV="1">
              <a:off x="1296" y="1440"/>
              <a:ext cx="649" cy="1089"/>
            </a:xfrm>
            <a:prstGeom prst="line">
              <a:avLst/>
            </a:prstGeom>
            <a:noFill/>
            <a:ln w="25400">
              <a:solidFill>
                <a:srgbClr val="FF0000"/>
              </a:solidFill>
              <a:round/>
            </a:ln>
            <a:extLst>
              <a:ext uri="{909E8E84-426E-40DD-AFC4-6F175D3DCCD1}">
                <a14:hiddenFill xmlns:a14="http://schemas.microsoft.com/office/drawing/2010/main">
                  <a:noFill/>
                </a14:hiddenFill>
              </a:ext>
            </a:extLst>
          </p:spPr>
          <p:txBody>
            <a:bodyPr wrap="none"/>
            <a:lstStyle/>
            <a:p>
              <a:endParaRPr lang="zh-CN" altLang="en-US"/>
            </a:p>
          </p:txBody>
        </p:sp>
        <p:grpSp>
          <p:nvGrpSpPr>
            <p:cNvPr id="86059" name="Group 43"/>
            <p:cNvGrpSpPr/>
            <p:nvPr/>
          </p:nvGrpSpPr>
          <p:grpSpPr bwMode="auto">
            <a:xfrm>
              <a:off x="3504" y="2352"/>
              <a:ext cx="1872" cy="1841"/>
              <a:chOff x="3504" y="2352"/>
              <a:chExt cx="1872" cy="1841"/>
            </a:xfrm>
          </p:grpSpPr>
          <p:grpSp>
            <p:nvGrpSpPr>
              <p:cNvPr id="86060" name="Group 44"/>
              <p:cNvGrpSpPr/>
              <p:nvPr/>
            </p:nvGrpSpPr>
            <p:grpSpPr bwMode="auto">
              <a:xfrm>
                <a:off x="3504" y="2352"/>
                <a:ext cx="1872" cy="1488"/>
                <a:chOff x="3504" y="2352"/>
                <a:chExt cx="1872" cy="1488"/>
              </a:xfrm>
            </p:grpSpPr>
            <p:sp>
              <p:nvSpPr>
                <p:cNvPr id="86061" name="AutoShape 45"/>
                <p:cNvSpPr>
                  <a:spLocks noChangeArrowheads="1"/>
                </p:cNvSpPr>
                <p:nvPr/>
              </p:nvSpPr>
              <p:spPr bwMode="auto">
                <a:xfrm>
                  <a:off x="3600" y="2769"/>
                  <a:ext cx="1451" cy="628"/>
                </a:xfrm>
                <a:prstGeom prst="flowChartInputOutput">
                  <a:avLst/>
                </a:prstGeom>
                <a:solidFill>
                  <a:schemeClr val="bg1"/>
                </a:solidFill>
                <a:ln w="25400">
                  <a:solidFill>
                    <a:schemeClr val="tx1"/>
                  </a:solidFill>
                  <a:miter lim="800000"/>
                </a:ln>
              </p:spPr>
              <p:txBody>
                <a:bodyPr wrap="none" anchor="ctr"/>
                <a:lstStyle/>
                <a:p>
                  <a:pPr algn="l"/>
                  <a:endParaRPr kumimoji="0" lang="zh-CN" altLang="en-US" sz="1800" b="0"/>
                </a:p>
              </p:txBody>
            </p:sp>
            <p:sp>
              <p:nvSpPr>
                <p:cNvPr id="86062" name="Line 46"/>
                <p:cNvSpPr>
                  <a:spLocks noChangeShapeType="1"/>
                </p:cNvSpPr>
                <p:nvPr/>
              </p:nvSpPr>
              <p:spPr bwMode="auto">
                <a:xfrm flipV="1">
                  <a:off x="3602" y="2771"/>
                  <a:ext cx="1441" cy="613"/>
                </a:xfrm>
                <a:prstGeom prst="line">
                  <a:avLst/>
                </a:prstGeom>
                <a:noFill/>
                <a:ln w="25400">
                  <a:solidFill>
                    <a:schemeClr val="tx1"/>
                  </a:solidFill>
                  <a:round/>
                </a:ln>
                <a:extLst>
                  <a:ext uri="{909E8E84-426E-40DD-AFC4-6F175D3DCCD1}">
                    <a14:hiddenFill xmlns:a14="http://schemas.microsoft.com/office/drawing/2010/main">
                      <a:noFill/>
                    </a14:hiddenFill>
                  </a:ext>
                </a:extLst>
              </p:spPr>
              <p:txBody>
                <a:bodyPr wrap="none"/>
                <a:lstStyle/>
                <a:p>
                  <a:endParaRPr lang="zh-CN" altLang="en-US"/>
                </a:p>
              </p:txBody>
            </p:sp>
            <p:sp>
              <p:nvSpPr>
                <p:cNvPr id="86063" name="Line 47"/>
                <p:cNvSpPr>
                  <a:spLocks noChangeShapeType="1"/>
                </p:cNvSpPr>
                <p:nvPr/>
              </p:nvSpPr>
              <p:spPr bwMode="auto">
                <a:xfrm>
                  <a:off x="3898" y="2777"/>
                  <a:ext cx="855" cy="620"/>
                </a:xfrm>
                <a:prstGeom prst="line">
                  <a:avLst/>
                </a:prstGeom>
                <a:noFill/>
                <a:ln w="25400">
                  <a:solidFill>
                    <a:schemeClr val="tx1"/>
                  </a:solidFill>
                  <a:round/>
                </a:ln>
                <a:extLst>
                  <a:ext uri="{909E8E84-426E-40DD-AFC4-6F175D3DCCD1}">
                    <a14:hiddenFill xmlns:a14="http://schemas.microsoft.com/office/drawing/2010/main">
                      <a:noFill/>
                    </a14:hiddenFill>
                  </a:ext>
                </a:extLst>
              </p:spPr>
              <p:txBody>
                <a:bodyPr wrap="none"/>
                <a:lstStyle/>
                <a:p>
                  <a:endParaRPr lang="zh-CN" altLang="en-US"/>
                </a:p>
              </p:txBody>
            </p:sp>
            <p:sp>
              <p:nvSpPr>
                <p:cNvPr id="86064" name="Line 48"/>
                <p:cNvSpPr>
                  <a:spLocks noChangeShapeType="1"/>
                </p:cNvSpPr>
                <p:nvPr/>
              </p:nvSpPr>
              <p:spPr bwMode="auto">
                <a:xfrm flipV="1">
                  <a:off x="3898" y="2530"/>
                  <a:ext cx="114" cy="235"/>
                </a:xfrm>
                <a:prstGeom prst="line">
                  <a:avLst/>
                </a:prstGeom>
                <a:noFill/>
                <a:ln w="25400">
                  <a:solidFill>
                    <a:schemeClr val="tx1"/>
                  </a:solidFill>
                  <a:round/>
                </a:ln>
                <a:extLst>
                  <a:ext uri="{909E8E84-426E-40DD-AFC4-6F175D3DCCD1}">
                    <a14:hiddenFill xmlns:a14="http://schemas.microsoft.com/office/drawing/2010/main">
                      <a:noFill/>
                    </a14:hiddenFill>
                  </a:ext>
                </a:extLst>
              </p:spPr>
              <p:txBody>
                <a:bodyPr wrap="none"/>
                <a:lstStyle/>
                <a:p>
                  <a:endParaRPr lang="zh-CN" altLang="en-US"/>
                </a:p>
              </p:txBody>
            </p:sp>
            <p:sp>
              <p:nvSpPr>
                <p:cNvPr id="86065" name="Line 49"/>
                <p:cNvSpPr>
                  <a:spLocks noChangeShapeType="1"/>
                </p:cNvSpPr>
                <p:nvPr/>
              </p:nvSpPr>
              <p:spPr bwMode="auto">
                <a:xfrm flipH="1">
                  <a:off x="4618" y="3242"/>
                  <a:ext cx="208" cy="421"/>
                </a:xfrm>
                <a:prstGeom prst="line">
                  <a:avLst/>
                </a:prstGeom>
                <a:noFill/>
                <a:ln w="25400">
                  <a:solidFill>
                    <a:schemeClr val="tx1"/>
                  </a:solidFill>
                  <a:round/>
                </a:ln>
                <a:extLst>
                  <a:ext uri="{909E8E84-426E-40DD-AFC4-6F175D3DCCD1}">
                    <a14:hiddenFill xmlns:a14="http://schemas.microsoft.com/office/drawing/2010/main">
                      <a:noFill/>
                    </a14:hiddenFill>
                  </a:ext>
                </a:extLst>
              </p:spPr>
              <p:txBody>
                <a:bodyPr wrap="none"/>
                <a:lstStyle/>
                <a:p>
                  <a:endParaRPr lang="zh-CN" altLang="en-US"/>
                </a:p>
              </p:txBody>
            </p:sp>
            <p:sp>
              <p:nvSpPr>
                <p:cNvPr id="86066" name="Text Box 50"/>
                <p:cNvSpPr txBox="1">
                  <a:spLocks noChangeArrowheads="1"/>
                </p:cNvSpPr>
                <p:nvPr/>
              </p:nvSpPr>
              <p:spPr bwMode="auto">
                <a:xfrm>
                  <a:off x="3504" y="3358"/>
                  <a:ext cx="42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eaLnBrk="0" hangingPunct="0">
                    <a:defRPr kumimoji="1" sz="2800" b="1">
                      <a:solidFill>
                        <a:schemeClr val="tx1"/>
                      </a:solidFill>
                      <a:latin typeface="Arial" panose="020B0604020202020204" pitchFamily="34" charset="0"/>
                      <a:ea typeface="宋体" panose="02010600030101010101" pitchFamily="2" charset="-122"/>
                    </a:defRPr>
                  </a:lvl1pPr>
                  <a:lvl2pPr marL="742950" indent="-285750" eaLnBrk="0" hangingPunct="0">
                    <a:defRPr kumimoji="1" sz="2800" b="1">
                      <a:solidFill>
                        <a:schemeClr val="tx1"/>
                      </a:solidFill>
                      <a:latin typeface="Arial" panose="020B0604020202020204" pitchFamily="34" charset="0"/>
                      <a:ea typeface="宋体" panose="02010600030101010101" pitchFamily="2" charset="-122"/>
                    </a:defRPr>
                  </a:lvl2pPr>
                  <a:lvl3pPr marL="1143000" indent="-228600" eaLnBrk="0" hangingPunct="0">
                    <a:defRPr kumimoji="1" sz="2800" b="1">
                      <a:solidFill>
                        <a:schemeClr val="tx1"/>
                      </a:solidFill>
                      <a:latin typeface="Arial" panose="020B0604020202020204" pitchFamily="34" charset="0"/>
                      <a:ea typeface="宋体" panose="02010600030101010101" pitchFamily="2" charset="-122"/>
                    </a:defRPr>
                  </a:lvl3pPr>
                  <a:lvl4pPr marL="1600200" indent="-228600" eaLnBrk="0" hangingPunct="0">
                    <a:defRPr kumimoji="1" sz="2800" b="1">
                      <a:solidFill>
                        <a:schemeClr val="tx1"/>
                      </a:solidFill>
                      <a:latin typeface="Arial" panose="020B0604020202020204" pitchFamily="34" charset="0"/>
                      <a:ea typeface="宋体" panose="02010600030101010101" pitchFamily="2" charset="-122"/>
                    </a:defRPr>
                  </a:lvl4pPr>
                  <a:lvl5pPr marL="2057400" indent="-228600" eaLnBrk="0" hangingPunct="0">
                    <a:defRPr kumimoji="1" sz="2800"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lang="en-US" altLang="zh-CN" sz="2400" b="0">
                      <a:latin typeface="Times New Roman" panose="02020603050405020304" pitchFamily="18" charset="0"/>
                    </a:rPr>
                    <a:t>A</a:t>
                  </a:r>
                </a:p>
              </p:txBody>
            </p:sp>
            <p:sp>
              <p:nvSpPr>
                <p:cNvPr id="86067" name="Text Box 51"/>
                <p:cNvSpPr txBox="1">
                  <a:spLocks noChangeArrowheads="1"/>
                </p:cNvSpPr>
                <p:nvPr/>
              </p:nvSpPr>
              <p:spPr bwMode="auto">
                <a:xfrm>
                  <a:off x="4727" y="3358"/>
                  <a:ext cx="343"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eaLnBrk="0" hangingPunct="0">
                    <a:defRPr kumimoji="1" sz="2800" b="1">
                      <a:solidFill>
                        <a:schemeClr val="tx1"/>
                      </a:solidFill>
                      <a:latin typeface="Arial" panose="020B0604020202020204" pitchFamily="34" charset="0"/>
                      <a:ea typeface="宋体" panose="02010600030101010101" pitchFamily="2" charset="-122"/>
                    </a:defRPr>
                  </a:lvl1pPr>
                  <a:lvl2pPr marL="742950" indent="-285750" eaLnBrk="0" hangingPunct="0">
                    <a:defRPr kumimoji="1" sz="2800" b="1">
                      <a:solidFill>
                        <a:schemeClr val="tx1"/>
                      </a:solidFill>
                      <a:latin typeface="Arial" panose="020B0604020202020204" pitchFamily="34" charset="0"/>
                      <a:ea typeface="宋体" panose="02010600030101010101" pitchFamily="2" charset="-122"/>
                    </a:defRPr>
                  </a:lvl2pPr>
                  <a:lvl3pPr marL="1143000" indent="-228600" eaLnBrk="0" hangingPunct="0">
                    <a:defRPr kumimoji="1" sz="2800" b="1">
                      <a:solidFill>
                        <a:schemeClr val="tx1"/>
                      </a:solidFill>
                      <a:latin typeface="Arial" panose="020B0604020202020204" pitchFamily="34" charset="0"/>
                      <a:ea typeface="宋体" panose="02010600030101010101" pitchFamily="2" charset="-122"/>
                    </a:defRPr>
                  </a:lvl3pPr>
                  <a:lvl4pPr marL="1600200" indent="-228600" eaLnBrk="0" hangingPunct="0">
                    <a:defRPr kumimoji="1" sz="2800" b="1">
                      <a:solidFill>
                        <a:schemeClr val="tx1"/>
                      </a:solidFill>
                      <a:latin typeface="Arial" panose="020B0604020202020204" pitchFamily="34" charset="0"/>
                      <a:ea typeface="宋体" panose="02010600030101010101" pitchFamily="2" charset="-122"/>
                    </a:defRPr>
                  </a:lvl4pPr>
                  <a:lvl5pPr marL="2057400" indent="-228600" eaLnBrk="0" hangingPunct="0">
                    <a:defRPr kumimoji="1" sz="2800"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lang="en-US" altLang="zh-CN" sz="2400" b="0">
                      <a:latin typeface="Times New Roman" panose="02020603050405020304" pitchFamily="18" charset="0"/>
                    </a:rPr>
                    <a:t>B</a:t>
                  </a:r>
                </a:p>
              </p:txBody>
            </p:sp>
            <p:sp>
              <p:nvSpPr>
                <p:cNvPr id="86068" name="Text Box 52"/>
                <p:cNvSpPr txBox="1">
                  <a:spLocks noChangeArrowheads="1"/>
                </p:cNvSpPr>
                <p:nvPr/>
              </p:nvSpPr>
              <p:spPr bwMode="auto">
                <a:xfrm>
                  <a:off x="5032" y="2613"/>
                  <a:ext cx="34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eaLnBrk="0" hangingPunct="0">
                    <a:defRPr kumimoji="1" sz="2800" b="1">
                      <a:solidFill>
                        <a:schemeClr val="tx1"/>
                      </a:solidFill>
                      <a:latin typeface="Arial" panose="020B0604020202020204" pitchFamily="34" charset="0"/>
                      <a:ea typeface="宋体" panose="02010600030101010101" pitchFamily="2" charset="-122"/>
                    </a:defRPr>
                  </a:lvl1pPr>
                  <a:lvl2pPr marL="742950" indent="-285750" eaLnBrk="0" hangingPunct="0">
                    <a:defRPr kumimoji="1" sz="2800" b="1">
                      <a:solidFill>
                        <a:schemeClr val="tx1"/>
                      </a:solidFill>
                      <a:latin typeface="Arial" panose="020B0604020202020204" pitchFamily="34" charset="0"/>
                      <a:ea typeface="宋体" panose="02010600030101010101" pitchFamily="2" charset="-122"/>
                    </a:defRPr>
                  </a:lvl2pPr>
                  <a:lvl3pPr marL="1143000" indent="-228600" eaLnBrk="0" hangingPunct="0">
                    <a:defRPr kumimoji="1" sz="2800" b="1">
                      <a:solidFill>
                        <a:schemeClr val="tx1"/>
                      </a:solidFill>
                      <a:latin typeface="Arial" panose="020B0604020202020204" pitchFamily="34" charset="0"/>
                      <a:ea typeface="宋体" panose="02010600030101010101" pitchFamily="2" charset="-122"/>
                    </a:defRPr>
                  </a:lvl3pPr>
                  <a:lvl4pPr marL="1600200" indent="-228600" eaLnBrk="0" hangingPunct="0">
                    <a:defRPr kumimoji="1" sz="2800" b="1">
                      <a:solidFill>
                        <a:schemeClr val="tx1"/>
                      </a:solidFill>
                      <a:latin typeface="Arial" panose="020B0604020202020204" pitchFamily="34" charset="0"/>
                      <a:ea typeface="宋体" panose="02010600030101010101" pitchFamily="2" charset="-122"/>
                    </a:defRPr>
                  </a:lvl4pPr>
                  <a:lvl5pPr marL="2057400" indent="-228600" eaLnBrk="0" hangingPunct="0">
                    <a:defRPr kumimoji="1" sz="2800"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lang="en-US" altLang="zh-CN" sz="2400" b="0">
                      <a:latin typeface="Times New Roman" panose="02020603050405020304" pitchFamily="18" charset="0"/>
                    </a:rPr>
                    <a:t>C</a:t>
                  </a:r>
                </a:p>
              </p:txBody>
            </p:sp>
            <p:sp>
              <p:nvSpPr>
                <p:cNvPr id="86069" name="Text Box 53"/>
                <p:cNvSpPr txBox="1">
                  <a:spLocks noChangeArrowheads="1"/>
                </p:cNvSpPr>
                <p:nvPr/>
              </p:nvSpPr>
              <p:spPr bwMode="auto">
                <a:xfrm>
                  <a:off x="3733" y="2573"/>
                  <a:ext cx="34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eaLnBrk="0" hangingPunct="0">
                    <a:defRPr kumimoji="1" sz="2800" b="1">
                      <a:solidFill>
                        <a:schemeClr val="tx1"/>
                      </a:solidFill>
                      <a:latin typeface="Arial" panose="020B0604020202020204" pitchFamily="34" charset="0"/>
                      <a:ea typeface="宋体" panose="02010600030101010101" pitchFamily="2" charset="-122"/>
                    </a:defRPr>
                  </a:lvl1pPr>
                  <a:lvl2pPr marL="742950" indent="-285750" eaLnBrk="0" hangingPunct="0">
                    <a:defRPr kumimoji="1" sz="2800" b="1">
                      <a:solidFill>
                        <a:schemeClr val="tx1"/>
                      </a:solidFill>
                      <a:latin typeface="Arial" panose="020B0604020202020204" pitchFamily="34" charset="0"/>
                      <a:ea typeface="宋体" panose="02010600030101010101" pitchFamily="2" charset="-122"/>
                    </a:defRPr>
                  </a:lvl2pPr>
                  <a:lvl3pPr marL="1143000" indent="-228600" eaLnBrk="0" hangingPunct="0">
                    <a:defRPr kumimoji="1" sz="2800" b="1">
                      <a:solidFill>
                        <a:schemeClr val="tx1"/>
                      </a:solidFill>
                      <a:latin typeface="Arial" panose="020B0604020202020204" pitchFamily="34" charset="0"/>
                      <a:ea typeface="宋体" panose="02010600030101010101" pitchFamily="2" charset="-122"/>
                    </a:defRPr>
                  </a:lvl3pPr>
                  <a:lvl4pPr marL="1600200" indent="-228600" eaLnBrk="0" hangingPunct="0">
                    <a:defRPr kumimoji="1" sz="2800" b="1">
                      <a:solidFill>
                        <a:schemeClr val="tx1"/>
                      </a:solidFill>
                      <a:latin typeface="Arial" panose="020B0604020202020204" pitchFamily="34" charset="0"/>
                      <a:ea typeface="宋体" panose="02010600030101010101" pitchFamily="2" charset="-122"/>
                    </a:defRPr>
                  </a:lvl4pPr>
                  <a:lvl5pPr marL="2057400" indent="-228600" eaLnBrk="0" hangingPunct="0">
                    <a:defRPr kumimoji="1" sz="2800"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lang="en-US" altLang="zh-CN" sz="2400" b="0">
                      <a:latin typeface="Times New Roman" panose="02020603050405020304" pitchFamily="18" charset="0"/>
                    </a:rPr>
                    <a:t>D</a:t>
                  </a:r>
                </a:p>
              </p:txBody>
            </p:sp>
            <p:sp>
              <p:nvSpPr>
                <p:cNvPr id="86070" name="Text Box 54"/>
                <p:cNvSpPr txBox="1">
                  <a:spLocks noChangeArrowheads="1"/>
                </p:cNvSpPr>
                <p:nvPr/>
              </p:nvSpPr>
              <p:spPr bwMode="auto">
                <a:xfrm>
                  <a:off x="4192" y="3044"/>
                  <a:ext cx="45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eaLnBrk="0" hangingPunct="0">
                    <a:defRPr kumimoji="1" sz="2800" b="1">
                      <a:solidFill>
                        <a:schemeClr val="tx1"/>
                      </a:solidFill>
                      <a:latin typeface="Arial" panose="020B0604020202020204" pitchFamily="34" charset="0"/>
                      <a:ea typeface="宋体" panose="02010600030101010101" pitchFamily="2" charset="-122"/>
                    </a:defRPr>
                  </a:lvl1pPr>
                  <a:lvl2pPr marL="742950" indent="-285750" eaLnBrk="0" hangingPunct="0">
                    <a:defRPr kumimoji="1" sz="2800" b="1">
                      <a:solidFill>
                        <a:schemeClr val="tx1"/>
                      </a:solidFill>
                      <a:latin typeface="Arial" panose="020B0604020202020204" pitchFamily="34" charset="0"/>
                      <a:ea typeface="宋体" panose="02010600030101010101" pitchFamily="2" charset="-122"/>
                    </a:defRPr>
                  </a:lvl2pPr>
                  <a:lvl3pPr marL="1143000" indent="-228600" eaLnBrk="0" hangingPunct="0">
                    <a:defRPr kumimoji="1" sz="2800" b="1">
                      <a:solidFill>
                        <a:schemeClr val="tx1"/>
                      </a:solidFill>
                      <a:latin typeface="Arial" panose="020B0604020202020204" pitchFamily="34" charset="0"/>
                      <a:ea typeface="宋体" panose="02010600030101010101" pitchFamily="2" charset="-122"/>
                    </a:defRPr>
                  </a:lvl3pPr>
                  <a:lvl4pPr marL="1600200" indent="-228600" eaLnBrk="0" hangingPunct="0">
                    <a:defRPr kumimoji="1" sz="2800" b="1">
                      <a:solidFill>
                        <a:schemeClr val="tx1"/>
                      </a:solidFill>
                      <a:latin typeface="Arial" panose="020B0604020202020204" pitchFamily="34" charset="0"/>
                      <a:ea typeface="宋体" panose="02010600030101010101" pitchFamily="2" charset="-122"/>
                    </a:defRPr>
                  </a:lvl4pPr>
                  <a:lvl5pPr marL="2057400" indent="-228600" eaLnBrk="0" hangingPunct="0">
                    <a:defRPr kumimoji="1" sz="2800"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lang="en-US" altLang="zh-CN" sz="2400" b="0">
                      <a:latin typeface="Times New Roman" panose="02020603050405020304" pitchFamily="18" charset="0"/>
                    </a:rPr>
                    <a:t>O</a:t>
                  </a:r>
                </a:p>
              </p:txBody>
            </p:sp>
            <p:sp>
              <p:nvSpPr>
                <p:cNvPr id="86071" name="Text Box 55"/>
                <p:cNvSpPr txBox="1">
                  <a:spLocks noChangeArrowheads="1"/>
                </p:cNvSpPr>
                <p:nvPr/>
              </p:nvSpPr>
              <p:spPr bwMode="auto">
                <a:xfrm>
                  <a:off x="4368" y="3552"/>
                  <a:ext cx="34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eaLnBrk="0" hangingPunct="0">
                    <a:defRPr kumimoji="1" sz="2800" b="1">
                      <a:solidFill>
                        <a:schemeClr val="tx1"/>
                      </a:solidFill>
                      <a:latin typeface="Arial" panose="020B0604020202020204" pitchFamily="34" charset="0"/>
                      <a:ea typeface="宋体" panose="02010600030101010101" pitchFamily="2" charset="-122"/>
                    </a:defRPr>
                  </a:lvl1pPr>
                  <a:lvl2pPr marL="742950" indent="-285750" eaLnBrk="0" hangingPunct="0">
                    <a:defRPr kumimoji="1" sz="2800" b="1">
                      <a:solidFill>
                        <a:schemeClr val="tx1"/>
                      </a:solidFill>
                      <a:latin typeface="Arial" panose="020B0604020202020204" pitchFamily="34" charset="0"/>
                      <a:ea typeface="宋体" panose="02010600030101010101" pitchFamily="2" charset="-122"/>
                    </a:defRPr>
                  </a:lvl2pPr>
                  <a:lvl3pPr marL="1143000" indent="-228600" eaLnBrk="0" hangingPunct="0">
                    <a:defRPr kumimoji="1" sz="2800" b="1">
                      <a:solidFill>
                        <a:schemeClr val="tx1"/>
                      </a:solidFill>
                      <a:latin typeface="Arial" panose="020B0604020202020204" pitchFamily="34" charset="0"/>
                      <a:ea typeface="宋体" panose="02010600030101010101" pitchFamily="2" charset="-122"/>
                    </a:defRPr>
                  </a:lvl3pPr>
                  <a:lvl4pPr marL="1600200" indent="-228600" eaLnBrk="0" hangingPunct="0">
                    <a:defRPr kumimoji="1" sz="2800" b="1">
                      <a:solidFill>
                        <a:schemeClr val="tx1"/>
                      </a:solidFill>
                      <a:latin typeface="Arial" panose="020B0604020202020204" pitchFamily="34" charset="0"/>
                      <a:ea typeface="宋体" panose="02010600030101010101" pitchFamily="2" charset="-122"/>
                    </a:defRPr>
                  </a:lvl4pPr>
                  <a:lvl5pPr marL="2057400" indent="-228600" eaLnBrk="0" hangingPunct="0">
                    <a:defRPr kumimoji="1" sz="2800"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lang="en-US" altLang="zh-CN" sz="2400" b="0">
                      <a:latin typeface="Times New Roman" panose="02020603050405020304" pitchFamily="18" charset="0"/>
                    </a:rPr>
                    <a:t>E</a:t>
                  </a:r>
                </a:p>
              </p:txBody>
            </p:sp>
            <p:sp>
              <p:nvSpPr>
                <p:cNvPr id="86072" name="Text Box 56"/>
                <p:cNvSpPr txBox="1">
                  <a:spLocks noChangeArrowheads="1"/>
                </p:cNvSpPr>
                <p:nvPr/>
              </p:nvSpPr>
              <p:spPr bwMode="auto">
                <a:xfrm>
                  <a:off x="3984" y="2352"/>
                  <a:ext cx="343"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eaLnBrk="0" hangingPunct="0">
                    <a:defRPr kumimoji="1" sz="2800" b="1">
                      <a:solidFill>
                        <a:schemeClr val="tx1"/>
                      </a:solidFill>
                      <a:latin typeface="Arial" panose="020B0604020202020204" pitchFamily="34" charset="0"/>
                      <a:ea typeface="宋体" panose="02010600030101010101" pitchFamily="2" charset="-122"/>
                    </a:defRPr>
                  </a:lvl1pPr>
                  <a:lvl2pPr marL="742950" indent="-285750" eaLnBrk="0" hangingPunct="0">
                    <a:defRPr kumimoji="1" sz="2800" b="1">
                      <a:solidFill>
                        <a:schemeClr val="tx1"/>
                      </a:solidFill>
                      <a:latin typeface="Arial" panose="020B0604020202020204" pitchFamily="34" charset="0"/>
                      <a:ea typeface="宋体" panose="02010600030101010101" pitchFamily="2" charset="-122"/>
                    </a:defRPr>
                  </a:lvl2pPr>
                  <a:lvl3pPr marL="1143000" indent="-228600" eaLnBrk="0" hangingPunct="0">
                    <a:defRPr kumimoji="1" sz="2800" b="1">
                      <a:solidFill>
                        <a:schemeClr val="tx1"/>
                      </a:solidFill>
                      <a:latin typeface="Arial" panose="020B0604020202020204" pitchFamily="34" charset="0"/>
                      <a:ea typeface="宋体" panose="02010600030101010101" pitchFamily="2" charset="-122"/>
                    </a:defRPr>
                  </a:lvl3pPr>
                  <a:lvl4pPr marL="1600200" indent="-228600" eaLnBrk="0" hangingPunct="0">
                    <a:defRPr kumimoji="1" sz="2800" b="1">
                      <a:solidFill>
                        <a:schemeClr val="tx1"/>
                      </a:solidFill>
                      <a:latin typeface="Arial" panose="020B0604020202020204" pitchFamily="34" charset="0"/>
                      <a:ea typeface="宋体" panose="02010600030101010101" pitchFamily="2" charset="-122"/>
                    </a:defRPr>
                  </a:lvl4pPr>
                  <a:lvl5pPr marL="2057400" indent="-228600" eaLnBrk="0" hangingPunct="0">
                    <a:defRPr kumimoji="1" sz="2800"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lang="en-US" altLang="zh-CN" sz="2400" b="0">
                      <a:latin typeface="Times New Roman" panose="02020603050405020304" pitchFamily="18" charset="0"/>
                    </a:rPr>
                    <a:t>F</a:t>
                  </a:r>
                </a:p>
              </p:txBody>
            </p:sp>
          </p:grpSp>
          <p:sp>
            <p:nvSpPr>
              <p:cNvPr id="86073" name="Line 57"/>
              <p:cNvSpPr>
                <a:spLocks noChangeShapeType="1"/>
              </p:cNvSpPr>
              <p:nvPr/>
            </p:nvSpPr>
            <p:spPr bwMode="auto">
              <a:xfrm flipH="1" flipV="1">
                <a:off x="3959" y="2448"/>
                <a:ext cx="982" cy="1745"/>
              </a:xfrm>
              <a:prstGeom prst="line">
                <a:avLst/>
              </a:prstGeom>
              <a:noFill/>
              <a:ln w="25400">
                <a:solidFill>
                  <a:srgbClr val="FF0000"/>
                </a:solidFill>
                <a:round/>
              </a:ln>
              <a:extLst>
                <a:ext uri="{909E8E84-426E-40DD-AFC4-6F175D3DCCD1}">
                  <a14:hiddenFill xmlns:a14="http://schemas.microsoft.com/office/drawing/2010/main">
                    <a:noFill/>
                  </a14:hiddenFill>
                </a:ext>
              </a:extLst>
            </p:spPr>
            <p:txBody>
              <a:bodyPr wrap="none"/>
              <a:lstStyle/>
              <a:p>
                <a:endParaRPr lang="zh-CN" altLang="en-US"/>
              </a:p>
            </p:txBody>
          </p:sp>
        </p:grpSp>
      </p:grpSp>
      <p:sp>
        <p:nvSpPr>
          <p:cNvPr id="143418" name="Text Box 58"/>
          <p:cNvSpPr txBox="1">
            <a:spLocks noChangeArrowheads="1"/>
          </p:cNvSpPr>
          <p:nvPr/>
        </p:nvSpPr>
        <p:spPr bwMode="auto">
          <a:xfrm>
            <a:off x="685800" y="914400"/>
            <a:ext cx="70104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800" b="1">
                <a:solidFill>
                  <a:schemeClr val="tx1"/>
                </a:solidFill>
                <a:latin typeface="Arial" panose="020B0604020202020204" pitchFamily="34" charset="0"/>
                <a:ea typeface="宋体" panose="02010600030101010101" pitchFamily="2" charset="-122"/>
              </a:defRPr>
            </a:lvl1pPr>
            <a:lvl2pPr marL="742950" indent="-285750" eaLnBrk="0" hangingPunct="0">
              <a:defRPr kumimoji="1" sz="2800" b="1">
                <a:solidFill>
                  <a:schemeClr val="tx1"/>
                </a:solidFill>
                <a:latin typeface="Arial" panose="020B0604020202020204" pitchFamily="34" charset="0"/>
                <a:ea typeface="宋体" panose="02010600030101010101" pitchFamily="2" charset="-122"/>
              </a:defRPr>
            </a:lvl2pPr>
            <a:lvl3pPr marL="1143000" indent="-228600" eaLnBrk="0" hangingPunct="0">
              <a:defRPr kumimoji="1" sz="2800" b="1">
                <a:solidFill>
                  <a:schemeClr val="tx1"/>
                </a:solidFill>
                <a:latin typeface="Arial" panose="020B0604020202020204" pitchFamily="34" charset="0"/>
                <a:ea typeface="宋体" panose="02010600030101010101" pitchFamily="2" charset="-122"/>
              </a:defRPr>
            </a:lvl3pPr>
            <a:lvl4pPr marL="1600200" indent="-228600" eaLnBrk="0" hangingPunct="0">
              <a:defRPr kumimoji="1" sz="2800" b="1">
                <a:solidFill>
                  <a:schemeClr val="tx1"/>
                </a:solidFill>
                <a:latin typeface="Arial" panose="020B0604020202020204" pitchFamily="34" charset="0"/>
                <a:ea typeface="宋体" panose="02010600030101010101" pitchFamily="2" charset="-122"/>
              </a:defRPr>
            </a:lvl4pPr>
            <a:lvl5pPr marL="2057400" indent="-228600" eaLnBrk="0" hangingPunct="0">
              <a:defRPr kumimoji="1" sz="2800"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lang="zh-CN" altLang="en-US">
                <a:latin typeface="Times New Roman" panose="02020603050405020304" pitchFamily="18" charset="0"/>
                <a:ea typeface="黑体" panose="02010609060101010101" pitchFamily="49" charset="-122"/>
              </a:rPr>
              <a:t>在这些图形中面积相等的图形有哪些？</a:t>
            </a:r>
          </a:p>
        </p:txBody>
      </p:sp>
      <p:sp>
        <p:nvSpPr>
          <p:cNvPr id="143419" name="Text Box 59"/>
          <p:cNvSpPr txBox="1">
            <a:spLocks noChangeArrowheads="1"/>
          </p:cNvSpPr>
          <p:nvPr/>
        </p:nvSpPr>
        <p:spPr bwMode="auto">
          <a:xfrm>
            <a:off x="56356" y="5715000"/>
            <a:ext cx="9177337"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2800" b="1">
                <a:solidFill>
                  <a:schemeClr val="tx1"/>
                </a:solidFill>
                <a:latin typeface="Arial" panose="020B0604020202020204" pitchFamily="34" charset="0"/>
                <a:ea typeface="宋体" panose="02010600030101010101" pitchFamily="2" charset="-122"/>
              </a:defRPr>
            </a:lvl1pPr>
            <a:lvl2pPr marL="742950" indent="-285750" eaLnBrk="0" hangingPunct="0">
              <a:defRPr kumimoji="1" sz="2800" b="1">
                <a:solidFill>
                  <a:schemeClr val="tx1"/>
                </a:solidFill>
                <a:latin typeface="Arial" panose="020B0604020202020204" pitchFamily="34" charset="0"/>
                <a:ea typeface="宋体" panose="02010600030101010101" pitchFamily="2" charset="-122"/>
              </a:defRPr>
            </a:lvl2pPr>
            <a:lvl3pPr marL="1143000" indent="-228600" eaLnBrk="0" hangingPunct="0">
              <a:defRPr kumimoji="1" sz="2800" b="1">
                <a:solidFill>
                  <a:schemeClr val="tx1"/>
                </a:solidFill>
                <a:latin typeface="Arial" panose="020B0604020202020204" pitchFamily="34" charset="0"/>
                <a:ea typeface="宋体" panose="02010600030101010101" pitchFamily="2" charset="-122"/>
              </a:defRPr>
            </a:lvl3pPr>
            <a:lvl4pPr marL="1600200" indent="-228600" eaLnBrk="0" hangingPunct="0">
              <a:defRPr kumimoji="1" sz="2800" b="1">
                <a:solidFill>
                  <a:schemeClr val="tx1"/>
                </a:solidFill>
                <a:latin typeface="Arial" panose="020B0604020202020204" pitchFamily="34" charset="0"/>
                <a:ea typeface="宋体" panose="02010600030101010101" pitchFamily="2" charset="-122"/>
              </a:defRPr>
            </a:lvl4pPr>
            <a:lvl5pPr marL="2057400" indent="-228600" eaLnBrk="0" hangingPunct="0">
              <a:defRPr kumimoji="1" sz="2800"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kumimoji="0" lang="zh-CN" altLang="en-US" sz="3600" dirty="0" smtClean="0">
                <a:solidFill>
                  <a:srgbClr val="FF0000"/>
                </a:solidFill>
                <a:ea typeface="隶书" panose="02010509060101010101" pitchFamily="49" charset="-122"/>
              </a:rPr>
              <a:t>过</a:t>
            </a:r>
            <a:r>
              <a:rPr kumimoji="0" lang="zh-CN" altLang="en-US" sz="3600" dirty="0">
                <a:solidFill>
                  <a:srgbClr val="FF0000"/>
                </a:solidFill>
                <a:ea typeface="隶书" panose="02010509060101010101" pitchFamily="49" charset="-122"/>
              </a:rPr>
              <a:t>对角线交点的任一条直线都将平行四边形分成面积相等的两部分</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43418"/>
                                        </p:tgtEl>
                                        <p:attrNameLst>
                                          <p:attrName>style.visibility</p:attrName>
                                        </p:attrNameLst>
                                      </p:cBhvr>
                                      <p:to>
                                        <p:strVal val="visible"/>
                                      </p:to>
                                    </p:set>
                                    <p:anim calcmode="lin" valueType="num">
                                      <p:cBhvr additive="base">
                                        <p:cTn id="7" dur="500" fill="hold"/>
                                        <p:tgtEl>
                                          <p:spTgt spid="143418"/>
                                        </p:tgtEl>
                                        <p:attrNameLst>
                                          <p:attrName>ppt_x</p:attrName>
                                        </p:attrNameLst>
                                      </p:cBhvr>
                                      <p:tavLst>
                                        <p:tav tm="0">
                                          <p:val>
                                            <p:strVal val="0-#ppt_w/2"/>
                                          </p:val>
                                        </p:tav>
                                        <p:tav tm="100000">
                                          <p:val>
                                            <p:strVal val="#ppt_x"/>
                                          </p:val>
                                        </p:tav>
                                      </p:tavLst>
                                    </p:anim>
                                    <p:anim calcmode="lin" valueType="num">
                                      <p:cBhvr additive="base">
                                        <p:cTn id="8" dur="500" fill="hold"/>
                                        <p:tgtEl>
                                          <p:spTgt spid="143418"/>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43419"/>
                                        </p:tgtEl>
                                        <p:attrNameLst>
                                          <p:attrName>style.visibility</p:attrName>
                                        </p:attrNameLst>
                                      </p:cBhvr>
                                      <p:to>
                                        <p:strVal val="visible"/>
                                      </p:to>
                                    </p:set>
                                    <p:anim calcmode="lin" valueType="num">
                                      <p:cBhvr additive="base">
                                        <p:cTn id="13" dur="500" fill="hold"/>
                                        <p:tgtEl>
                                          <p:spTgt spid="143419"/>
                                        </p:tgtEl>
                                        <p:attrNameLst>
                                          <p:attrName>ppt_x</p:attrName>
                                        </p:attrNameLst>
                                      </p:cBhvr>
                                      <p:tavLst>
                                        <p:tav tm="0">
                                          <p:val>
                                            <p:strVal val="0-#ppt_w/2"/>
                                          </p:val>
                                        </p:tav>
                                        <p:tav tm="100000">
                                          <p:val>
                                            <p:strVal val="#ppt_x"/>
                                          </p:val>
                                        </p:tav>
                                      </p:tavLst>
                                    </p:anim>
                                    <p:anim calcmode="lin" valueType="num">
                                      <p:cBhvr additive="base">
                                        <p:cTn id="14" dur="500" fill="hold"/>
                                        <p:tgtEl>
                                          <p:spTgt spid="14341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18" grpId="0" autoUpdateAnimBg="0"/>
      <p:bldP spid="143419" grpId="0"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1682" name="Group 2"/>
          <p:cNvGrpSpPr/>
          <p:nvPr/>
        </p:nvGrpSpPr>
        <p:grpSpPr bwMode="auto">
          <a:xfrm>
            <a:off x="107950" y="115888"/>
            <a:ext cx="8785225" cy="1844675"/>
            <a:chOff x="113" y="182"/>
            <a:chExt cx="5534" cy="1162"/>
          </a:xfrm>
        </p:grpSpPr>
        <p:sp>
          <p:nvSpPr>
            <p:cNvPr id="71683" name="Rectangle 3"/>
            <p:cNvSpPr>
              <a:spLocks noChangeArrowheads="1"/>
            </p:cNvSpPr>
            <p:nvPr/>
          </p:nvSpPr>
          <p:spPr bwMode="auto">
            <a:xfrm>
              <a:off x="113" y="182"/>
              <a:ext cx="5534" cy="1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20000"/>
                </a:lnSpc>
              </a:pPr>
              <a:r>
                <a:rPr kumimoji="0" lang="zh-CN" altLang="en-US" sz="3200" dirty="0">
                  <a:effectLst>
                    <a:outerShdw blurRad="38100" dist="38100" dir="2700000" algn="tl">
                      <a:srgbClr val="C0C0C0"/>
                    </a:outerShdw>
                  </a:effectLst>
                  <a:latin typeface="宋体" panose="02010600030101010101" pitchFamily="2" charset="-122"/>
                </a:rPr>
                <a:t>例</a:t>
              </a:r>
              <a:r>
                <a:rPr kumimoji="0" lang="en-US" altLang="zh-CN" sz="3200" dirty="0">
                  <a:effectLst>
                    <a:outerShdw blurRad="38100" dist="38100" dir="2700000" algn="tl">
                      <a:srgbClr val="C0C0C0"/>
                    </a:outerShdw>
                  </a:effectLst>
                  <a:latin typeface="宋体" panose="02010600030101010101" pitchFamily="2" charset="-122"/>
                </a:rPr>
                <a:t>1</a:t>
              </a:r>
              <a:r>
                <a:rPr kumimoji="0" lang="zh-CN" altLang="en-US" sz="3200" dirty="0">
                  <a:effectLst>
                    <a:outerShdw blurRad="38100" dist="38100" dir="2700000" algn="tl">
                      <a:srgbClr val="C0C0C0"/>
                    </a:outerShdw>
                  </a:effectLst>
                  <a:latin typeface="宋体" panose="02010600030101010101" pitchFamily="2" charset="-122"/>
                </a:rPr>
                <a:t>、已知</a:t>
              </a:r>
              <a:r>
                <a:rPr kumimoji="0" lang="en-US" altLang="zh-CN" sz="3200" dirty="0">
                  <a:effectLst>
                    <a:outerShdw blurRad="38100" dist="38100" dir="2700000" algn="tl">
                      <a:srgbClr val="C0C0C0"/>
                    </a:outerShdw>
                  </a:effectLst>
                  <a:latin typeface="宋体" panose="02010600030101010101" pitchFamily="2" charset="-122"/>
                </a:rPr>
                <a:t>:</a:t>
              </a:r>
              <a:r>
                <a:rPr kumimoji="0" lang="zh-CN" altLang="en-US" sz="3200" dirty="0">
                  <a:effectLst>
                    <a:outerShdw blurRad="38100" dist="38100" dir="2700000" algn="tl">
                      <a:srgbClr val="C0C0C0"/>
                    </a:outerShdw>
                  </a:effectLst>
                  <a:latin typeface="宋体" panose="02010600030101010101" pitchFamily="2" charset="-122"/>
                </a:rPr>
                <a:t>如图，  </a:t>
              </a:r>
              <a:r>
                <a:rPr kumimoji="0" lang="en-US" altLang="zh-CN" sz="3200" dirty="0">
                  <a:effectLst>
                    <a:outerShdw blurRad="38100" dist="38100" dir="2700000" algn="tl">
                      <a:srgbClr val="C0C0C0"/>
                    </a:outerShdw>
                  </a:effectLst>
                  <a:latin typeface="宋体" panose="02010600030101010101" pitchFamily="2" charset="-122"/>
                </a:rPr>
                <a:t>ABCD</a:t>
              </a:r>
              <a:r>
                <a:rPr kumimoji="0" lang="zh-CN" altLang="en-US" sz="3200" dirty="0">
                  <a:effectLst>
                    <a:outerShdw blurRad="38100" dist="38100" dir="2700000" algn="tl">
                      <a:srgbClr val="C0C0C0"/>
                    </a:outerShdw>
                  </a:effectLst>
                  <a:latin typeface="宋体" panose="02010600030101010101" pitchFamily="2" charset="-122"/>
                </a:rPr>
                <a:t>的对角线</a:t>
              </a:r>
              <a:r>
                <a:rPr kumimoji="0" lang="en-US" altLang="zh-CN" sz="3200" dirty="0">
                  <a:effectLst>
                    <a:outerShdw blurRad="38100" dist="38100" dir="2700000" algn="tl">
                      <a:srgbClr val="C0C0C0"/>
                    </a:outerShdw>
                  </a:effectLst>
                  <a:latin typeface="宋体" panose="02010600030101010101" pitchFamily="2" charset="-122"/>
                </a:rPr>
                <a:t>AC,BD</a:t>
              </a:r>
              <a:r>
                <a:rPr kumimoji="0" lang="zh-CN" altLang="en-US" sz="3200" dirty="0">
                  <a:effectLst>
                    <a:outerShdw blurRad="38100" dist="38100" dir="2700000" algn="tl">
                      <a:srgbClr val="C0C0C0"/>
                    </a:outerShdw>
                  </a:effectLst>
                  <a:latin typeface="宋体" panose="02010600030101010101" pitchFamily="2" charset="-122"/>
                </a:rPr>
                <a:t>交于点</a:t>
              </a:r>
              <a:r>
                <a:rPr kumimoji="0" lang="en-US" altLang="zh-CN" sz="3200" dirty="0">
                  <a:effectLst>
                    <a:outerShdw blurRad="38100" dist="38100" dir="2700000" algn="tl">
                      <a:srgbClr val="C0C0C0"/>
                    </a:outerShdw>
                  </a:effectLst>
                  <a:latin typeface="宋体" panose="02010600030101010101" pitchFamily="2" charset="-122"/>
                </a:rPr>
                <a:t>O.</a:t>
              </a:r>
              <a:br>
                <a:rPr kumimoji="0" lang="en-US" altLang="zh-CN" sz="3200" dirty="0">
                  <a:effectLst>
                    <a:outerShdw blurRad="38100" dist="38100" dir="2700000" algn="tl">
                      <a:srgbClr val="C0C0C0"/>
                    </a:outerShdw>
                  </a:effectLst>
                  <a:latin typeface="宋体" panose="02010600030101010101" pitchFamily="2" charset="-122"/>
                </a:rPr>
              </a:br>
              <a:r>
                <a:rPr kumimoji="0" lang="zh-CN" altLang="en-US" sz="3200" dirty="0">
                  <a:effectLst>
                    <a:outerShdw blurRad="38100" dist="38100" dir="2700000" algn="tl">
                      <a:srgbClr val="C0C0C0"/>
                    </a:outerShdw>
                  </a:effectLst>
                  <a:latin typeface="宋体" panose="02010600030101010101" pitchFamily="2" charset="-122"/>
                </a:rPr>
                <a:t>过点</a:t>
              </a:r>
              <a:r>
                <a:rPr kumimoji="0" lang="en-US" altLang="zh-CN" sz="3200" dirty="0">
                  <a:effectLst>
                    <a:outerShdw blurRad="38100" dist="38100" dir="2700000" algn="tl">
                      <a:srgbClr val="C0C0C0"/>
                    </a:outerShdw>
                  </a:effectLst>
                  <a:latin typeface="宋体" panose="02010600030101010101" pitchFamily="2" charset="-122"/>
                </a:rPr>
                <a:t>O</a:t>
              </a:r>
              <a:r>
                <a:rPr kumimoji="0" lang="zh-CN" altLang="en-US" sz="3200" dirty="0">
                  <a:effectLst>
                    <a:outerShdw blurRad="38100" dist="38100" dir="2700000" algn="tl">
                      <a:srgbClr val="C0C0C0"/>
                    </a:outerShdw>
                  </a:effectLst>
                  <a:latin typeface="宋体" panose="02010600030101010101" pitchFamily="2" charset="-122"/>
                </a:rPr>
                <a:t>作直线</a:t>
              </a:r>
              <a:r>
                <a:rPr kumimoji="0" lang="en-US" altLang="zh-CN" sz="3200" dirty="0">
                  <a:effectLst>
                    <a:outerShdw blurRad="38100" dist="38100" dir="2700000" algn="tl">
                      <a:srgbClr val="C0C0C0"/>
                    </a:outerShdw>
                  </a:effectLst>
                  <a:latin typeface="宋体" panose="02010600030101010101" pitchFamily="2" charset="-122"/>
                </a:rPr>
                <a:t>EF</a:t>
              </a:r>
              <a:r>
                <a:rPr kumimoji="0" lang="zh-CN" altLang="en-US" sz="3200" dirty="0">
                  <a:effectLst>
                    <a:outerShdw blurRad="38100" dist="38100" dir="2700000" algn="tl">
                      <a:srgbClr val="C0C0C0"/>
                    </a:outerShdw>
                  </a:effectLst>
                  <a:latin typeface="宋体" panose="02010600030101010101" pitchFamily="2" charset="-122"/>
                </a:rPr>
                <a:t>，分别交</a:t>
              </a:r>
              <a:r>
                <a:rPr kumimoji="0" lang="en-US" altLang="zh-CN" sz="3200" dirty="0">
                  <a:effectLst>
                    <a:outerShdw blurRad="38100" dist="38100" dir="2700000" algn="tl">
                      <a:srgbClr val="C0C0C0"/>
                    </a:outerShdw>
                  </a:effectLst>
                  <a:latin typeface="宋体" panose="02010600030101010101" pitchFamily="2" charset="-122"/>
                </a:rPr>
                <a:t>AB</a:t>
              </a:r>
              <a:r>
                <a:rPr kumimoji="0" lang="zh-CN" altLang="en-US" sz="3200" dirty="0">
                  <a:effectLst>
                    <a:outerShdw blurRad="38100" dist="38100" dir="2700000" algn="tl">
                      <a:srgbClr val="C0C0C0"/>
                    </a:outerShdw>
                  </a:effectLst>
                  <a:latin typeface="宋体" panose="02010600030101010101" pitchFamily="2" charset="-122"/>
                </a:rPr>
                <a:t>，</a:t>
              </a:r>
              <a:r>
                <a:rPr kumimoji="0" lang="en-US" altLang="zh-CN" sz="3200" dirty="0">
                  <a:effectLst>
                    <a:outerShdw blurRad="38100" dist="38100" dir="2700000" algn="tl">
                      <a:srgbClr val="C0C0C0"/>
                    </a:outerShdw>
                  </a:effectLst>
                  <a:latin typeface="宋体" panose="02010600030101010101" pitchFamily="2" charset="-122"/>
                </a:rPr>
                <a:t>CD</a:t>
              </a:r>
              <a:r>
                <a:rPr kumimoji="0" lang="zh-CN" altLang="en-US" sz="3200" dirty="0">
                  <a:effectLst>
                    <a:outerShdw blurRad="38100" dist="38100" dir="2700000" algn="tl">
                      <a:srgbClr val="C0C0C0"/>
                    </a:outerShdw>
                  </a:effectLst>
                  <a:latin typeface="宋体" panose="02010600030101010101" pitchFamily="2" charset="-122"/>
                </a:rPr>
                <a:t>于点</a:t>
              </a:r>
              <a:r>
                <a:rPr kumimoji="0" lang="en-US" altLang="zh-CN" sz="3200" dirty="0">
                  <a:effectLst>
                    <a:outerShdw blurRad="38100" dist="38100" dir="2700000" algn="tl">
                      <a:srgbClr val="C0C0C0"/>
                    </a:outerShdw>
                  </a:effectLst>
                  <a:latin typeface="宋体" panose="02010600030101010101" pitchFamily="2" charset="-122"/>
                </a:rPr>
                <a:t>E</a:t>
              </a:r>
              <a:r>
                <a:rPr kumimoji="0" lang="zh-CN" altLang="en-US" sz="3200" dirty="0">
                  <a:effectLst>
                    <a:outerShdw blurRad="38100" dist="38100" dir="2700000" algn="tl">
                      <a:srgbClr val="C0C0C0"/>
                    </a:outerShdw>
                  </a:effectLst>
                  <a:latin typeface="宋体" panose="02010600030101010101" pitchFamily="2" charset="-122"/>
                </a:rPr>
                <a:t>，</a:t>
              </a:r>
              <a:r>
                <a:rPr kumimoji="0" lang="en-US" altLang="zh-CN" sz="3200" dirty="0">
                  <a:effectLst>
                    <a:outerShdw blurRad="38100" dist="38100" dir="2700000" algn="tl">
                      <a:srgbClr val="C0C0C0"/>
                    </a:outerShdw>
                  </a:effectLst>
                  <a:latin typeface="宋体" panose="02010600030101010101" pitchFamily="2" charset="-122"/>
                </a:rPr>
                <a:t>F</a:t>
              </a:r>
              <a:r>
                <a:rPr kumimoji="0" lang="zh-CN" altLang="en-US" sz="3200" dirty="0">
                  <a:effectLst>
                    <a:outerShdw blurRad="38100" dist="38100" dir="2700000" algn="tl">
                      <a:srgbClr val="C0C0C0"/>
                    </a:outerShdw>
                  </a:effectLst>
                  <a:latin typeface="宋体" panose="02010600030101010101" pitchFamily="2" charset="-122"/>
                </a:rPr>
                <a:t>。</a:t>
              </a:r>
              <a:br>
                <a:rPr kumimoji="0" lang="zh-CN" altLang="en-US" sz="3200" dirty="0">
                  <a:effectLst>
                    <a:outerShdw blurRad="38100" dist="38100" dir="2700000" algn="tl">
                      <a:srgbClr val="C0C0C0"/>
                    </a:outerShdw>
                  </a:effectLst>
                  <a:latin typeface="宋体" panose="02010600030101010101" pitchFamily="2" charset="-122"/>
                </a:rPr>
              </a:br>
              <a:r>
                <a:rPr kumimoji="0" lang="zh-CN" altLang="en-US" sz="3200" dirty="0">
                  <a:effectLst>
                    <a:outerShdw blurRad="38100" dist="38100" dir="2700000" algn="tl">
                      <a:srgbClr val="C0C0C0"/>
                    </a:outerShdw>
                  </a:effectLst>
                  <a:latin typeface="宋体" panose="02010600030101010101" pitchFamily="2" charset="-122"/>
                </a:rPr>
                <a:t>求证：</a:t>
              </a:r>
              <a:r>
                <a:rPr kumimoji="0" lang="en-US" altLang="zh-CN" sz="3200" dirty="0">
                  <a:solidFill>
                    <a:srgbClr val="0000FF"/>
                  </a:solidFill>
                  <a:effectLst>
                    <a:outerShdw blurRad="38100" dist="38100" dir="2700000" algn="tl">
                      <a:srgbClr val="C0C0C0"/>
                    </a:outerShdw>
                  </a:effectLst>
                  <a:latin typeface="宋体" panose="02010600030101010101" pitchFamily="2" charset="-122"/>
                </a:rPr>
                <a:t>OE=OF</a:t>
              </a:r>
            </a:p>
          </p:txBody>
        </p:sp>
        <p:sp>
          <p:nvSpPr>
            <p:cNvPr id="71684" name="AutoShape 4"/>
            <p:cNvSpPr>
              <a:spLocks noChangeArrowheads="1"/>
            </p:cNvSpPr>
            <p:nvPr/>
          </p:nvSpPr>
          <p:spPr bwMode="auto">
            <a:xfrm>
              <a:off x="2154" y="391"/>
              <a:ext cx="318" cy="109"/>
            </a:xfrm>
            <a:prstGeom prst="parallelogram">
              <a:avLst>
                <a:gd name="adj" fmla="val 73260"/>
              </a:avLst>
            </a:prstGeom>
            <a:noFill/>
            <a:ln w="38100">
              <a:solidFill>
                <a:srgbClr val="000000"/>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nvGrpSpPr>
          <p:cNvPr id="71685" name="Group 5"/>
          <p:cNvGrpSpPr/>
          <p:nvPr/>
        </p:nvGrpSpPr>
        <p:grpSpPr bwMode="auto">
          <a:xfrm>
            <a:off x="5118100" y="2005013"/>
            <a:ext cx="3846513" cy="2216150"/>
            <a:chOff x="0" y="0"/>
            <a:chExt cx="2423" cy="1396"/>
          </a:xfrm>
        </p:grpSpPr>
        <p:sp>
          <p:nvSpPr>
            <p:cNvPr id="71686" name="Line 6"/>
            <p:cNvSpPr>
              <a:spLocks noChangeShapeType="1"/>
            </p:cNvSpPr>
            <p:nvPr/>
          </p:nvSpPr>
          <p:spPr bwMode="auto">
            <a:xfrm flipH="1">
              <a:off x="1749" y="1063"/>
              <a:ext cx="13" cy="1"/>
            </a:xfrm>
            <a:prstGeom prst="line">
              <a:avLst/>
            </a:prstGeom>
            <a:noFill/>
            <a:ln w="41275">
              <a:solidFill>
                <a:srgbClr val="0000FF"/>
              </a:solidFill>
              <a:round/>
            </a:ln>
            <a:extLst>
              <a:ext uri="{909E8E84-426E-40DD-AFC4-6F175D3DCCD1}">
                <a14:hiddenFill xmlns:a14="http://schemas.microsoft.com/office/drawing/2010/main">
                  <a:noFill/>
                </a14:hiddenFill>
              </a:ext>
            </a:extLst>
          </p:spPr>
          <p:txBody>
            <a:bodyPr/>
            <a:lstStyle/>
            <a:p>
              <a:endParaRPr lang="zh-CN" altLang="en-US"/>
            </a:p>
          </p:txBody>
        </p:sp>
        <p:sp>
          <p:nvSpPr>
            <p:cNvPr id="71687" name="Rectangle 7"/>
            <p:cNvSpPr>
              <a:spLocks noChangeArrowheads="1"/>
            </p:cNvSpPr>
            <p:nvPr/>
          </p:nvSpPr>
          <p:spPr bwMode="auto">
            <a:xfrm>
              <a:off x="0" y="1079"/>
              <a:ext cx="129" cy="3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kumimoji="0" lang="en-US" altLang="zh-CN" sz="3200">
                  <a:solidFill>
                    <a:srgbClr val="0000FF"/>
                  </a:solidFill>
                  <a:effectLst>
                    <a:outerShdw blurRad="38100" dist="38100" dir="2700000" algn="tl">
                      <a:srgbClr val="C0C0C0"/>
                    </a:outerShdw>
                  </a:effectLst>
                  <a:latin typeface="宋体" panose="02010600030101010101" pitchFamily="2" charset="-122"/>
                </a:rPr>
                <a:t>A</a:t>
              </a:r>
              <a:endParaRPr kumimoji="0" lang="en-US" altLang="zh-CN" sz="3200">
                <a:effectLst>
                  <a:outerShdw blurRad="38100" dist="38100" dir="2700000" algn="tl">
                    <a:srgbClr val="C0C0C0"/>
                  </a:outerShdw>
                </a:effectLst>
              </a:endParaRPr>
            </a:p>
          </p:txBody>
        </p:sp>
        <p:sp>
          <p:nvSpPr>
            <p:cNvPr id="71688" name="Rectangle 8"/>
            <p:cNvSpPr>
              <a:spLocks noChangeArrowheads="1"/>
            </p:cNvSpPr>
            <p:nvPr/>
          </p:nvSpPr>
          <p:spPr bwMode="auto">
            <a:xfrm>
              <a:off x="1692" y="1079"/>
              <a:ext cx="129" cy="3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kumimoji="0" lang="en-US" altLang="zh-CN" sz="3200">
                  <a:solidFill>
                    <a:srgbClr val="0000FF"/>
                  </a:solidFill>
                  <a:effectLst>
                    <a:outerShdw blurRad="38100" dist="38100" dir="2700000" algn="tl">
                      <a:srgbClr val="C0C0C0"/>
                    </a:outerShdw>
                  </a:effectLst>
                  <a:latin typeface="宋体" panose="02010600030101010101" pitchFamily="2" charset="-122"/>
                </a:rPr>
                <a:t>B</a:t>
              </a:r>
              <a:endParaRPr kumimoji="0" lang="en-US" altLang="zh-CN" sz="3200">
                <a:effectLst>
                  <a:outerShdw blurRad="38100" dist="38100" dir="2700000" algn="tl">
                    <a:srgbClr val="C0C0C0"/>
                  </a:outerShdw>
                </a:effectLst>
              </a:endParaRPr>
            </a:p>
          </p:txBody>
        </p:sp>
        <p:sp>
          <p:nvSpPr>
            <p:cNvPr id="71689" name="Rectangle 9"/>
            <p:cNvSpPr>
              <a:spLocks noChangeArrowheads="1"/>
            </p:cNvSpPr>
            <p:nvPr/>
          </p:nvSpPr>
          <p:spPr bwMode="auto">
            <a:xfrm>
              <a:off x="2294" y="46"/>
              <a:ext cx="129" cy="3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kumimoji="0" lang="en-US" altLang="zh-CN" sz="3200">
                  <a:solidFill>
                    <a:srgbClr val="0000FF"/>
                  </a:solidFill>
                  <a:effectLst>
                    <a:outerShdw blurRad="38100" dist="38100" dir="2700000" algn="tl">
                      <a:srgbClr val="C0C0C0"/>
                    </a:outerShdw>
                  </a:effectLst>
                  <a:latin typeface="宋体" panose="02010600030101010101" pitchFamily="2" charset="-122"/>
                </a:rPr>
                <a:t>C</a:t>
              </a:r>
              <a:endParaRPr kumimoji="0" lang="en-US" altLang="zh-CN" sz="3200">
                <a:effectLst>
                  <a:outerShdw blurRad="38100" dist="38100" dir="2700000" algn="tl">
                    <a:srgbClr val="C0C0C0"/>
                  </a:outerShdw>
                </a:effectLst>
              </a:endParaRPr>
            </a:p>
          </p:txBody>
        </p:sp>
        <p:sp>
          <p:nvSpPr>
            <p:cNvPr id="71690" name="Rectangle 10"/>
            <p:cNvSpPr>
              <a:spLocks noChangeArrowheads="1"/>
            </p:cNvSpPr>
            <p:nvPr/>
          </p:nvSpPr>
          <p:spPr bwMode="auto">
            <a:xfrm>
              <a:off x="635" y="0"/>
              <a:ext cx="129" cy="3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kumimoji="0" lang="en-US" altLang="zh-CN" sz="3200">
                  <a:solidFill>
                    <a:srgbClr val="0000FF"/>
                  </a:solidFill>
                  <a:effectLst>
                    <a:outerShdw blurRad="38100" dist="38100" dir="2700000" algn="tl">
                      <a:srgbClr val="C0C0C0"/>
                    </a:outerShdw>
                  </a:effectLst>
                  <a:latin typeface="宋体" panose="02010600030101010101" pitchFamily="2" charset="-122"/>
                </a:rPr>
                <a:t>D</a:t>
              </a:r>
              <a:endParaRPr kumimoji="0" lang="en-US" altLang="zh-CN" sz="3200">
                <a:effectLst>
                  <a:outerShdw blurRad="38100" dist="38100" dir="2700000" algn="tl">
                    <a:srgbClr val="C0C0C0"/>
                  </a:outerShdw>
                </a:effectLst>
              </a:endParaRPr>
            </a:p>
          </p:txBody>
        </p:sp>
        <p:sp>
          <p:nvSpPr>
            <p:cNvPr id="71691" name="未知"/>
            <p:cNvSpPr/>
            <p:nvPr/>
          </p:nvSpPr>
          <p:spPr bwMode="auto">
            <a:xfrm>
              <a:off x="89" y="353"/>
              <a:ext cx="2254" cy="710"/>
            </a:xfrm>
            <a:custGeom>
              <a:avLst/>
              <a:gdLst>
                <a:gd name="T0" fmla="*/ 1786 w 6762"/>
                <a:gd name="T1" fmla="*/ 0 h 2130"/>
                <a:gd name="T2" fmla="*/ 0 w 6762"/>
                <a:gd name="T3" fmla="*/ 2130 h 2130"/>
                <a:gd name="T4" fmla="*/ 4974 w 6762"/>
                <a:gd name="T5" fmla="*/ 2130 h 2130"/>
                <a:gd name="T6" fmla="*/ 6762 w 6762"/>
                <a:gd name="T7" fmla="*/ 0 h 2130"/>
                <a:gd name="T8" fmla="*/ 1786 w 6762"/>
                <a:gd name="T9" fmla="*/ 0 h 2130"/>
              </a:gdLst>
              <a:ahLst/>
              <a:cxnLst>
                <a:cxn ang="0">
                  <a:pos x="T0" y="T1"/>
                </a:cxn>
                <a:cxn ang="0">
                  <a:pos x="T2" y="T3"/>
                </a:cxn>
                <a:cxn ang="0">
                  <a:pos x="T4" y="T5"/>
                </a:cxn>
                <a:cxn ang="0">
                  <a:pos x="T6" y="T7"/>
                </a:cxn>
                <a:cxn ang="0">
                  <a:pos x="T8" y="T9"/>
                </a:cxn>
              </a:cxnLst>
              <a:rect l="0" t="0" r="r" b="b"/>
              <a:pathLst>
                <a:path w="6762" h="2130">
                  <a:moveTo>
                    <a:pt x="1786" y="0"/>
                  </a:moveTo>
                  <a:lnTo>
                    <a:pt x="0" y="2130"/>
                  </a:lnTo>
                  <a:lnTo>
                    <a:pt x="4974" y="2130"/>
                  </a:lnTo>
                  <a:lnTo>
                    <a:pt x="6762" y="0"/>
                  </a:lnTo>
                  <a:lnTo>
                    <a:pt x="1786" y="0"/>
                  </a:lnTo>
                </a:path>
              </a:pathLst>
            </a:custGeom>
            <a:noFill/>
            <a:ln w="41275" cmpd="sng">
              <a:solidFill>
                <a:srgbClr val="0000FF"/>
              </a:solidFill>
              <a:rou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71692" name="Rectangle 12"/>
            <p:cNvSpPr>
              <a:spLocks noChangeArrowheads="1"/>
            </p:cNvSpPr>
            <p:nvPr/>
          </p:nvSpPr>
          <p:spPr bwMode="auto">
            <a:xfrm>
              <a:off x="1082" y="0"/>
              <a:ext cx="129" cy="3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kumimoji="0" lang="en-US" altLang="zh-CN" sz="3200">
                  <a:solidFill>
                    <a:srgbClr val="0000FF"/>
                  </a:solidFill>
                  <a:effectLst>
                    <a:outerShdw blurRad="38100" dist="38100" dir="2700000" algn="tl">
                      <a:srgbClr val="C0C0C0"/>
                    </a:outerShdw>
                  </a:effectLst>
                  <a:latin typeface="宋体" panose="02010600030101010101" pitchFamily="2" charset="-122"/>
                </a:rPr>
                <a:t>F</a:t>
              </a:r>
              <a:endParaRPr kumimoji="0" lang="en-US" altLang="zh-CN" sz="3200">
                <a:effectLst>
                  <a:outerShdw blurRad="38100" dist="38100" dir="2700000" algn="tl">
                    <a:srgbClr val="C0C0C0"/>
                  </a:outerShdw>
                </a:effectLst>
              </a:endParaRPr>
            </a:p>
          </p:txBody>
        </p:sp>
        <p:sp>
          <p:nvSpPr>
            <p:cNvPr id="71693" name="Rectangle 13"/>
            <p:cNvSpPr>
              <a:spLocks noChangeArrowheads="1"/>
            </p:cNvSpPr>
            <p:nvPr/>
          </p:nvSpPr>
          <p:spPr bwMode="auto">
            <a:xfrm>
              <a:off x="1309" y="1089"/>
              <a:ext cx="129" cy="3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kumimoji="0" lang="en-US" altLang="zh-CN" sz="3200">
                  <a:solidFill>
                    <a:srgbClr val="0000FF"/>
                  </a:solidFill>
                  <a:effectLst>
                    <a:outerShdw blurRad="38100" dist="38100" dir="2700000" algn="tl">
                      <a:srgbClr val="C0C0C0"/>
                    </a:outerShdw>
                  </a:effectLst>
                  <a:latin typeface="宋体" panose="02010600030101010101" pitchFamily="2" charset="-122"/>
                </a:rPr>
                <a:t>E</a:t>
              </a:r>
              <a:endParaRPr kumimoji="0" lang="en-US" altLang="zh-CN" sz="3200">
                <a:effectLst>
                  <a:outerShdw blurRad="38100" dist="38100" dir="2700000" algn="tl">
                    <a:srgbClr val="C0C0C0"/>
                  </a:outerShdw>
                </a:effectLst>
              </a:endParaRPr>
            </a:p>
          </p:txBody>
        </p:sp>
        <p:sp>
          <p:nvSpPr>
            <p:cNvPr id="71694" name="Line 14"/>
            <p:cNvSpPr>
              <a:spLocks noChangeShapeType="1"/>
            </p:cNvSpPr>
            <p:nvPr/>
          </p:nvSpPr>
          <p:spPr bwMode="auto">
            <a:xfrm flipV="1">
              <a:off x="129" y="365"/>
              <a:ext cx="2178" cy="668"/>
            </a:xfrm>
            <a:prstGeom prst="line">
              <a:avLst/>
            </a:prstGeom>
            <a:noFill/>
            <a:ln w="38100">
              <a:solidFill>
                <a:srgbClr val="0000FF"/>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71695" name="Line 15"/>
            <p:cNvSpPr>
              <a:spLocks noChangeShapeType="1"/>
            </p:cNvSpPr>
            <p:nvPr/>
          </p:nvSpPr>
          <p:spPr bwMode="auto">
            <a:xfrm flipH="1" flipV="1">
              <a:off x="674" y="353"/>
              <a:ext cx="1088" cy="680"/>
            </a:xfrm>
            <a:prstGeom prst="line">
              <a:avLst/>
            </a:prstGeom>
            <a:noFill/>
            <a:ln w="38100">
              <a:solidFill>
                <a:srgbClr val="0000FF"/>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71696" name="Line 16"/>
            <p:cNvSpPr>
              <a:spLocks noChangeShapeType="1"/>
            </p:cNvSpPr>
            <p:nvPr/>
          </p:nvSpPr>
          <p:spPr bwMode="auto">
            <a:xfrm flipH="1" flipV="1">
              <a:off x="1082" y="353"/>
              <a:ext cx="317" cy="726"/>
            </a:xfrm>
            <a:prstGeom prst="line">
              <a:avLst/>
            </a:prstGeom>
            <a:noFill/>
            <a:ln w="38100">
              <a:solidFill>
                <a:srgbClr val="0000FF"/>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71697" name="Rectangle 17"/>
            <p:cNvSpPr>
              <a:spLocks noChangeArrowheads="1"/>
            </p:cNvSpPr>
            <p:nvPr/>
          </p:nvSpPr>
          <p:spPr bwMode="auto">
            <a:xfrm>
              <a:off x="1069" y="670"/>
              <a:ext cx="129" cy="3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kumimoji="0" lang="en-US" altLang="zh-CN" sz="3200">
                  <a:solidFill>
                    <a:srgbClr val="0000FF"/>
                  </a:solidFill>
                  <a:effectLst>
                    <a:outerShdw blurRad="38100" dist="38100" dir="2700000" algn="tl">
                      <a:srgbClr val="C0C0C0"/>
                    </a:outerShdw>
                  </a:effectLst>
                  <a:latin typeface="宋体" panose="02010600030101010101" pitchFamily="2" charset="-122"/>
                </a:rPr>
                <a:t>O</a:t>
              </a:r>
              <a:endParaRPr kumimoji="0" lang="en-US" altLang="zh-CN" sz="3200">
                <a:effectLst>
                  <a:outerShdw blurRad="38100" dist="38100" dir="2700000" algn="tl">
                    <a:srgbClr val="C0C0C0"/>
                  </a:outerShdw>
                </a:effectLst>
              </a:endParaRPr>
            </a:p>
          </p:txBody>
        </p:sp>
      </p:grpSp>
      <p:sp>
        <p:nvSpPr>
          <p:cNvPr id="71698" name="Text Box 18"/>
          <p:cNvSpPr txBox="1">
            <a:spLocks noChangeArrowheads="1"/>
          </p:cNvSpPr>
          <p:nvPr/>
        </p:nvSpPr>
        <p:spPr bwMode="auto">
          <a:xfrm>
            <a:off x="250825" y="2205038"/>
            <a:ext cx="3311525"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kumimoji="0" lang="zh-CN" altLang="en-US" dirty="0">
                <a:solidFill>
                  <a:srgbClr val="FF0000"/>
                </a:solidFill>
                <a:latin typeface="新宋体" panose="02010609030101010101" charset="-122"/>
                <a:ea typeface="新宋体" panose="02010609030101010101" charset="-122"/>
              </a:rPr>
              <a:t>证明</a:t>
            </a:r>
            <a:r>
              <a:rPr kumimoji="0" lang="zh-CN" altLang="en-US" dirty="0">
                <a:solidFill>
                  <a:srgbClr val="0000FF"/>
                </a:solidFill>
                <a:latin typeface="新宋体" panose="02010609030101010101" charset="-122"/>
                <a:ea typeface="新宋体" panose="02010609030101010101" charset="-122"/>
              </a:rPr>
              <a:t>∵</a:t>
            </a:r>
            <a:r>
              <a:rPr kumimoji="0" lang="en-US" altLang="zh-CN" dirty="0">
                <a:solidFill>
                  <a:srgbClr val="0000FF"/>
                </a:solidFill>
                <a:latin typeface="新宋体" panose="02010609030101010101" charset="-122"/>
                <a:ea typeface="新宋体" panose="02010609030101010101" charset="-122"/>
              </a:rPr>
              <a:t>AB∥CD</a:t>
            </a:r>
          </a:p>
        </p:txBody>
      </p:sp>
      <p:sp>
        <p:nvSpPr>
          <p:cNvPr id="71699" name="Text Box 19"/>
          <p:cNvSpPr txBox="1">
            <a:spLocks noChangeArrowheads="1"/>
          </p:cNvSpPr>
          <p:nvPr/>
        </p:nvSpPr>
        <p:spPr bwMode="auto">
          <a:xfrm>
            <a:off x="900113" y="2852738"/>
            <a:ext cx="3673475"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kumimoji="0" lang="zh-CN" altLang="en-US">
                <a:latin typeface="宋体" panose="02010600030101010101" pitchFamily="2" charset="-122"/>
              </a:rPr>
              <a:t>∴∠</a:t>
            </a:r>
            <a:r>
              <a:rPr kumimoji="0" lang="en-US" altLang="zh-CN">
                <a:latin typeface="宋体" panose="02010600030101010101" pitchFamily="2" charset="-122"/>
              </a:rPr>
              <a:t>ODF=∠OBE</a:t>
            </a:r>
          </a:p>
        </p:txBody>
      </p:sp>
      <p:sp>
        <p:nvSpPr>
          <p:cNvPr id="71700" name="Text Box 20"/>
          <p:cNvSpPr txBox="1">
            <a:spLocks noChangeArrowheads="1"/>
          </p:cNvSpPr>
          <p:nvPr/>
        </p:nvSpPr>
        <p:spPr bwMode="auto">
          <a:xfrm>
            <a:off x="755650" y="5357813"/>
            <a:ext cx="446405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kumimoji="0" lang="zh-CN" altLang="en-US">
                <a:solidFill>
                  <a:srgbClr val="0000FF"/>
                </a:solidFill>
                <a:latin typeface="新宋体" panose="02010609030101010101" charset="-122"/>
                <a:ea typeface="新宋体" panose="02010609030101010101" charset="-122"/>
              </a:rPr>
              <a:t>∴△</a:t>
            </a:r>
            <a:r>
              <a:rPr kumimoji="0" lang="zh-CN">
                <a:solidFill>
                  <a:srgbClr val="0000FF"/>
                </a:solidFill>
                <a:latin typeface="新宋体" panose="02010609030101010101" charset="-122"/>
                <a:ea typeface="新宋体" panose="02010609030101010101" charset="-122"/>
              </a:rPr>
              <a:t>DOF≌△BOE</a:t>
            </a:r>
            <a:r>
              <a:rPr kumimoji="0" lang="zh-CN" altLang="en-US">
                <a:solidFill>
                  <a:srgbClr val="0000FF"/>
                </a:solidFill>
                <a:latin typeface="新宋体" panose="02010609030101010101" charset="-122"/>
                <a:ea typeface="新宋体" panose="02010609030101010101" charset="-122"/>
              </a:rPr>
              <a:t>（</a:t>
            </a:r>
            <a:r>
              <a:rPr kumimoji="0" lang="en-US" altLang="zh-CN">
                <a:solidFill>
                  <a:srgbClr val="FF0000"/>
                </a:solidFill>
                <a:latin typeface="新宋体" panose="02010609030101010101" charset="-122"/>
                <a:ea typeface="新宋体" panose="02010609030101010101" charset="-122"/>
              </a:rPr>
              <a:t>ASA</a:t>
            </a:r>
            <a:r>
              <a:rPr kumimoji="0" lang="zh-CN" altLang="en-US">
                <a:solidFill>
                  <a:srgbClr val="0000FF"/>
                </a:solidFill>
                <a:latin typeface="新宋体" panose="02010609030101010101" charset="-122"/>
                <a:ea typeface="新宋体" panose="02010609030101010101" charset="-122"/>
              </a:rPr>
              <a:t>）</a:t>
            </a:r>
          </a:p>
        </p:txBody>
      </p:sp>
      <p:sp>
        <p:nvSpPr>
          <p:cNvPr id="71701" name="Text Box 21"/>
          <p:cNvSpPr txBox="1">
            <a:spLocks noChangeArrowheads="1"/>
          </p:cNvSpPr>
          <p:nvPr/>
        </p:nvSpPr>
        <p:spPr bwMode="auto">
          <a:xfrm>
            <a:off x="828675" y="4005263"/>
            <a:ext cx="1871663"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kumimoji="0" lang="zh-CN" altLang="en-US" sz="2400">
                <a:solidFill>
                  <a:srgbClr val="FF0000"/>
                </a:solidFill>
                <a:latin typeface="宋体" panose="02010600030101010101" pitchFamily="2" charset="-122"/>
              </a:rPr>
              <a:t>∴</a:t>
            </a:r>
            <a:r>
              <a:rPr kumimoji="0" lang="en-US" altLang="zh-CN" sz="3200">
                <a:solidFill>
                  <a:srgbClr val="FF0000"/>
                </a:solidFill>
                <a:latin typeface="宋体" panose="02010600030101010101" pitchFamily="2" charset="-122"/>
              </a:rPr>
              <a:t>OD=OB</a:t>
            </a:r>
          </a:p>
        </p:txBody>
      </p:sp>
      <p:sp>
        <p:nvSpPr>
          <p:cNvPr id="71702" name="Text Box 22"/>
          <p:cNvSpPr txBox="1">
            <a:spLocks noChangeArrowheads="1"/>
          </p:cNvSpPr>
          <p:nvPr/>
        </p:nvSpPr>
        <p:spPr bwMode="auto">
          <a:xfrm>
            <a:off x="2482850" y="2251075"/>
            <a:ext cx="36734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kumimoji="0" lang="en-US" altLang="zh-CN" sz="2400">
                <a:solidFill>
                  <a:srgbClr val="FF0000"/>
                </a:solidFill>
              </a:rPr>
              <a:t>(</a:t>
            </a:r>
            <a:r>
              <a:rPr kumimoji="0" lang="zh-CN" altLang="en-US" sz="2400">
                <a:solidFill>
                  <a:srgbClr val="FF0000"/>
                </a:solidFill>
              </a:rPr>
              <a:t>平行四边形的对边平行）</a:t>
            </a:r>
          </a:p>
        </p:txBody>
      </p:sp>
      <p:sp>
        <p:nvSpPr>
          <p:cNvPr id="71703" name="Text Box 23"/>
          <p:cNvSpPr txBox="1">
            <a:spLocks noChangeArrowheads="1"/>
          </p:cNvSpPr>
          <p:nvPr/>
        </p:nvSpPr>
        <p:spPr bwMode="auto">
          <a:xfrm>
            <a:off x="2339975" y="4149725"/>
            <a:ext cx="47529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kumimoji="0" lang="en-US" altLang="zh-CN" sz="2400">
                <a:latin typeface="楷体_GB2312" pitchFamily="49" charset="-122"/>
                <a:ea typeface="楷体_GB2312" pitchFamily="49" charset="-122"/>
              </a:rPr>
              <a:t>(</a:t>
            </a:r>
            <a:r>
              <a:rPr kumimoji="0" lang="zh-CN" altLang="en-US" sz="2400">
                <a:latin typeface="楷体_GB2312" pitchFamily="49" charset="-122"/>
                <a:ea typeface="楷体_GB2312" pitchFamily="49" charset="-122"/>
              </a:rPr>
              <a:t>平行四边形的对角线互相平分）</a:t>
            </a:r>
          </a:p>
        </p:txBody>
      </p:sp>
      <p:sp>
        <p:nvSpPr>
          <p:cNvPr id="71704" name="Text Box 24"/>
          <p:cNvSpPr txBox="1">
            <a:spLocks noChangeArrowheads="1"/>
          </p:cNvSpPr>
          <p:nvPr/>
        </p:nvSpPr>
        <p:spPr bwMode="auto">
          <a:xfrm>
            <a:off x="900113" y="3500438"/>
            <a:ext cx="43211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zh-CN" altLang="en-US" sz="2400">
                <a:solidFill>
                  <a:srgbClr val="0000FF"/>
                </a:solidFill>
                <a:latin typeface="新宋体" panose="02010609030101010101" charset="-122"/>
                <a:ea typeface="新宋体" panose="02010609030101010101" charset="-122"/>
              </a:rPr>
              <a:t>∵ 四边形</a:t>
            </a:r>
            <a:r>
              <a:rPr lang="en-US" altLang="zh-CN" sz="2400">
                <a:solidFill>
                  <a:srgbClr val="0000FF"/>
                </a:solidFill>
                <a:latin typeface="新宋体" panose="02010609030101010101" charset="-122"/>
                <a:ea typeface="新宋体" panose="02010609030101010101" charset="-122"/>
              </a:rPr>
              <a:t>ABCD</a:t>
            </a:r>
            <a:r>
              <a:rPr lang="zh-CN" altLang="en-US" sz="2400">
                <a:solidFill>
                  <a:srgbClr val="0000FF"/>
                </a:solidFill>
                <a:latin typeface="新宋体" panose="02010609030101010101" charset="-122"/>
                <a:ea typeface="新宋体" panose="02010609030101010101" charset="-122"/>
              </a:rPr>
              <a:t>是平行四边形</a:t>
            </a:r>
          </a:p>
        </p:txBody>
      </p:sp>
      <p:sp>
        <p:nvSpPr>
          <p:cNvPr id="71705" name="Text Box 25"/>
          <p:cNvSpPr txBox="1">
            <a:spLocks noChangeArrowheads="1"/>
          </p:cNvSpPr>
          <p:nvPr/>
        </p:nvSpPr>
        <p:spPr bwMode="auto">
          <a:xfrm>
            <a:off x="395288" y="4652963"/>
            <a:ext cx="3457575"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kumimoji="0" lang="zh-CN" altLang="en-US">
                <a:latin typeface="新宋体" panose="02010609030101010101" charset="-122"/>
                <a:ea typeface="新宋体" panose="02010609030101010101" charset="-122"/>
              </a:rPr>
              <a:t>又∵∠</a:t>
            </a:r>
            <a:r>
              <a:rPr kumimoji="0" lang="en-US" altLang="zh-CN">
                <a:latin typeface="新宋体" panose="02010609030101010101" charset="-122"/>
                <a:ea typeface="新宋体" panose="02010609030101010101" charset="-122"/>
              </a:rPr>
              <a:t>DOF=∠BOE</a:t>
            </a:r>
          </a:p>
        </p:txBody>
      </p:sp>
      <p:sp>
        <p:nvSpPr>
          <p:cNvPr id="71706" name="Text Box 26"/>
          <p:cNvSpPr txBox="1">
            <a:spLocks noChangeArrowheads="1"/>
          </p:cNvSpPr>
          <p:nvPr/>
        </p:nvSpPr>
        <p:spPr bwMode="auto">
          <a:xfrm>
            <a:off x="4787900" y="5357813"/>
            <a:ext cx="208915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kumimoji="0" lang="zh-CN" altLang="en-US">
                <a:solidFill>
                  <a:srgbClr val="FF0000"/>
                </a:solidFill>
                <a:latin typeface="新宋体" panose="02010609030101010101" charset="-122"/>
                <a:ea typeface="新宋体" panose="02010609030101010101" charset="-122"/>
              </a:rPr>
              <a:t>∴</a:t>
            </a:r>
            <a:r>
              <a:rPr kumimoji="0" lang="en-US" altLang="zh-CN">
                <a:solidFill>
                  <a:srgbClr val="FF0000"/>
                </a:solidFill>
                <a:latin typeface="新宋体" panose="02010609030101010101" charset="-122"/>
                <a:ea typeface="新宋体" panose="02010609030101010101" charset="-122"/>
              </a:rPr>
              <a:t>OE=OF</a:t>
            </a:r>
          </a:p>
        </p:txBody>
      </p:sp>
      <p:sp>
        <p:nvSpPr>
          <p:cNvPr id="71707" name="Text Box 27"/>
          <p:cNvSpPr txBox="1">
            <a:spLocks noChangeArrowheads="1"/>
          </p:cNvSpPr>
          <p:nvPr/>
        </p:nvSpPr>
        <p:spPr bwMode="auto">
          <a:xfrm>
            <a:off x="468313" y="6021388"/>
            <a:ext cx="7127875"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zh-CN" altLang="en-US" sz="3200" dirty="0">
                <a:latin typeface="楷体_GB2312" pitchFamily="49" charset="-122"/>
                <a:ea typeface="楷体_GB2312" pitchFamily="49" charset="-122"/>
              </a:rPr>
              <a:t>改变直线</a:t>
            </a:r>
            <a:r>
              <a:rPr lang="en-US" altLang="zh-CN" sz="3200" dirty="0">
                <a:latin typeface="楷体_GB2312" pitchFamily="49" charset="-122"/>
                <a:ea typeface="楷体_GB2312" pitchFamily="49" charset="-122"/>
              </a:rPr>
              <a:t>EF</a:t>
            </a:r>
            <a:r>
              <a:rPr lang="zh-CN" altLang="en-US" sz="3200" dirty="0">
                <a:latin typeface="楷体_GB2312" pitchFamily="49" charset="-122"/>
                <a:ea typeface="楷体_GB2312" pitchFamily="49" charset="-122"/>
              </a:rPr>
              <a:t>的位置，</a:t>
            </a:r>
            <a:r>
              <a:rPr lang="en-US" altLang="zh-CN" sz="3200" dirty="0">
                <a:latin typeface="楷体_GB2312" pitchFamily="49" charset="-122"/>
                <a:ea typeface="楷体_GB2312" pitchFamily="49" charset="-122"/>
              </a:rPr>
              <a:t>OE=OF</a:t>
            </a:r>
            <a:r>
              <a:rPr lang="zh-CN" altLang="en-US" sz="3200" dirty="0">
                <a:latin typeface="楷体_GB2312" pitchFamily="49" charset="-122"/>
                <a:ea typeface="楷体_GB2312" pitchFamily="49" charset="-122"/>
              </a:rPr>
              <a:t>还成立吗</a:t>
            </a:r>
            <a:r>
              <a:rPr lang="en-US" altLang="zh-CN" sz="3200" dirty="0" smtClean="0">
                <a:latin typeface="楷体_GB2312" pitchFamily="49" charset="-122"/>
                <a:ea typeface="楷体_GB2312" pitchFamily="49" charset="-122"/>
              </a:rPr>
              <a:t>? </a:t>
            </a:r>
            <a:endParaRPr lang="en-US" altLang="zh-CN" sz="3200" dirty="0">
              <a:latin typeface="楷体_GB2312" pitchFamily="49" charset="-122"/>
              <a:ea typeface="楷体_GB2312" pitchFamily="49"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1698"/>
                                        </p:tgtEl>
                                        <p:attrNameLst>
                                          <p:attrName>style.visibility</p:attrName>
                                        </p:attrNameLst>
                                      </p:cBhvr>
                                      <p:to>
                                        <p:strVal val="visible"/>
                                      </p:to>
                                    </p:set>
                                    <p:animEffect transition="in" filter="blinds(horizontal)">
                                      <p:cBhvr>
                                        <p:cTn id="7" dur="500"/>
                                        <p:tgtEl>
                                          <p:spTgt spid="71698"/>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1702"/>
                                        </p:tgtEl>
                                        <p:attrNameLst>
                                          <p:attrName>style.visibility</p:attrName>
                                        </p:attrNameLst>
                                      </p:cBhvr>
                                      <p:to>
                                        <p:strVal val="visible"/>
                                      </p:to>
                                    </p:set>
                                    <p:animEffect transition="in" filter="blinds(horizontal)">
                                      <p:cBhvr>
                                        <p:cTn id="12" dur="500"/>
                                        <p:tgtEl>
                                          <p:spTgt spid="71702"/>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1699"/>
                                        </p:tgtEl>
                                        <p:attrNameLst>
                                          <p:attrName>style.visibility</p:attrName>
                                        </p:attrNameLst>
                                      </p:cBhvr>
                                      <p:to>
                                        <p:strVal val="visible"/>
                                      </p:to>
                                    </p:set>
                                    <p:animEffect transition="in" filter="blinds(horizontal)">
                                      <p:cBhvr>
                                        <p:cTn id="17" dur="500"/>
                                        <p:tgtEl>
                                          <p:spTgt spid="71699"/>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71704"/>
                                        </p:tgtEl>
                                        <p:attrNameLst>
                                          <p:attrName>style.visibility</p:attrName>
                                        </p:attrNameLst>
                                      </p:cBhvr>
                                      <p:to>
                                        <p:strVal val="visible"/>
                                      </p:to>
                                    </p:set>
                                    <p:anim calcmode="lin" valueType="num">
                                      <p:cBhvr additive="base">
                                        <p:cTn id="22" dur="500" fill="hold"/>
                                        <p:tgtEl>
                                          <p:spTgt spid="71704"/>
                                        </p:tgtEl>
                                        <p:attrNameLst>
                                          <p:attrName>ppt_x</p:attrName>
                                        </p:attrNameLst>
                                      </p:cBhvr>
                                      <p:tavLst>
                                        <p:tav tm="0">
                                          <p:val>
                                            <p:strVal val="#ppt_x"/>
                                          </p:val>
                                        </p:tav>
                                        <p:tav tm="100000">
                                          <p:val>
                                            <p:strVal val="#ppt_x"/>
                                          </p:val>
                                        </p:tav>
                                      </p:tavLst>
                                    </p:anim>
                                    <p:anim calcmode="lin" valueType="num">
                                      <p:cBhvr additive="base">
                                        <p:cTn id="23" dur="500" fill="hold"/>
                                        <p:tgtEl>
                                          <p:spTgt spid="71704"/>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grpId="0" nodeType="clickEffect">
                                  <p:stCondLst>
                                    <p:cond delay="0"/>
                                  </p:stCondLst>
                                  <p:childTnLst>
                                    <p:set>
                                      <p:cBhvr>
                                        <p:cTn id="27" dur="1" fill="hold">
                                          <p:stCondLst>
                                            <p:cond delay="0"/>
                                          </p:stCondLst>
                                        </p:cTn>
                                        <p:tgtEl>
                                          <p:spTgt spid="71701"/>
                                        </p:tgtEl>
                                        <p:attrNameLst>
                                          <p:attrName>style.visibility</p:attrName>
                                        </p:attrNameLst>
                                      </p:cBhvr>
                                      <p:to>
                                        <p:strVal val="visible"/>
                                      </p:to>
                                    </p:set>
                                    <p:animEffect transition="in" filter="blinds(horizontal)">
                                      <p:cBhvr>
                                        <p:cTn id="28" dur="500"/>
                                        <p:tgtEl>
                                          <p:spTgt spid="71701"/>
                                        </p:tgtEl>
                                      </p:cBhvr>
                                    </p:animEffect>
                                  </p:childTnLst>
                                </p:cTn>
                              </p:par>
                            </p:childTnLst>
                          </p:cTn>
                        </p:par>
                      </p:childTnLst>
                    </p:cTn>
                  </p:par>
                  <p:par>
                    <p:cTn id="29" fill="hold">
                      <p:stCondLst>
                        <p:cond delay="indefinite"/>
                      </p:stCondLst>
                      <p:childTnLst>
                        <p:par>
                          <p:cTn id="30" fill="hold">
                            <p:stCondLst>
                              <p:cond delay="0"/>
                            </p:stCondLst>
                            <p:childTnLst>
                              <p:par>
                                <p:cTn id="31" presetID="3" presetClass="entr" presetSubtype="10" fill="hold" grpId="0" nodeType="clickEffect">
                                  <p:stCondLst>
                                    <p:cond delay="0"/>
                                  </p:stCondLst>
                                  <p:childTnLst>
                                    <p:set>
                                      <p:cBhvr>
                                        <p:cTn id="32" dur="1" fill="hold">
                                          <p:stCondLst>
                                            <p:cond delay="0"/>
                                          </p:stCondLst>
                                        </p:cTn>
                                        <p:tgtEl>
                                          <p:spTgt spid="71703"/>
                                        </p:tgtEl>
                                        <p:attrNameLst>
                                          <p:attrName>style.visibility</p:attrName>
                                        </p:attrNameLst>
                                      </p:cBhvr>
                                      <p:to>
                                        <p:strVal val="visible"/>
                                      </p:to>
                                    </p:set>
                                    <p:animEffect transition="in" filter="blinds(horizontal)">
                                      <p:cBhvr>
                                        <p:cTn id="33" dur="500"/>
                                        <p:tgtEl>
                                          <p:spTgt spid="71703"/>
                                        </p:tgtEl>
                                      </p:cBhvr>
                                    </p:animEffect>
                                  </p:childTnLst>
                                </p:cTn>
                              </p:par>
                            </p:childTnLst>
                          </p:cTn>
                        </p:par>
                      </p:childTnLst>
                    </p:cTn>
                  </p:par>
                  <p:par>
                    <p:cTn id="34" fill="hold">
                      <p:stCondLst>
                        <p:cond delay="indefinite"/>
                      </p:stCondLst>
                      <p:childTnLst>
                        <p:par>
                          <p:cTn id="35" fill="hold">
                            <p:stCondLst>
                              <p:cond delay="0"/>
                            </p:stCondLst>
                            <p:childTnLst>
                              <p:par>
                                <p:cTn id="36" presetID="3" presetClass="entr" presetSubtype="10" fill="hold" grpId="0" nodeType="clickEffect">
                                  <p:stCondLst>
                                    <p:cond delay="0"/>
                                  </p:stCondLst>
                                  <p:childTnLst>
                                    <p:set>
                                      <p:cBhvr>
                                        <p:cTn id="37" dur="1" fill="hold">
                                          <p:stCondLst>
                                            <p:cond delay="0"/>
                                          </p:stCondLst>
                                        </p:cTn>
                                        <p:tgtEl>
                                          <p:spTgt spid="71705"/>
                                        </p:tgtEl>
                                        <p:attrNameLst>
                                          <p:attrName>style.visibility</p:attrName>
                                        </p:attrNameLst>
                                      </p:cBhvr>
                                      <p:to>
                                        <p:strVal val="visible"/>
                                      </p:to>
                                    </p:set>
                                    <p:animEffect transition="in" filter="blinds(horizontal)">
                                      <p:cBhvr>
                                        <p:cTn id="38" dur="500"/>
                                        <p:tgtEl>
                                          <p:spTgt spid="71705"/>
                                        </p:tgtEl>
                                      </p:cBhvr>
                                    </p:animEffect>
                                  </p:childTnLst>
                                </p:cTn>
                              </p:par>
                            </p:childTnLst>
                          </p:cTn>
                        </p:par>
                      </p:childTnLst>
                    </p:cTn>
                  </p:par>
                  <p:par>
                    <p:cTn id="39" fill="hold">
                      <p:stCondLst>
                        <p:cond delay="indefinite"/>
                      </p:stCondLst>
                      <p:childTnLst>
                        <p:par>
                          <p:cTn id="40" fill="hold">
                            <p:stCondLst>
                              <p:cond delay="0"/>
                            </p:stCondLst>
                            <p:childTnLst>
                              <p:par>
                                <p:cTn id="41" presetID="3" presetClass="entr" presetSubtype="10" fill="hold" grpId="0" nodeType="clickEffect">
                                  <p:stCondLst>
                                    <p:cond delay="0"/>
                                  </p:stCondLst>
                                  <p:childTnLst>
                                    <p:set>
                                      <p:cBhvr>
                                        <p:cTn id="42" dur="1" fill="hold">
                                          <p:stCondLst>
                                            <p:cond delay="0"/>
                                          </p:stCondLst>
                                        </p:cTn>
                                        <p:tgtEl>
                                          <p:spTgt spid="71700"/>
                                        </p:tgtEl>
                                        <p:attrNameLst>
                                          <p:attrName>style.visibility</p:attrName>
                                        </p:attrNameLst>
                                      </p:cBhvr>
                                      <p:to>
                                        <p:strVal val="visible"/>
                                      </p:to>
                                    </p:set>
                                    <p:animEffect transition="in" filter="blinds(horizontal)">
                                      <p:cBhvr>
                                        <p:cTn id="43" dur="500"/>
                                        <p:tgtEl>
                                          <p:spTgt spid="71700"/>
                                        </p:tgtEl>
                                      </p:cBhvr>
                                    </p:animEffect>
                                  </p:childTnLst>
                                </p:cTn>
                              </p:par>
                            </p:childTnLst>
                          </p:cTn>
                        </p:par>
                      </p:childTnLst>
                    </p:cTn>
                  </p:par>
                  <p:par>
                    <p:cTn id="44" fill="hold">
                      <p:stCondLst>
                        <p:cond delay="indefinite"/>
                      </p:stCondLst>
                      <p:childTnLst>
                        <p:par>
                          <p:cTn id="45" fill="hold">
                            <p:stCondLst>
                              <p:cond delay="0"/>
                            </p:stCondLst>
                            <p:childTnLst>
                              <p:par>
                                <p:cTn id="46" presetID="3" presetClass="entr" presetSubtype="10" fill="hold" grpId="0" nodeType="clickEffect">
                                  <p:stCondLst>
                                    <p:cond delay="0"/>
                                  </p:stCondLst>
                                  <p:childTnLst>
                                    <p:set>
                                      <p:cBhvr>
                                        <p:cTn id="47" dur="1" fill="hold">
                                          <p:stCondLst>
                                            <p:cond delay="0"/>
                                          </p:stCondLst>
                                        </p:cTn>
                                        <p:tgtEl>
                                          <p:spTgt spid="71706"/>
                                        </p:tgtEl>
                                        <p:attrNameLst>
                                          <p:attrName>style.visibility</p:attrName>
                                        </p:attrNameLst>
                                      </p:cBhvr>
                                      <p:to>
                                        <p:strVal val="visible"/>
                                      </p:to>
                                    </p:set>
                                    <p:animEffect transition="in" filter="blinds(horizontal)">
                                      <p:cBhvr>
                                        <p:cTn id="48" dur="500"/>
                                        <p:tgtEl>
                                          <p:spTgt spid="71706"/>
                                        </p:tgtEl>
                                      </p:cBhvr>
                                    </p:animEffect>
                                  </p:childTnLst>
                                </p:cTn>
                              </p:par>
                            </p:childTnLst>
                          </p:cTn>
                        </p:par>
                      </p:childTnLst>
                    </p:cTn>
                  </p:par>
                  <p:par>
                    <p:cTn id="49" fill="hold">
                      <p:stCondLst>
                        <p:cond delay="indefinite"/>
                      </p:stCondLst>
                      <p:childTnLst>
                        <p:par>
                          <p:cTn id="50" fill="hold">
                            <p:stCondLst>
                              <p:cond delay="0"/>
                            </p:stCondLst>
                            <p:childTnLst>
                              <p:par>
                                <p:cTn id="51" presetID="2" presetClass="entr" presetSubtype="8" fill="hold" grpId="0" nodeType="clickEffect">
                                  <p:stCondLst>
                                    <p:cond delay="0"/>
                                  </p:stCondLst>
                                  <p:childTnLst>
                                    <p:set>
                                      <p:cBhvr>
                                        <p:cTn id="52" dur="1" fill="hold">
                                          <p:stCondLst>
                                            <p:cond delay="0"/>
                                          </p:stCondLst>
                                        </p:cTn>
                                        <p:tgtEl>
                                          <p:spTgt spid="71707">
                                            <p:txEl>
                                              <p:pRg st="0" end="0"/>
                                            </p:txEl>
                                          </p:spTgt>
                                        </p:tgtEl>
                                        <p:attrNameLst>
                                          <p:attrName>style.visibility</p:attrName>
                                        </p:attrNameLst>
                                      </p:cBhvr>
                                      <p:to>
                                        <p:strVal val="visible"/>
                                      </p:to>
                                    </p:set>
                                    <p:anim calcmode="lin" valueType="num">
                                      <p:cBhvr additive="base">
                                        <p:cTn id="53" dur="500" fill="hold"/>
                                        <p:tgtEl>
                                          <p:spTgt spid="71707">
                                            <p:txEl>
                                              <p:pRg st="0" end="0"/>
                                            </p:txEl>
                                          </p:spTgt>
                                        </p:tgtEl>
                                        <p:attrNameLst>
                                          <p:attrName>ppt_x</p:attrName>
                                        </p:attrNameLst>
                                      </p:cBhvr>
                                      <p:tavLst>
                                        <p:tav tm="0">
                                          <p:val>
                                            <p:strVal val="0-#ppt_w/2"/>
                                          </p:val>
                                        </p:tav>
                                        <p:tav tm="100000">
                                          <p:val>
                                            <p:strVal val="#ppt_x"/>
                                          </p:val>
                                        </p:tav>
                                      </p:tavLst>
                                    </p:anim>
                                    <p:anim calcmode="lin" valueType="num">
                                      <p:cBhvr additive="base">
                                        <p:cTn id="54" dur="500" fill="hold"/>
                                        <p:tgtEl>
                                          <p:spTgt spid="71707">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98" grpId="0"/>
      <p:bldP spid="71699" grpId="0"/>
      <p:bldP spid="71700" grpId="0"/>
      <p:bldP spid="71701" grpId="0"/>
      <p:bldP spid="71702" grpId="0"/>
      <p:bldP spid="71703" grpId="0"/>
      <p:bldP spid="71704" grpId="0"/>
      <p:bldP spid="71705" grpId="0"/>
      <p:bldP spid="71706" grpId="0"/>
      <p:bldP spid="71707" grpId="0" build="allAtOnce"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3490" name="Group 2"/>
          <p:cNvGrpSpPr/>
          <p:nvPr/>
        </p:nvGrpSpPr>
        <p:grpSpPr bwMode="auto">
          <a:xfrm>
            <a:off x="2411413" y="1412875"/>
            <a:ext cx="4368800" cy="2679700"/>
            <a:chOff x="1541" y="1458"/>
            <a:chExt cx="2752" cy="1688"/>
          </a:xfrm>
        </p:grpSpPr>
        <p:sp>
          <p:nvSpPr>
            <p:cNvPr id="63491" name="AutoShape 3"/>
            <p:cNvSpPr>
              <a:spLocks noChangeArrowheads="1"/>
            </p:cNvSpPr>
            <p:nvPr/>
          </p:nvSpPr>
          <p:spPr bwMode="auto">
            <a:xfrm>
              <a:off x="1673" y="1874"/>
              <a:ext cx="2359" cy="907"/>
            </a:xfrm>
            <a:prstGeom prst="parallelogram">
              <a:avLst>
                <a:gd name="adj" fmla="val 65022"/>
              </a:avLst>
            </a:prstGeom>
            <a:solidFill>
              <a:srgbClr val="FFFFFF">
                <a:alpha val="58000"/>
              </a:srgbClr>
            </a:solidFill>
            <a:ln w="63500">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63492" name="Text Box 4"/>
            <p:cNvSpPr txBox="1">
              <a:spLocks noChangeArrowheads="1"/>
            </p:cNvSpPr>
            <p:nvPr/>
          </p:nvSpPr>
          <p:spPr bwMode="auto">
            <a:xfrm>
              <a:off x="2120" y="1469"/>
              <a:ext cx="408" cy="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kumimoji="0" lang="en-US" altLang="zh-CN" sz="4000">
                  <a:latin typeface="黑体" panose="02010609060101010101" pitchFamily="49" charset="-122"/>
                  <a:ea typeface="黑体" panose="02010609060101010101" pitchFamily="49" charset="-122"/>
                </a:rPr>
                <a:t>A</a:t>
              </a:r>
            </a:p>
          </p:txBody>
        </p:sp>
        <p:sp>
          <p:nvSpPr>
            <p:cNvPr id="63493" name="Text Box 5"/>
            <p:cNvSpPr txBox="1">
              <a:spLocks noChangeArrowheads="1"/>
            </p:cNvSpPr>
            <p:nvPr/>
          </p:nvSpPr>
          <p:spPr bwMode="auto">
            <a:xfrm>
              <a:off x="3264" y="2697"/>
              <a:ext cx="408" cy="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kumimoji="0" lang="en-US" altLang="zh-CN" sz="4000">
                  <a:latin typeface="黑体" panose="02010609060101010101" pitchFamily="49" charset="-122"/>
                  <a:ea typeface="黑体" panose="02010609060101010101" pitchFamily="49" charset="-122"/>
                </a:rPr>
                <a:t>C</a:t>
              </a:r>
            </a:p>
          </p:txBody>
        </p:sp>
        <p:sp>
          <p:nvSpPr>
            <p:cNvPr id="63494" name="Text Box 6"/>
            <p:cNvSpPr txBox="1">
              <a:spLocks noChangeArrowheads="1"/>
            </p:cNvSpPr>
            <p:nvPr/>
          </p:nvSpPr>
          <p:spPr bwMode="auto">
            <a:xfrm>
              <a:off x="3885" y="1458"/>
              <a:ext cx="408" cy="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kumimoji="0" lang="en-US" altLang="zh-CN" sz="4000">
                  <a:latin typeface="黑体" panose="02010609060101010101" pitchFamily="49" charset="-122"/>
                  <a:ea typeface="黑体" panose="02010609060101010101" pitchFamily="49" charset="-122"/>
                </a:rPr>
                <a:t>D</a:t>
              </a:r>
            </a:p>
          </p:txBody>
        </p:sp>
        <p:sp>
          <p:nvSpPr>
            <p:cNvPr id="63495" name="Text Box 7"/>
            <p:cNvSpPr txBox="1">
              <a:spLocks noChangeArrowheads="1"/>
            </p:cNvSpPr>
            <p:nvPr/>
          </p:nvSpPr>
          <p:spPr bwMode="auto">
            <a:xfrm>
              <a:off x="1541" y="2704"/>
              <a:ext cx="408" cy="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kumimoji="0" lang="en-US" altLang="zh-CN" sz="4000">
                  <a:latin typeface="黑体" panose="02010609060101010101" pitchFamily="49" charset="-122"/>
                  <a:ea typeface="黑体" panose="02010609060101010101" pitchFamily="49" charset="-122"/>
                </a:rPr>
                <a:t>B</a:t>
              </a:r>
            </a:p>
          </p:txBody>
        </p:sp>
      </p:grpSp>
      <p:sp>
        <p:nvSpPr>
          <p:cNvPr id="63496" name="Line 8"/>
          <p:cNvSpPr>
            <a:spLocks noChangeShapeType="1"/>
          </p:cNvSpPr>
          <p:nvPr/>
        </p:nvSpPr>
        <p:spPr bwMode="auto">
          <a:xfrm flipV="1">
            <a:off x="2582863" y="2089150"/>
            <a:ext cx="3744912" cy="1439863"/>
          </a:xfrm>
          <a:prstGeom prst="line">
            <a:avLst/>
          </a:prstGeom>
          <a:noFill/>
          <a:ln w="381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63497" name="Text Box 9"/>
          <p:cNvSpPr txBox="1">
            <a:spLocks noChangeArrowheads="1"/>
          </p:cNvSpPr>
          <p:nvPr/>
        </p:nvSpPr>
        <p:spPr bwMode="auto">
          <a:xfrm>
            <a:off x="4327525" y="2138363"/>
            <a:ext cx="6477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kumimoji="0" lang="en-US" altLang="zh-CN" sz="4000">
                <a:latin typeface="黑体" panose="02010609060101010101" pitchFamily="49" charset="-122"/>
                <a:ea typeface="黑体" panose="02010609060101010101" pitchFamily="49" charset="-122"/>
              </a:rPr>
              <a:t>O</a:t>
            </a:r>
          </a:p>
        </p:txBody>
      </p:sp>
      <p:sp>
        <p:nvSpPr>
          <p:cNvPr id="63498" name="Line 10"/>
          <p:cNvSpPr>
            <a:spLocks noChangeShapeType="1"/>
          </p:cNvSpPr>
          <p:nvPr/>
        </p:nvSpPr>
        <p:spPr bwMode="auto">
          <a:xfrm>
            <a:off x="3541713" y="2066925"/>
            <a:ext cx="1871662" cy="1439863"/>
          </a:xfrm>
          <a:prstGeom prst="line">
            <a:avLst/>
          </a:prstGeom>
          <a:noFill/>
          <a:ln w="381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63499" name="Text Box 11"/>
          <p:cNvSpPr txBox="1">
            <a:spLocks noChangeArrowheads="1"/>
          </p:cNvSpPr>
          <p:nvPr/>
        </p:nvSpPr>
        <p:spPr bwMode="auto">
          <a:xfrm>
            <a:off x="179388" y="3644900"/>
            <a:ext cx="2195512"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kumimoji="0" lang="zh-CN" altLang="en-US" sz="4000" dirty="0">
                <a:solidFill>
                  <a:srgbClr val="CC0000"/>
                </a:solidFill>
                <a:ea typeface="黑体" panose="02010609060101010101" pitchFamily="49" charset="-122"/>
              </a:rPr>
              <a:t>猜一猜</a:t>
            </a:r>
            <a:r>
              <a:rPr kumimoji="0" lang="en-US" altLang="zh-CN" sz="4000" dirty="0">
                <a:solidFill>
                  <a:srgbClr val="CC0000"/>
                </a:solidFill>
                <a:ea typeface="黑体" panose="02010609060101010101" pitchFamily="49" charset="-122"/>
              </a:rPr>
              <a:t>:</a:t>
            </a:r>
          </a:p>
        </p:txBody>
      </p:sp>
      <p:sp>
        <p:nvSpPr>
          <p:cNvPr id="63500" name="Text Box 12"/>
          <p:cNvSpPr txBox="1">
            <a:spLocks noChangeArrowheads="1"/>
          </p:cNvSpPr>
          <p:nvPr/>
        </p:nvSpPr>
        <p:spPr bwMode="auto">
          <a:xfrm>
            <a:off x="170656" y="4364038"/>
            <a:ext cx="6285707" cy="1160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a:spcBef>
                <a:spcPct val="50000"/>
              </a:spcBef>
            </a:pPr>
            <a:r>
              <a:rPr kumimoji="0" lang="zh-CN" altLang="en-US" dirty="0">
                <a:latin typeface="黑体" panose="02010609060101010101" pitchFamily="49" charset="-122"/>
                <a:ea typeface="黑体" panose="02010609060101010101" pitchFamily="49" charset="-122"/>
              </a:rPr>
              <a:t>线段</a:t>
            </a:r>
            <a:r>
              <a:rPr kumimoji="0" lang="en-US" altLang="zh-CN" dirty="0">
                <a:latin typeface="黑体" panose="02010609060101010101" pitchFamily="49" charset="-122"/>
                <a:ea typeface="黑体" panose="02010609060101010101" pitchFamily="49" charset="-122"/>
              </a:rPr>
              <a:t>OA</a:t>
            </a:r>
            <a:r>
              <a:rPr kumimoji="0" lang="zh-CN" altLang="en-US" dirty="0">
                <a:latin typeface="黑体" panose="02010609060101010101" pitchFamily="49" charset="-122"/>
                <a:ea typeface="黑体" panose="02010609060101010101" pitchFamily="49" charset="-122"/>
              </a:rPr>
              <a:t>与</a:t>
            </a:r>
            <a:r>
              <a:rPr kumimoji="0" lang="en-US" altLang="zh-CN" dirty="0">
                <a:latin typeface="黑体" panose="02010609060101010101" pitchFamily="49" charset="-122"/>
                <a:ea typeface="黑体" panose="02010609060101010101" pitchFamily="49" charset="-122"/>
              </a:rPr>
              <a:t>OC</a:t>
            </a:r>
            <a:r>
              <a:rPr kumimoji="0" lang="zh-CN" altLang="en-US" dirty="0">
                <a:latin typeface="黑体" panose="02010609060101010101" pitchFamily="49" charset="-122"/>
                <a:ea typeface="黑体" panose="02010609060101010101" pitchFamily="49" charset="-122"/>
              </a:rPr>
              <a:t>、</a:t>
            </a:r>
            <a:r>
              <a:rPr kumimoji="0" lang="en-US" altLang="zh-CN" dirty="0">
                <a:latin typeface="黑体" panose="02010609060101010101" pitchFamily="49" charset="-122"/>
                <a:ea typeface="黑体" panose="02010609060101010101" pitchFamily="49" charset="-122"/>
              </a:rPr>
              <a:t>OB</a:t>
            </a:r>
            <a:r>
              <a:rPr kumimoji="0" lang="zh-CN" altLang="en-US" dirty="0">
                <a:latin typeface="黑体" panose="02010609060101010101" pitchFamily="49" charset="-122"/>
                <a:ea typeface="黑体" panose="02010609060101010101" pitchFamily="49" charset="-122"/>
              </a:rPr>
              <a:t>与</a:t>
            </a:r>
            <a:r>
              <a:rPr kumimoji="0" lang="en-US" altLang="zh-CN" dirty="0">
                <a:latin typeface="黑体" panose="02010609060101010101" pitchFamily="49" charset="-122"/>
                <a:ea typeface="黑体" panose="02010609060101010101" pitchFamily="49" charset="-122"/>
              </a:rPr>
              <a:t>OD</a:t>
            </a:r>
            <a:r>
              <a:rPr kumimoji="0" lang="zh-CN" altLang="en-US" dirty="0">
                <a:latin typeface="黑体" panose="02010609060101010101" pitchFamily="49" charset="-122"/>
                <a:ea typeface="黑体" panose="02010609060101010101" pitchFamily="49" charset="-122"/>
              </a:rPr>
              <a:t>长度有何关系？</a:t>
            </a:r>
          </a:p>
          <a:p>
            <a:pPr algn="l">
              <a:spcBef>
                <a:spcPct val="50000"/>
              </a:spcBef>
            </a:pPr>
            <a:r>
              <a:rPr kumimoji="0" lang="zh-CN" altLang="en-US" dirty="0">
                <a:latin typeface="黑体" panose="02010609060101010101" pitchFamily="49" charset="-122"/>
                <a:ea typeface="黑体" panose="02010609060101010101" pitchFamily="49" charset="-122"/>
              </a:rPr>
              <a:t>你能证明你的结论吗？</a:t>
            </a:r>
          </a:p>
        </p:txBody>
      </p:sp>
      <p:sp>
        <p:nvSpPr>
          <p:cNvPr id="63501" name="Line 13"/>
          <p:cNvSpPr>
            <a:spLocks noChangeShapeType="1"/>
          </p:cNvSpPr>
          <p:nvPr/>
        </p:nvSpPr>
        <p:spPr bwMode="auto">
          <a:xfrm>
            <a:off x="3563938" y="2060575"/>
            <a:ext cx="936625" cy="720725"/>
          </a:xfrm>
          <a:prstGeom prst="line">
            <a:avLst/>
          </a:prstGeom>
          <a:noFill/>
          <a:ln w="63500">
            <a:solidFill>
              <a:srgbClr val="800000"/>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63502" name="Line 14"/>
          <p:cNvSpPr>
            <a:spLocks noChangeShapeType="1"/>
          </p:cNvSpPr>
          <p:nvPr/>
        </p:nvSpPr>
        <p:spPr bwMode="auto">
          <a:xfrm>
            <a:off x="4483100" y="2786063"/>
            <a:ext cx="935038" cy="719137"/>
          </a:xfrm>
          <a:prstGeom prst="line">
            <a:avLst/>
          </a:prstGeom>
          <a:noFill/>
          <a:ln w="63500">
            <a:solidFill>
              <a:srgbClr val="FF00FF"/>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63503" name="Line 15"/>
          <p:cNvSpPr>
            <a:spLocks noChangeShapeType="1"/>
          </p:cNvSpPr>
          <p:nvPr/>
        </p:nvSpPr>
        <p:spPr bwMode="auto">
          <a:xfrm flipV="1">
            <a:off x="2627313" y="2781300"/>
            <a:ext cx="1873250" cy="719138"/>
          </a:xfrm>
          <a:prstGeom prst="line">
            <a:avLst/>
          </a:prstGeom>
          <a:noFill/>
          <a:ln w="63500">
            <a:solidFill>
              <a:srgbClr val="008000"/>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63504" name="Line 16"/>
          <p:cNvSpPr>
            <a:spLocks noChangeShapeType="1"/>
          </p:cNvSpPr>
          <p:nvPr/>
        </p:nvSpPr>
        <p:spPr bwMode="auto">
          <a:xfrm flipV="1">
            <a:off x="4500563" y="2060575"/>
            <a:ext cx="1871662" cy="720725"/>
          </a:xfrm>
          <a:prstGeom prst="line">
            <a:avLst/>
          </a:prstGeom>
          <a:noFill/>
          <a:ln w="63500">
            <a:solidFill>
              <a:srgbClr val="FF6600"/>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63505" name="Text Box 17"/>
          <p:cNvSpPr txBox="1">
            <a:spLocks noChangeArrowheads="1"/>
          </p:cNvSpPr>
          <p:nvPr/>
        </p:nvSpPr>
        <p:spPr bwMode="auto">
          <a:xfrm>
            <a:off x="4256088" y="2587625"/>
            <a:ext cx="6477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kumimoji="0" lang="zh-CN" altLang="en-US" sz="2000" b="0">
                <a:solidFill>
                  <a:srgbClr val="FF0000"/>
                </a:solidFill>
              </a:rPr>
              <a:t>●</a:t>
            </a:r>
          </a:p>
        </p:txBody>
      </p:sp>
      <p:grpSp>
        <p:nvGrpSpPr>
          <p:cNvPr id="2" name="Group 50"/>
          <p:cNvGrpSpPr/>
          <p:nvPr/>
        </p:nvGrpSpPr>
        <p:grpSpPr bwMode="auto">
          <a:xfrm>
            <a:off x="539750" y="404813"/>
            <a:ext cx="6119813" cy="503237"/>
            <a:chOff x="249" y="3566"/>
            <a:chExt cx="3856" cy="182"/>
          </a:xfrm>
        </p:grpSpPr>
        <p:sp>
          <p:nvSpPr>
            <p:cNvPr id="63507" name="Text Box 7"/>
            <p:cNvSpPr txBox="1">
              <a:spLocks noChangeArrowheads="1"/>
            </p:cNvSpPr>
            <p:nvPr/>
          </p:nvSpPr>
          <p:spPr bwMode="auto">
            <a:xfrm>
              <a:off x="249" y="3566"/>
              <a:ext cx="3856" cy="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800" b="1">
                  <a:solidFill>
                    <a:schemeClr val="tx1"/>
                  </a:solidFill>
                  <a:latin typeface="Arial" panose="020B0604020202020204" pitchFamily="34" charset="0"/>
                  <a:ea typeface="宋体" panose="02010600030101010101" pitchFamily="2" charset="-122"/>
                </a:defRPr>
              </a:lvl1pPr>
              <a:lvl2pPr marL="742950" indent="-285750" eaLnBrk="0" hangingPunct="0">
                <a:defRPr kumimoji="1" sz="2800" b="1">
                  <a:solidFill>
                    <a:schemeClr val="tx1"/>
                  </a:solidFill>
                  <a:latin typeface="Arial" panose="020B0604020202020204" pitchFamily="34" charset="0"/>
                  <a:ea typeface="宋体" panose="02010600030101010101" pitchFamily="2" charset="-122"/>
                </a:defRPr>
              </a:lvl2pPr>
              <a:lvl3pPr marL="1143000" indent="-228600" eaLnBrk="0" hangingPunct="0">
                <a:defRPr kumimoji="1" sz="2800" b="1">
                  <a:solidFill>
                    <a:schemeClr val="tx1"/>
                  </a:solidFill>
                  <a:latin typeface="Arial" panose="020B0604020202020204" pitchFamily="34" charset="0"/>
                  <a:ea typeface="宋体" panose="02010600030101010101" pitchFamily="2" charset="-122"/>
                </a:defRPr>
              </a:lvl3pPr>
              <a:lvl4pPr marL="1600200" indent="-228600" eaLnBrk="0" hangingPunct="0">
                <a:defRPr kumimoji="1" sz="2800" b="1">
                  <a:solidFill>
                    <a:schemeClr val="tx1"/>
                  </a:solidFill>
                  <a:latin typeface="Arial" panose="020B0604020202020204" pitchFamily="34" charset="0"/>
                  <a:ea typeface="宋体" panose="02010600030101010101" pitchFamily="2" charset="-122"/>
                </a:defRPr>
              </a:lvl4pPr>
              <a:lvl5pPr marL="2057400" indent="-228600" eaLnBrk="0" hangingPunct="0">
                <a:defRPr kumimoji="1" sz="2800"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lang="zh-CN" altLang="en-US" sz="2400" dirty="0">
                  <a:solidFill>
                    <a:srgbClr val="CC00FF"/>
                  </a:solidFill>
                  <a:latin typeface="Times New Roman" panose="02020603050405020304" pitchFamily="18" charset="0"/>
                </a:rPr>
                <a:t>如图</a:t>
              </a:r>
              <a:r>
                <a:rPr lang="en-US" altLang="zh-CN" sz="2400" dirty="0">
                  <a:solidFill>
                    <a:srgbClr val="CC00FF"/>
                  </a:solidFill>
                  <a:latin typeface="Times New Roman" panose="02020603050405020304" pitchFamily="18" charset="0"/>
                </a:rPr>
                <a:t>:</a:t>
              </a:r>
              <a:r>
                <a:rPr lang="zh-CN" altLang="en-US" sz="2400" dirty="0">
                  <a:solidFill>
                    <a:srgbClr val="CC00FF"/>
                  </a:solidFill>
                  <a:latin typeface="Times New Roman" panose="02020603050405020304" pitchFamily="18" charset="0"/>
                </a:rPr>
                <a:t>线段</a:t>
              </a:r>
              <a:r>
                <a:rPr lang="en-US" altLang="zh-CN" sz="2400" i="1" dirty="0">
                  <a:solidFill>
                    <a:srgbClr val="CC00FF"/>
                  </a:solidFill>
                  <a:latin typeface="Times New Roman" panose="02020603050405020304" pitchFamily="18" charset="0"/>
                </a:rPr>
                <a:t>AC</a:t>
              </a:r>
              <a:r>
                <a:rPr lang="zh-CN" altLang="en-US" sz="2400" i="1" dirty="0">
                  <a:solidFill>
                    <a:srgbClr val="CC00FF"/>
                  </a:solidFill>
                  <a:latin typeface="Times New Roman" panose="02020603050405020304" pitchFamily="18" charset="0"/>
                </a:rPr>
                <a:t>、</a:t>
              </a:r>
              <a:r>
                <a:rPr lang="en-US" altLang="zh-CN" sz="2400" i="1" dirty="0">
                  <a:solidFill>
                    <a:srgbClr val="CC00FF"/>
                  </a:solidFill>
                  <a:latin typeface="Times New Roman" panose="02020603050405020304" pitchFamily="18" charset="0"/>
                </a:rPr>
                <a:t>BD</a:t>
              </a:r>
              <a:r>
                <a:rPr lang="zh-CN" altLang="en-US" sz="2400" dirty="0">
                  <a:solidFill>
                    <a:srgbClr val="CC00FF"/>
                  </a:solidFill>
                  <a:latin typeface="Times New Roman" panose="02020603050405020304" pitchFamily="18" charset="0"/>
                </a:rPr>
                <a:t>就是       </a:t>
              </a:r>
              <a:r>
                <a:rPr lang="en-US" altLang="zh-CN" sz="2400" i="1" dirty="0">
                  <a:solidFill>
                    <a:srgbClr val="CC00FF"/>
                  </a:solidFill>
                  <a:latin typeface="Times New Roman" panose="02020603050405020304" pitchFamily="18" charset="0"/>
                </a:rPr>
                <a:t>ABCD</a:t>
              </a:r>
              <a:r>
                <a:rPr lang="zh-CN" altLang="en-US" sz="2400" dirty="0">
                  <a:solidFill>
                    <a:srgbClr val="CC00FF"/>
                  </a:solidFill>
                  <a:latin typeface="Times New Roman" panose="02020603050405020304" pitchFamily="18" charset="0"/>
                </a:rPr>
                <a:t>的对角线</a:t>
              </a:r>
            </a:p>
          </p:txBody>
        </p:sp>
        <p:sp>
          <p:nvSpPr>
            <p:cNvPr id="92168" name="AutoShape 8"/>
            <p:cNvSpPr>
              <a:spLocks noChangeArrowheads="1"/>
            </p:cNvSpPr>
            <p:nvPr/>
          </p:nvSpPr>
          <p:spPr bwMode="auto">
            <a:xfrm>
              <a:off x="2290" y="3657"/>
              <a:ext cx="258" cy="91"/>
            </a:xfrm>
            <a:prstGeom prst="parallelogram">
              <a:avLst>
                <a:gd name="adj" fmla="val 70879"/>
              </a:avLst>
            </a:prstGeom>
            <a:noFill/>
            <a:ln w="25400">
              <a:solidFill>
                <a:srgbClr val="800080"/>
              </a:solidFill>
              <a:miter lim="800000"/>
            </a:ln>
            <a:effectLst/>
          </p:spPr>
          <p:txBody>
            <a:bodyPr wrap="none" anchor="ctr"/>
            <a:lstStyle/>
            <a:p>
              <a:pPr>
                <a:defRPr/>
              </a:pPr>
              <a:endParaRPr lang="zh-CN" altLang="en-US">
                <a:effectLst>
                  <a:outerShdw blurRad="38100" dist="38100" dir="2700000" algn="tl">
                    <a:srgbClr val="000000">
                      <a:alpha val="43137"/>
                    </a:srgbClr>
                  </a:outerShdw>
                </a:effectLst>
              </a:endParaRPr>
            </a:p>
          </p:txBody>
        </p:sp>
      </p:grpSp>
      <p:sp>
        <p:nvSpPr>
          <p:cNvPr id="63509" name="Rectangle 30"/>
          <p:cNvSpPr>
            <a:spLocks noChangeArrowheads="1"/>
          </p:cNvSpPr>
          <p:nvPr/>
        </p:nvSpPr>
        <p:spPr bwMode="auto">
          <a:xfrm>
            <a:off x="179388" y="5589588"/>
            <a:ext cx="7762875" cy="915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lnSpc>
                <a:spcPct val="150000"/>
              </a:lnSpc>
            </a:pPr>
            <a:r>
              <a:rPr kumimoji="0" lang="zh-CN" altLang="en-US" sz="3600" dirty="0">
                <a:solidFill>
                  <a:srgbClr val="006600"/>
                </a:solidFill>
                <a:latin typeface="宋体" panose="02010600030101010101" pitchFamily="2" charset="-122"/>
              </a:rPr>
              <a:t>结论：</a:t>
            </a:r>
            <a:r>
              <a:rPr kumimoji="0" lang="zh-CN" altLang="en-US" sz="3600" dirty="0">
                <a:latin typeface="宋体" panose="02010600030101010101" pitchFamily="2" charset="-122"/>
              </a:rPr>
              <a:t>平行四边形的对角线</a:t>
            </a:r>
            <a:r>
              <a:rPr kumimoji="0" lang="zh-CN" altLang="en-US" sz="3600" dirty="0">
                <a:solidFill>
                  <a:schemeClr val="accent2"/>
                </a:solidFill>
                <a:latin typeface="宋体" panose="02010600030101010101" pitchFamily="2" charset="-122"/>
              </a:rPr>
              <a:t>互相平分</a:t>
            </a:r>
            <a:r>
              <a:rPr kumimoji="0" lang="en-US" altLang="zh-CN" sz="3600" dirty="0">
                <a:latin typeface="宋体" panose="02010600030101010101" pitchFamily="2" charset="-122"/>
              </a:rPr>
              <a:t>.</a:t>
            </a:r>
          </a:p>
        </p:txBody>
      </p:sp>
    </p:spTree>
  </p:cSld>
  <p:clrMapOvr>
    <a:masterClrMapping/>
  </p:clrMapOvr>
  <p:transition>
    <p:check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3501"/>
                                        </p:tgtEl>
                                        <p:attrNameLst>
                                          <p:attrName>style.visibility</p:attrName>
                                        </p:attrNameLst>
                                      </p:cBhvr>
                                      <p:to>
                                        <p:strVal val="visible"/>
                                      </p:to>
                                    </p:set>
                                    <p:animEffect transition="in" filter="wipe(down)">
                                      <p:cBhvr>
                                        <p:cTn id="7" dur="500"/>
                                        <p:tgtEl>
                                          <p:spTgt spid="63501"/>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63502"/>
                                        </p:tgtEl>
                                        <p:attrNameLst>
                                          <p:attrName>style.visibility</p:attrName>
                                        </p:attrNameLst>
                                      </p:cBhvr>
                                      <p:to>
                                        <p:strVal val="visible"/>
                                      </p:to>
                                    </p:set>
                                    <p:animEffect transition="in" filter="wipe(up)">
                                      <p:cBhvr>
                                        <p:cTn id="10" dur="500"/>
                                        <p:tgtEl>
                                          <p:spTgt spid="63502"/>
                                        </p:tgtEl>
                                      </p:cBhvr>
                                    </p:animEffect>
                                  </p:childTnLst>
                                </p:cTn>
                              </p:par>
                            </p:childTnLst>
                          </p:cTn>
                        </p:par>
                        <p:par>
                          <p:cTn id="11" fill="hold">
                            <p:stCondLst>
                              <p:cond delay="500"/>
                            </p:stCondLst>
                            <p:childTnLst>
                              <p:par>
                                <p:cTn id="12" presetID="35" presetClass="emph" presetSubtype="0" repeatCount="3000" fill="hold" grpId="1" nodeType="afterEffect">
                                  <p:stCondLst>
                                    <p:cond delay="0"/>
                                  </p:stCondLst>
                                  <p:childTnLst>
                                    <p:anim calcmode="discrete" valueType="str">
                                      <p:cBhvr>
                                        <p:cTn id="13" dur="1000" fill="hold"/>
                                        <p:tgtEl>
                                          <p:spTgt spid="63501"/>
                                        </p:tgtEl>
                                        <p:attrNameLst>
                                          <p:attrName>style.visibility</p:attrName>
                                        </p:attrNameLst>
                                      </p:cBhvr>
                                      <p:tavLst>
                                        <p:tav tm="0">
                                          <p:val>
                                            <p:strVal val="hidden"/>
                                          </p:val>
                                        </p:tav>
                                        <p:tav tm="50000">
                                          <p:val>
                                            <p:strVal val="visible"/>
                                          </p:val>
                                        </p:tav>
                                      </p:tavLst>
                                    </p:anim>
                                  </p:childTnLst>
                                </p:cTn>
                              </p:par>
                              <p:par>
                                <p:cTn id="14" presetID="35" presetClass="emph" presetSubtype="0" repeatCount="3000" fill="hold" grpId="1" nodeType="withEffect">
                                  <p:stCondLst>
                                    <p:cond delay="0"/>
                                  </p:stCondLst>
                                  <p:childTnLst>
                                    <p:anim calcmode="discrete" valueType="str">
                                      <p:cBhvr>
                                        <p:cTn id="15" dur="1000" fill="hold"/>
                                        <p:tgtEl>
                                          <p:spTgt spid="63502"/>
                                        </p:tgtEl>
                                        <p:attrNameLst>
                                          <p:attrName>style.visibility</p:attrName>
                                        </p:attrNameLst>
                                      </p:cBhvr>
                                      <p:tavLst>
                                        <p:tav tm="0">
                                          <p:val>
                                            <p:strVal val="hidden"/>
                                          </p:val>
                                        </p:tav>
                                        <p:tav tm="50000">
                                          <p:val>
                                            <p:strVal val="visible"/>
                                          </p:val>
                                        </p:tav>
                                      </p:tavLst>
                                    </p:anim>
                                  </p:childTnLst>
                                </p:cTn>
                              </p:par>
                            </p:childTnLst>
                          </p:cTn>
                        </p:par>
                        <p:par>
                          <p:cTn id="16" fill="hold">
                            <p:stCondLst>
                              <p:cond delay="1500"/>
                            </p:stCondLst>
                            <p:childTnLst>
                              <p:par>
                                <p:cTn id="17" presetID="22" presetClass="entr" presetSubtype="2" fill="hold" grpId="0" nodeType="afterEffect">
                                  <p:stCondLst>
                                    <p:cond delay="0"/>
                                  </p:stCondLst>
                                  <p:childTnLst>
                                    <p:set>
                                      <p:cBhvr>
                                        <p:cTn id="18" dur="1" fill="hold">
                                          <p:stCondLst>
                                            <p:cond delay="0"/>
                                          </p:stCondLst>
                                        </p:cTn>
                                        <p:tgtEl>
                                          <p:spTgt spid="63503"/>
                                        </p:tgtEl>
                                        <p:attrNameLst>
                                          <p:attrName>style.visibility</p:attrName>
                                        </p:attrNameLst>
                                      </p:cBhvr>
                                      <p:to>
                                        <p:strVal val="visible"/>
                                      </p:to>
                                    </p:set>
                                    <p:animEffect transition="in" filter="wipe(right)">
                                      <p:cBhvr>
                                        <p:cTn id="19" dur="500"/>
                                        <p:tgtEl>
                                          <p:spTgt spid="63503"/>
                                        </p:tgtEl>
                                      </p:cBhvr>
                                    </p:animEffect>
                                  </p:childTnLst>
                                </p:cTn>
                              </p:par>
                              <p:par>
                                <p:cTn id="20" presetID="22" presetClass="entr" presetSubtype="4" fill="hold" grpId="0" nodeType="withEffect">
                                  <p:stCondLst>
                                    <p:cond delay="0"/>
                                  </p:stCondLst>
                                  <p:childTnLst>
                                    <p:set>
                                      <p:cBhvr>
                                        <p:cTn id="21" dur="1" fill="hold">
                                          <p:stCondLst>
                                            <p:cond delay="0"/>
                                          </p:stCondLst>
                                        </p:cTn>
                                        <p:tgtEl>
                                          <p:spTgt spid="63504"/>
                                        </p:tgtEl>
                                        <p:attrNameLst>
                                          <p:attrName>style.visibility</p:attrName>
                                        </p:attrNameLst>
                                      </p:cBhvr>
                                      <p:to>
                                        <p:strVal val="visible"/>
                                      </p:to>
                                    </p:set>
                                    <p:animEffect transition="in" filter="wipe(down)">
                                      <p:cBhvr>
                                        <p:cTn id="22" dur="500"/>
                                        <p:tgtEl>
                                          <p:spTgt spid="63504"/>
                                        </p:tgtEl>
                                      </p:cBhvr>
                                    </p:animEffect>
                                  </p:childTnLst>
                                </p:cTn>
                              </p:par>
                            </p:childTnLst>
                          </p:cTn>
                        </p:par>
                        <p:par>
                          <p:cTn id="23" fill="hold">
                            <p:stCondLst>
                              <p:cond delay="2000"/>
                            </p:stCondLst>
                            <p:childTnLst>
                              <p:par>
                                <p:cTn id="24" presetID="35" presetClass="emph" presetSubtype="0" repeatCount="3000" fill="hold" grpId="1" nodeType="afterEffect">
                                  <p:stCondLst>
                                    <p:cond delay="500"/>
                                  </p:stCondLst>
                                  <p:childTnLst>
                                    <p:anim calcmode="discrete" valueType="str">
                                      <p:cBhvr>
                                        <p:cTn id="25" dur="1000" fill="hold"/>
                                        <p:tgtEl>
                                          <p:spTgt spid="63503"/>
                                        </p:tgtEl>
                                        <p:attrNameLst>
                                          <p:attrName>style.visibility</p:attrName>
                                        </p:attrNameLst>
                                      </p:cBhvr>
                                      <p:tavLst>
                                        <p:tav tm="0">
                                          <p:val>
                                            <p:strVal val="hidden"/>
                                          </p:val>
                                        </p:tav>
                                        <p:tav tm="50000">
                                          <p:val>
                                            <p:strVal val="visible"/>
                                          </p:val>
                                        </p:tav>
                                      </p:tavLst>
                                    </p:anim>
                                  </p:childTnLst>
                                </p:cTn>
                              </p:par>
                              <p:par>
                                <p:cTn id="26" presetID="35" presetClass="emph" presetSubtype="0" repeatCount="3000" fill="hold" grpId="1" nodeType="withEffect">
                                  <p:stCondLst>
                                    <p:cond delay="500"/>
                                  </p:stCondLst>
                                  <p:childTnLst>
                                    <p:anim calcmode="discrete" valueType="str">
                                      <p:cBhvr>
                                        <p:cTn id="27" dur="1000" fill="hold"/>
                                        <p:tgtEl>
                                          <p:spTgt spid="63504"/>
                                        </p:tgtEl>
                                        <p:attrNameLst>
                                          <p:attrName>style.visibility</p:attrName>
                                        </p:attrNameLst>
                                      </p:cBhvr>
                                      <p:tavLst>
                                        <p:tav tm="0">
                                          <p:val>
                                            <p:strVal val="hidden"/>
                                          </p:val>
                                        </p:tav>
                                        <p:tav tm="50000">
                                          <p:val>
                                            <p:strVal val="visible"/>
                                          </p:val>
                                        </p:tav>
                                      </p:tavLst>
                                    </p:anim>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63499"/>
                                        </p:tgtEl>
                                        <p:attrNameLst>
                                          <p:attrName>style.visibility</p:attrName>
                                        </p:attrNameLst>
                                      </p:cBhvr>
                                      <p:to>
                                        <p:strVal val="visible"/>
                                      </p:to>
                                    </p:set>
                                    <p:animEffect transition="in" filter="blinds(horizontal)">
                                      <p:cBhvr>
                                        <p:cTn id="32" dur="500"/>
                                        <p:tgtEl>
                                          <p:spTgt spid="63499"/>
                                        </p:tgtEl>
                                      </p:cBhvr>
                                    </p:animEffect>
                                  </p:childTnLst>
                                </p:cTn>
                              </p:par>
                            </p:childTnLst>
                          </p:cTn>
                        </p:par>
                        <p:par>
                          <p:cTn id="33" fill="hold">
                            <p:stCondLst>
                              <p:cond delay="500"/>
                            </p:stCondLst>
                            <p:childTnLst>
                              <p:par>
                                <p:cTn id="34" presetID="22" presetClass="entr" presetSubtype="8" fill="hold" grpId="0" nodeType="afterEffect">
                                  <p:stCondLst>
                                    <p:cond delay="0"/>
                                  </p:stCondLst>
                                  <p:childTnLst>
                                    <p:set>
                                      <p:cBhvr>
                                        <p:cTn id="35" dur="1" fill="hold">
                                          <p:stCondLst>
                                            <p:cond delay="0"/>
                                          </p:stCondLst>
                                        </p:cTn>
                                        <p:tgtEl>
                                          <p:spTgt spid="63500"/>
                                        </p:tgtEl>
                                        <p:attrNameLst>
                                          <p:attrName>style.visibility</p:attrName>
                                        </p:attrNameLst>
                                      </p:cBhvr>
                                      <p:to>
                                        <p:strVal val="visible"/>
                                      </p:to>
                                    </p:set>
                                    <p:animEffect transition="in" filter="wipe(left)">
                                      <p:cBhvr>
                                        <p:cTn id="36" dur="1000"/>
                                        <p:tgtEl>
                                          <p:spTgt spid="63500"/>
                                        </p:tgtEl>
                                      </p:cBhvr>
                                    </p:animEffect>
                                  </p:childTnLst>
                                </p:cTn>
                              </p:par>
                            </p:childTnLst>
                          </p:cTn>
                        </p:par>
                      </p:childTnLst>
                    </p:cTn>
                  </p:par>
                  <p:par>
                    <p:cTn id="37" fill="hold">
                      <p:stCondLst>
                        <p:cond delay="indefinite"/>
                      </p:stCondLst>
                      <p:childTnLst>
                        <p:par>
                          <p:cTn id="38" fill="hold">
                            <p:stCondLst>
                              <p:cond delay="0"/>
                            </p:stCondLst>
                            <p:childTnLst>
                              <p:par>
                                <p:cTn id="39" presetID="3" presetClass="entr" presetSubtype="10" fill="hold" grpId="0" nodeType="clickEffect">
                                  <p:stCondLst>
                                    <p:cond delay="0"/>
                                  </p:stCondLst>
                                  <p:childTnLst>
                                    <p:set>
                                      <p:cBhvr>
                                        <p:cTn id="40" dur="1" fill="hold">
                                          <p:stCondLst>
                                            <p:cond delay="0"/>
                                          </p:stCondLst>
                                        </p:cTn>
                                        <p:tgtEl>
                                          <p:spTgt spid="63509"/>
                                        </p:tgtEl>
                                        <p:attrNameLst>
                                          <p:attrName>style.visibility</p:attrName>
                                        </p:attrNameLst>
                                      </p:cBhvr>
                                      <p:to>
                                        <p:strVal val="visible"/>
                                      </p:to>
                                    </p:set>
                                    <p:animEffect transition="in" filter="blinds(horizontal)">
                                      <p:cBhvr>
                                        <p:cTn id="41" dur="500"/>
                                        <p:tgtEl>
                                          <p:spTgt spid="635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9" grpId="0"/>
      <p:bldP spid="63500" grpId="0"/>
      <p:bldP spid="63501" grpId="0" animBg="1"/>
      <p:bldP spid="63501" grpId="1" animBg="1"/>
      <p:bldP spid="63502" grpId="0" animBg="1"/>
      <p:bldP spid="63502" grpId="1" animBg="1"/>
      <p:bldP spid="63503" grpId="0" animBg="1"/>
      <p:bldP spid="63503" grpId="1" animBg="1"/>
      <p:bldP spid="63504" grpId="0" animBg="1"/>
      <p:bldP spid="63504" grpId="1" animBg="1"/>
      <p:bldP spid="6350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bwMode="auto">
          <a:xfrm>
            <a:off x="4821238" y="1298575"/>
            <a:ext cx="3744912" cy="2159000"/>
            <a:chOff x="1541" y="1458"/>
            <a:chExt cx="2752" cy="1581"/>
          </a:xfrm>
        </p:grpSpPr>
        <p:sp>
          <p:nvSpPr>
            <p:cNvPr id="64515" name="AutoShape 3"/>
            <p:cNvSpPr>
              <a:spLocks noChangeArrowheads="1"/>
            </p:cNvSpPr>
            <p:nvPr/>
          </p:nvSpPr>
          <p:spPr bwMode="auto">
            <a:xfrm>
              <a:off x="1673" y="1874"/>
              <a:ext cx="2359" cy="907"/>
            </a:xfrm>
            <a:prstGeom prst="parallelogram">
              <a:avLst>
                <a:gd name="adj" fmla="val 65022"/>
              </a:avLst>
            </a:prstGeom>
            <a:solidFill>
              <a:srgbClr val="FFFFFF">
                <a:alpha val="58038"/>
              </a:srgbClr>
            </a:solidFill>
            <a:ln w="63500">
              <a:solidFill>
                <a:schemeClr val="tx1"/>
              </a:solidFill>
              <a:miter lim="800000"/>
            </a:ln>
          </p:spPr>
          <p:txBody>
            <a:bodyPr wrap="none" anchor="ctr"/>
            <a:lstStyle/>
            <a:p>
              <a:pPr algn="l"/>
              <a:endParaRPr kumimoji="0" lang="zh-CN" altLang="en-US" sz="2000" b="0"/>
            </a:p>
          </p:txBody>
        </p:sp>
        <p:sp>
          <p:nvSpPr>
            <p:cNvPr id="64516" name="Text Box 4"/>
            <p:cNvSpPr txBox="1">
              <a:spLocks noChangeArrowheads="1"/>
            </p:cNvSpPr>
            <p:nvPr/>
          </p:nvSpPr>
          <p:spPr bwMode="auto">
            <a:xfrm>
              <a:off x="2120" y="1468"/>
              <a:ext cx="408" cy="3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800" b="1">
                  <a:solidFill>
                    <a:schemeClr val="tx1"/>
                  </a:solidFill>
                  <a:latin typeface="Arial" panose="020B0604020202020204" pitchFamily="34" charset="0"/>
                  <a:ea typeface="宋体" panose="02010600030101010101" pitchFamily="2" charset="-122"/>
                </a:defRPr>
              </a:lvl1pPr>
              <a:lvl2pPr marL="742950" indent="-285750" eaLnBrk="0" hangingPunct="0">
                <a:defRPr kumimoji="1" sz="2800" b="1">
                  <a:solidFill>
                    <a:schemeClr val="tx1"/>
                  </a:solidFill>
                  <a:latin typeface="Arial" panose="020B0604020202020204" pitchFamily="34" charset="0"/>
                  <a:ea typeface="宋体" panose="02010600030101010101" pitchFamily="2" charset="-122"/>
                </a:defRPr>
              </a:lvl2pPr>
              <a:lvl3pPr marL="1143000" indent="-228600" eaLnBrk="0" hangingPunct="0">
                <a:defRPr kumimoji="1" sz="2800" b="1">
                  <a:solidFill>
                    <a:schemeClr val="tx1"/>
                  </a:solidFill>
                  <a:latin typeface="Arial" panose="020B0604020202020204" pitchFamily="34" charset="0"/>
                  <a:ea typeface="宋体" panose="02010600030101010101" pitchFamily="2" charset="-122"/>
                </a:defRPr>
              </a:lvl3pPr>
              <a:lvl4pPr marL="1600200" indent="-228600" eaLnBrk="0" hangingPunct="0">
                <a:defRPr kumimoji="1" sz="2800" b="1">
                  <a:solidFill>
                    <a:schemeClr val="tx1"/>
                  </a:solidFill>
                  <a:latin typeface="Arial" panose="020B0604020202020204" pitchFamily="34" charset="0"/>
                  <a:ea typeface="宋体" panose="02010600030101010101" pitchFamily="2" charset="-122"/>
                </a:defRPr>
              </a:lvl4pPr>
              <a:lvl5pPr marL="2057400" indent="-228600" eaLnBrk="0" hangingPunct="0">
                <a:defRPr kumimoji="1" sz="2800"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kumimoji="0" lang="en-US" altLang="zh-CN" sz="2400">
                  <a:latin typeface="宋体" panose="02010600030101010101" pitchFamily="2" charset="-122"/>
                </a:rPr>
                <a:t>A</a:t>
              </a:r>
            </a:p>
          </p:txBody>
        </p:sp>
        <p:sp>
          <p:nvSpPr>
            <p:cNvPr id="64517" name="Text Box 5"/>
            <p:cNvSpPr txBox="1">
              <a:spLocks noChangeArrowheads="1"/>
            </p:cNvSpPr>
            <p:nvPr/>
          </p:nvSpPr>
          <p:spPr bwMode="auto">
            <a:xfrm>
              <a:off x="3264" y="2697"/>
              <a:ext cx="408" cy="3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800" b="1">
                  <a:solidFill>
                    <a:schemeClr val="tx1"/>
                  </a:solidFill>
                  <a:latin typeface="Arial" panose="020B0604020202020204" pitchFamily="34" charset="0"/>
                  <a:ea typeface="宋体" panose="02010600030101010101" pitchFamily="2" charset="-122"/>
                </a:defRPr>
              </a:lvl1pPr>
              <a:lvl2pPr marL="742950" indent="-285750" eaLnBrk="0" hangingPunct="0">
                <a:defRPr kumimoji="1" sz="2800" b="1">
                  <a:solidFill>
                    <a:schemeClr val="tx1"/>
                  </a:solidFill>
                  <a:latin typeface="Arial" panose="020B0604020202020204" pitchFamily="34" charset="0"/>
                  <a:ea typeface="宋体" panose="02010600030101010101" pitchFamily="2" charset="-122"/>
                </a:defRPr>
              </a:lvl2pPr>
              <a:lvl3pPr marL="1143000" indent="-228600" eaLnBrk="0" hangingPunct="0">
                <a:defRPr kumimoji="1" sz="2800" b="1">
                  <a:solidFill>
                    <a:schemeClr val="tx1"/>
                  </a:solidFill>
                  <a:latin typeface="Arial" panose="020B0604020202020204" pitchFamily="34" charset="0"/>
                  <a:ea typeface="宋体" panose="02010600030101010101" pitchFamily="2" charset="-122"/>
                </a:defRPr>
              </a:lvl3pPr>
              <a:lvl4pPr marL="1600200" indent="-228600" eaLnBrk="0" hangingPunct="0">
                <a:defRPr kumimoji="1" sz="2800" b="1">
                  <a:solidFill>
                    <a:schemeClr val="tx1"/>
                  </a:solidFill>
                  <a:latin typeface="Arial" panose="020B0604020202020204" pitchFamily="34" charset="0"/>
                  <a:ea typeface="宋体" panose="02010600030101010101" pitchFamily="2" charset="-122"/>
                </a:defRPr>
              </a:lvl4pPr>
              <a:lvl5pPr marL="2057400" indent="-228600" eaLnBrk="0" hangingPunct="0">
                <a:defRPr kumimoji="1" sz="2800"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kumimoji="0" lang="en-US" altLang="zh-CN" sz="2400">
                  <a:latin typeface="宋体" panose="02010600030101010101" pitchFamily="2" charset="-122"/>
                </a:rPr>
                <a:t>C</a:t>
              </a:r>
            </a:p>
          </p:txBody>
        </p:sp>
        <p:sp>
          <p:nvSpPr>
            <p:cNvPr id="64518" name="Text Box 6"/>
            <p:cNvSpPr txBox="1">
              <a:spLocks noChangeArrowheads="1"/>
            </p:cNvSpPr>
            <p:nvPr/>
          </p:nvSpPr>
          <p:spPr bwMode="auto">
            <a:xfrm>
              <a:off x="3885" y="1458"/>
              <a:ext cx="408" cy="3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800" b="1">
                  <a:solidFill>
                    <a:schemeClr val="tx1"/>
                  </a:solidFill>
                  <a:latin typeface="Arial" panose="020B0604020202020204" pitchFamily="34" charset="0"/>
                  <a:ea typeface="宋体" panose="02010600030101010101" pitchFamily="2" charset="-122"/>
                </a:defRPr>
              </a:lvl1pPr>
              <a:lvl2pPr marL="742950" indent="-285750" eaLnBrk="0" hangingPunct="0">
                <a:defRPr kumimoji="1" sz="2800" b="1">
                  <a:solidFill>
                    <a:schemeClr val="tx1"/>
                  </a:solidFill>
                  <a:latin typeface="Arial" panose="020B0604020202020204" pitchFamily="34" charset="0"/>
                  <a:ea typeface="宋体" panose="02010600030101010101" pitchFamily="2" charset="-122"/>
                </a:defRPr>
              </a:lvl2pPr>
              <a:lvl3pPr marL="1143000" indent="-228600" eaLnBrk="0" hangingPunct="0">
                <a:defRPr kumimoji="1" sz="2800" b="1">
                  <a:solidFill>
                    <a:schemeClr val="tx1"/>
                  </a:solidFill>
                  <a:latin typeface="Arial" panose="020B0604020202020204" pitchFamily="34" charset="0"/>
                  <a:ea typeface="宋体" panose="02010600030101010101" pitchFamily="2" charset="-122"/>
                </a:defRPr>
              </a:lvl3pPr>
              <a:lvl4pPr marL="1600200" indent="-228600" eaLnBrk="0" hangingPunct="0">
                <a:defRPr kumimoji="1" sz="2800" b="1">
                  <a:solidFill>
                    <a:schemeClr val="tx1"/>
                  </a:solidFill>
                  <a:latin typeface="Arial" panose="020B0604020202020204" pitchFamily="34" charset="0"/>
                  <a:ea typeface="宋体" panose="02010600030101010101" pitchFamily="2" charset="-122"/>
                </a:defRPr>
              </a:lvl4pPr>
              <a:lvl5pPr marL="2057400" indent="-228600" eaLnBrk="0" hangingPunct="0">
                <a:defRPr kumimoji="1" sz="2800"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kumimoji="0" lang="en-US" altLang="zh-CN" sz="2400">
                  <a:latin typeface="宋体" panose="02010600030101010101" pitchFamily="2" charset="-122"/>
                </a:rPr>
                <a:t>D</a:t>
              </a:r>
            </a:p>
          </p:txBody>
        </p:sp>
        <p:sp>
          <p:nvSpPr>
            <p:cNvPr id="64519" name="Text Box 7"/>
            <p:cNvSpPr txBox="1">
              <a:spLocks noChangeArrowheads="1"/>
            </p:cNvSpPr>
            <p:nvPr/>
          </p:nvSpPr>
          <p:spPr bwMode="auto">
            <a:xfrm>
              <a:off x="1541" y="2704"/>
              <a:ext cx="408" cy="3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800" b="1">
                  <a:solidFill>
                    <a:schemeClr val="tx1"/>
                  </a:solidFill>
                  <a:latin typeface="Arial" panose="020B0604020202020204" pitchFamily="34" charset="0"/>
                  <a:ea typeface="宋体" panose="02010600030101010101" pitchFamily="2" charset="-122"/>
                </a:defRPr>
              </a:lvl1pPr>
              <a:lvl2pPr marL="742950" indent="-285750" eaLnBrk="0" hangingPunct="0">
                <a:defRPr kumimoji="1" sz="2800" b="1">
                  <a:solidFill>
                    <a:schemeClr val="tx1"/>
                  </a:solidFill>
                  <a:latin typeface="Arial" panose="020B0604020202020204" pitchFamily="34" charset="0"/>
                  <a:ea typeface="宋体" panose="02010600030101010101" pitchFamily="2" charset="-122"/>
                </a:defRPr>
              </a:lvl2pPr>
              <a:lvl3pPr marL="1143000" indent="-228600" eaLnBrk="0" hangingPunct="0">
                <a:defRPr kumimoji="1" sz="2800" b="1">
                  <a:solidFill>
                    <a:schemeClr val="tx1"/>
                  </a:solidFill>
                  <a:latin typeface="Arial" panose="020B0604020202020204" pitchFamily="34" charset="0"/>
                  <a:ea typeface="宋体" panose="02010600030101010101" pitchFamily="2" charset="-122"/>
                </a:defRPr>
              </a:lvl3pPr>
              <a:lvl4pPr marL="1600200" indent="-228600" eaLnBrk="0" hangingPunct="0">
                <a:defRPr kumimoji="1" sz="2800" b="1">
                  <a:solidFill>
                    <a:schemeClr val="tx1"/>
                  </a:solidFill>
                  <a:latin typeface="Arial" panose="020B0604020202020204" pitchFamily="34" charset="0"/>
                  <a:ea typeface="宋体" panose="02010600030101010101" pitchFamily="2" charset="-122"/>
                </a:defRPr>
              </a:lvl4pPr>
              <a:lvl5pPr marL="2057400" indent="-228600" eaLnBrk="0" hangingPunct="0">
                <a:defRPr kumimoji="1" sz="2800"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kumimoji="0" lang="en-US" altLang="zh-CN" sz="2400">
                  <a:latin typeface="宋体" panose="02010600030101010101" pitchFamily="2" charset="-122"/>
                </a:rPr>
                <a:t>B</a:t>
              </a:r>
            </a:p>
          </p:txBody>
        </p:sp>
      </p:grpSp>
      <p:sp>
        <p:nvSpPr>
          <p:cNvPr id="102408" name="Line 8"/>
          <p:cNvSpPr>
            <a:spLocks noChangeShapeType="1"/>
          </p:cNvSpPr>
          <p:nvPr/>
        </p:nvSpPr>
        <p:spPr bwMode="auto">
          <a:xfrm>
            <a:off x="5821363" y="1890713"/>
            <a:ext cx="1584325" cy="1223962"/>
          </a:xfrm>
          <a:prstGeom prst="line">
            <a:avLst/>
          </a:prstGeom>
          <a:noFill/>
          <a:ln w="57150">
            <a:solidFill>
              <a:srgbClr val="9900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102409" name="Line 9"/>
          <p:cNvSpPr>
            <a:spLocks noChangeShapeType="1"/>
          </p:cNvSpPr>
          <p:nvPr/>
        </p:nvSpPr>
        <p:spPr bwMode="auto">
          <a:xfrm flipV="1">
            <a:off x="5029200" y="1917700"/>
            <a:ext cx="3184525" cy="1196975"/>
          </a:xfrm>
          <a:prstGeom prst="line">
            <a:avLst/>
          </a:prstGeom>
          <a:noFill/>
          <a:ln w="57150">
            <a:solidFill>
              <a:srgbClr val="9900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102410" name="Text Box 10"/>
          <p:cNvSpPr txBox="1">
            <a:spLocks noChangeArrowheads="1"/>
          </p:cNvSpPr>
          <p:nvPr/>
        </p:nvSpPr>
        <p:spPr bwMode="auto">
          <a:xfrm>
            <a:off x="6464300" y="2014538"/>
            <a:ext cx="43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800" b="1">
                <a:solidFill>
                  <a:schemeClr val="tx1"/>
                </a:solidFill>
                <a:latin typeface="Arial" panose="020B0604020202020204" pitchFamily="34" charset="0"/>
                <a:ea typeface="宋体" panose="02010600030101010101" pitchFamily="2" charset="-122"/>
              </a:defRPr>
            </a:lvl1pPr>
            <a:lvl2pPr marL="742950" indent="-285750" eaLnBrk="0" hangingPunct="0">
              <a:defRPr kumimoji="1" sz="2800" b="1">
                <a:solidFill>
                  <a:schemeClr val="tx1"/>
                </a:solidFill>
                <a:latin typeface="Arial" panose="020B0604020202020204" pitchFamily="34" charset="0"/>
                <a:ea typeface="宋体" panose="02010600030101010101" pitchFamily="2" charset="-122"/>
              </a:defRPr>
            </a:lvl2pPr>
            <a:lvl3pPr marL="1143000" indent="-228600" eaLnBrk="0" hangingPunct="0">
              <a:defRPr kumimoji="1" sz="2800" b="1">
                <a:solidFill>
                  <a:schemeClr val="tx1"/>
                </a:solidFill>
                <a:latin typeface="Arial" panose="020B0604020202020204" pitchFamily="34" charset="0"/>
                <a:ea typeface="宋体" panose="02010600030101010101" pitchFamily="2" charset="-122"/>
              </a:defRPr>
            </a:lvl3pPr>
            <a:lvl4pPr marL="1600200" indent="-228600" eaLnBrk="0" hangingPunct="0">
              <a:defRPr kumimoji="1" sz="2800" b="1">
                <a:solidFill>
                  <a:schemeClr val="tx1"/>
                </a:solidFill>
                <a:latin typeface="Arial" panose="020B0604020202020204" pitchFamily="34" charset="0"/>
                <a:ea typeface="宋体" panose="02010600030101010101" pitchFamily="2" charset="-122"/>
              </a:defRPr>
            </a:lvl4pPr>
            <a:lvl5pPr marL="2057400" indent="-228600" eaLnBrk="0" hangingPunct="0">
              <a:defRPr kumimoji="1" sz="2800"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kumimoji="0" lang="en-US" altLang="zh-CN" sz="2400">
                <a:solidFill>
                  <a:srgbClr val="CC00FF"/>
                </a:solidFill>
                <a:latin typeface="Times New Roman" panose="02020603050405020304" pitchFamily="18" charset="0"/>
                <a:ea typeface="华文新魏" panose="02010800040101010101" pitchFamily="2" charset="-122"/>
              </a:rPr>
              <a:t>O</a:t>
            </a:r>
          </a:p>
        </p:txBody>
      </p:sp>
      <p:sp>
        <p:nvSpPr>
          <p:cNvPr id="64523" name="Text Box 12"/>
          <p:cNvSpPr txBox="1">
            <a:spLocks noChangeArrowheads="1"/>
          </p:cNvSpPr>
          <p:nvPr/>
        </p:nvSpPr>
        <p:spPr bwMode="auto">
          <a:xfrm>
            <a:off x="365125" y="620713"/>
            <a:ext cx="6696075" cy="1554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800" b="1">
                <a:solidFill>
                  <a:schemeClr val="tx1"/>
                </a:solidFill>
                <a:latin typeface="Arial" panose="020B0604020202020204" pitchFamily="34" charset="0"/>
                <a:ea typeface="宋体" panose="02010600030101010101" pitchFamily="2" charset="-122"/>
              </a:defRPr>
            </a:lvl1pPr>
            <a:lvl2pPr marL="742950" indent="-285750" eaLnBrk="0" hangingPunct="0">
              <a:defRPr kumimoji="1" sz="2800" b="1">
                <a:solidFill>
                  <a:schemeClr val="tx1"/>
                </a:solidFill>
                <a:latin typeface="Arial" panose="020B0604020202020204" pitchFamily="34" charset="0"/>
                <a:ea typeface="宋体" panose="02010600030101010101" pitchFamily="2" charset="-122"/>
              </a:defRPr>
            </a:lvl2pPr>
            <a:lvl3pPr marL="1143000" indent="-228600" eaLnBrk="0" hangingPunct="0">
              <a:defRPr kumimoji="1" sz="2800" b="1">
                <a:solidFill>
                  <a:schemeClr val="tx1"/>
                </a:solidFill>
                <a:latin typeface="Arial" panose="020B0604020202020204" pitchFamily="34" charset="0"/>
                <a:ea typeface="宋体" panose="02010600030101010101" pitchFamily="2" charset="-122"/>
              </a:defRPr>
            </a:lvl3pPr>
            <a:lvl4pPr marL="1600200" indent="-228600" eaLnBrk="0" hangingPunct="0">
              <a:defRPr kumimoji="1" sz="2800" b="1">
                <a:solidFill>
                  <a:schemeClr val="tx1"/>
                </a:solidFill>
                <a:latin typeface="Arial" panose="020B0604020202020204" pitchFamily="34" charset="0"/>
                <a:ea typeface="宋体" panose="02010600030101010101" pitchFamily="2" charset="-122"/>
              </a:defRPr>
            </a:lvl4pPr>
            <a:lvl5pPr marL="2057400" indent="-228600" eaLnBrk="0" hangingPunct="0">
              <a:defRPr kumimoji="1" sz="2800"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9pPr>
          </a:lstStyle>
          <a:p>
            <a:pPr algn="l" eaLnBrk="1" hangingPunct="1"/>
            <a:r>
              <a:rPr kumimoji="0" lang="zh-CN" altLang="en-US" sz="3200" dirty="0">
                <a:solidFill>
                  <a:srgbClr val="0000FF"/>
                </a:solidFill>
                <a:latin typeface="宋体" panose="02010600030101010101" pitchFamily="2" charset="-122"/>
              </a:rPr>
              <a:t>已知：如图： </a:t>
            </a:r>
            <a:r>
              <a:rPr kumimoji="0" lang="en-US" altLang="zh-CN" sz="3200" dirty="0">
                <a:solidFill>
                  <a:srgbClr val="0000FF"/>
                </a:solidFill>
                <a:latin typeface="宋体" panose="02010600030101010101" pitchFamily="2" charset="-122"/>
              </a:rPr>
              <a:t>ABCD</a:t>
            </a:r>
            <a:r>
              <a:rPr kumimoji="0" lang="zh-CN" altLang="en-US" sz="3200" dirty="0">
                <a:solidFill>
                  <a:srgbClr val="0000FF"/>
                </a:solidFill>
                <a:latin typeface="宋体" panose="02010600030101010101" pitchFamily="2" charset="-122"/>
              </a:rPr>
              <a:t>的对角线</a:t>
            </a:r>
            <a:r>
              <a:rPr kumimoji="0" lang="en-US" altLang="zh-CN" sz="3200" dirty="0">
                <a:solidFill>
                  <a:srgbClr val="0000FF"/>
                </a:solidFill>
                <a:latin typeface="宋体" panose="02010600030101010101" pitchFamily="2" charset="-122"/>
              </a:rPr>
              <a:t>AC</a:t>
            </a:r>
            <a:r>
              <a:rPr kumimoji="0" lang="zh-CN" altLang="en-US" sz="3200" dirty="0">
                <a:solidFill>
                  <a:srgbClr val="0000FF"/>
                </a:solidFill>
                <a:latin typeface="宋体" panose="02010600030101010101" pitchFamily="2" charset="-122"/>
              </a:rPr>
              <a:t>、</a:t>
            </a:r>
            <a:r>
              <a:rPr kumimoji="0" lang="en-US" altLang="zh-CN" sz="3200" dirty="0">
                <a:solidFill>
                  <a:srgbClr val="0000FF"/>
                </a:solidFill>
                <a:latin typeface="宋体" panose="02010600030101010101" pitchFamily="2" charset="-122"/>
              </a:rPr>
              <a:t>BD</a:t>
            </a:r>
          </a:p>
          <a:p>
            <a:pPr algn="l" eaLnBrk="1" hangingPunct="1"/>
            <a:r>
              <a:rPr kumimoji="0" lang="en-US" altLang="zh-CN" sz="3200" dirty="0">
                <a:solidFill>
                  <a:srgbClr val="0000FF"/>
                </a:solidFill>
                <a:latin typeface="宋体" panose="02010600030101010101" pitchFamily="2" charset="-122"/>
              </a:rPr>
              <a:t>      </a:t>
            </a:r>
            <a:r>
              <a:rPr kumimoji="0" lang="zh-CN" altLang="en-US" sz="3200" dirty="0">
                <a:solidFill>
                  <a:srgbClr val="0000FF"/>
                </a:solidFill>
                <a:latin typeface="宋体" panose="02010600030101010101" pitchFamily="2" charset="-122"/>
              </a:rPr>
              <a:t>相交于点</a:t>
            </a:r>
            <a:r>
              <a:rPr kumimoji="0" lang="en-US" altLang="zh-CN" sz="3200" dirty="0">
                <a:solidFill>
                  <a:srgbClr val="0000FF"/>
                </a:solidFill>
                <a:latin typeface="宋体" panose="02010600030101010101" pitchFamily="2" charset="-122"/>
              </a:rPr>
              <a:t>O.</a:t>
            </a:r>
          </a:p>
          <a:p>
            <a:pPr algn="l" eaLnBrk="1" hangingPunct="1"/>
            <a:r>
              <a:rPr kumimoji="0" lang="zh-CN" altLang="en-US" sz="3200" dirty="0">
                <a:solidFill>
                  <a:srgbClr val="0000FF"/>
                </a:solidFill>
                <a:latin typeface="宋体" panose="02010600030101010101" pitchFamily="2" charset="-122"/>
              </a:rPr>
              <a:t>求证：</a:t>
            </a:r>
            <a:r>
              <a:rPr kumimoji="0" lang="en-US" altLang="zh-CN" sz="3200" dirty="0">
                <a:solidFill>
                  <a:srgbClr val="0000FF"/>
                </a:solidFill>
                <a:latin typeface="宋体" panose="02010600030101010101" pitchFamily="2" charset="-122"/>
              </a:rPr>
              <a:t>OA=OC</a:t>
            </a:r>
            <a:r>
              <a:rPr kumimoji="0" lang="zh-CN" altLang="en-US" sz="3200" dirty="0">
                <a:solidFill>
                  <a:srgbClr val="0000FF"/>
                </a:solidFill>
                <a:latin typeface="宋体" panose="02010600030101010101" pitchFamily="2" charset="-122"/>
              </a:rPr>
              <a:t>，</a:t>
            </a:r>
            <a:r>
              <a:rPr kumimoji="0" lang="en-US" altLang="zh-CN" sz="3200" dirty="0">
                <a:solidFill>
                  <a:srgbClr val="0000FF"/>
                </a:solidFill>
                <a:latin typeface="宋体" panose="02010600030101010101" pitchFamily="2" charset="-122"/>
              </a:rPr>
              <a:t>OB=OD.</a:t>
            </a:r>
            <a:r>
              <a:rPr kumimoji="0" lang="en-US" altLang="zh-CN" sz="2400" dirty="0">
                <a:solidFill>
                  <a:srgbClr val="0000FF"/>
                </a:solidFill>
                <a:latin typeface="宋体" panose="02010600030101010101" pitchFamily="2" charset="-122"/>
              </a:rPr>
              <a:t> </a:t>
            </a:r>
          </a:p>
        </p:txBody>
      </p:sp>
      <p:sp>
        <p:nvSpPr>
          <p:cNvPr id="64524" name="AutoShape 13"/>
          <p:cNvSpPr>
            <a:spLocks noChangeArrowheads="1"/>
          </p:cNvSpPr>
          <p:nvPr/>
        </p:nvSpPr>
        <p:spPr bwMode="auto">
          <a:xfrm>
            <a:off x="2713038" y="830263"/>
            <a:ext cx="300037" cy="258762"/>
          </a:xfrm>
          <a:prstGeom prst="parallelogram">
            <a:avLst>
              <a:gd name="adj" fmla="val 28988"/>
            </a:avLst>
          </a:prstGeom>
          <a:solidFill>
            <a:schemeClr val="accent1">
              <a:alpha val="0"/>
            </a:schemeClr>
          </a:solidFill>
          <a:ln w="25400">
            <a:solidFill>
              <a:srgbClr val="0000FF"/>
            </a:solidFill>
            <a:miter lim="800000"/>
          </a:ln>
        </p:spPr>
        <p:txBody>
          <a:bodyPr wrap="none" anchor="ctr"/>
          <a:lstStyle/>
          <a:p>
            <a:pPr algn="l"/>
            <a:endParaRPr kumimoji="0" lang="zh-CN" altLang="en-US" sz="2000" b="0"/>
          </a:p>
        </p:txBody>
      </p:sp>
      <p:grpSp>
        <p:nvGrpSpPr>
          <p:cNvPr id="3" name="Group 14"/>
          <p:cNvGrpSpPr/>
          <p:nvPr/>
        </p:nvGrpSpPr>
        <p:grpSpPr bwMode="auto">
          <a:xfrm>
            <a:off x="219075" y="1814513"/>
            <a:ext cx="7335838" cy="4176712"/>
            <a:chOff x="0" y="1298"/>
            <a:chExt cx="5222" cy="2648"/>
          </a:xfrm>
        </p:grpSpPr>
        <p:grpSp>
          <p:nvGrpSpPr>
            <p:cNvPr id="64526" name="Group 15"/>
            <p:cNvGrpSpPr/>
            <p:nvPr/>
          </p:nvGrpSpPr>
          <p:grpSpPr bwMode="auto">
            <a:xfrm>
              <a:off x="0" y="1933"/>
              <a:ext cx="4876" cy="2013"/>
              <a:chOff x="0" y="1933"/>
              <a:chExt cx="4876" cy="2013"/>
            </a:xfrm>
          </p:grpSpPr>
          <p:sp>
            <p:nvSpPr>
              <p:cNvPr id="64527" name="Text Box 16"/>
              <p:cNvSpPr txBox="1">
                <a:spLocks noChangeArrowheads="1"/>
              </p:cNvSpPr>
              <p:nvPr/>
            </p:nvSpPr>
            <p:spPr bwMode="auto">
              <a:xfrm>
                <a:off x="0" y="1933"/>
                <a:ext cx="1542" cy="2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800" b="1">
                    <a:solidFill>
                      <a:schemeClr val="tx1"/>
                    </a:solidFill>
                    <a:latin typeface="Arial" panose="020B0604020202020204" pitchFamily="34" charset="0"/>
                    <a:ea typeface="宋体" panose="02010600030101010101" pitchFamily="2" charset="-122"/>
                  </a:defRPr>
                </a:lvl1pPr>
                <a:lvl2pPr marL="742950" indent="-285750" eaLnBrk="0" hangingPunct="0">
                  <a:defRPr kumimoji="1" sz="2800" b="1">
                    <a:solidFill>
                      <a:schemeClr val="tx1"/>
                    </a:solidFill>
                    <a:latin typeface="Arial" panose="020B0604020202020204" pitchFamily="34" charset="0"/>
                    <a:ea typeface="宋体" panose="02010600030101010101" pitchFamily="2" charset="-122"/>
                  </a:defRPr>
                </a:lvl2pPr>
                <a:lvl3pPr marL="1143000" indent="-228600" eaLnBrk="0" hangingPunct="0">
                  <a:defRPr kumimoji="1" sz="2800" b="1">
                    <a:solidFill>
                      <a:schemeClr val="tx1"/>
                    </a:solidFill>
                    <a:latin typeface="Arial" panose="020B0604020202020204" pitchFamily="34" charset="0"/>
                    <a:ea typeface="宋体" panose="02010600030101010101" pitchFamily="2" charset="-122"/>
                  </a:defRPr>
                </a:lvl3pPr>
                <a:lvl4pPr marL="1600200" indent="-228600" eaLnBrk="0" hangingPunct="0">
                  <a:defRPr kumimoji="1" sz="2800" b="1">
                    <a:solidFill>
                      <a:schemeClr val="tx1"/>
                    </a:solidFill>
                    <a:latin typeface="Arial" panose="020B0604020202020204" pitchFamily="34" charset="0"/>
                    <a:ea typeface="宋体" panose="02010600030101010101" pitchFamily="2" charset="-122"/>
                  </a:defRPr>
                </a:lvl4pPr>
                <a:lvl5pPr marL="2057400" indent="-228600" eaLnBrk="0" hangingPunct="0">
                  <a:defRPr kumimoji="1" sz="2800"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kumimoji="0" lang="en-US" altLang="zh-CN" sz="2400" dirty="0">
                    <a:solidFill>
                      <a:srgbClr val="CC00FF"/>
                    </a:solidFill>
                    <a:latin typeface="楷体_GB2312" pitchFamily="49" charset="-122"/>
                    <a:ea typeface="楷体_GB2312" pitchFamily="49" charset="-122"/>
                  </a:rPr>
                  <a:t>   </a:t>
                </a:r>
                <a:r>
                  <a:rPr kumimoji="0" lang="zh-CN" altLang="en-US" sz="2400" dirty="0">
                    <a:solidFill>
                      <a:srgbClr val="CC00FF"/>
                    </a:solidFill>
                    <a:latin typeface="楷体_GB2312" pitchFamily="49" charset="-122"/>
                    <a:ea typeface="楷体_GB2312" pitchFamily="49" charset="-122"/>
                  </a:rPr>
                  <a:t>证明：</a:t>
                </a:r>
              </a:p>
            </p:txBody>
          </p:sp>
          <p:sp>
            <p:nvSpPr>
              <p:cNvPr id="64528" name="Text Box 17"/>
              <p:cNvSpPr txBox="1">
                <a:spLocks noChangeArrowheads="1"/>
              </p:cNvSpPr>
              <p:nvPr/>
            </p:nvSpPr>
            <p:spPr bwMode="auto">
              <a:xfrm>
                <a:off x="249" y="2251"/>
                <a:ext cx="4082" cy="2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800" b="1">
                    <a:solidFill>
                      <a:schemeClr val="tx1"/>
                    </a:solidFill>
                    <a:latin typeface="Arial" panose="020B0604020202020204" pitchFamily="34" charset="0"/>
                    <a:ea typeface="宋体" panose="02010600030101010101" pitchFamily="2" charset="-122"/>
                  </a:defRPr>
                </a:lvl1pPr>
                <a:lvl2pPr marL="742950" indent="-285750" eaLnBrk="0" hangingPunct="0">
                  <a:defRPr kumimoji="1" sz="2800" b="1">
                    <a:solidFill>
                      <a:schemeClr val="tx1"/>
                    </a:solidFill>
                    <a:latin typeface="Arial" panose="020B0604020202020204" pitchFamily="34" charset="0"/>
                    <a:ea typeface="宋体" panose="02010600030101010101" pitchFamily="2" charset="-122"/>
                  </a:defRPr>
                </a:lvl2pPr>
                <a:lvl3pPr marL="1143000" indent="-228600" eaLnBrk="0" hangingPunct="0">
                  <a:defRPr kumimoji="1" sz="2800" b="1">
                    <a:solidFill>
                      <a:schemeClr val="tx1"/>
                    </a:solidFill>
                    <a:latin typeface="Arial" panose="020B0604020202020204" pitchFamily="34" charset="0"/>
                    <a:ea typeface="宋体" panose="02010600030101010101" pitchFamily="2" charset="-122"/>
                  </a:defRPr>
                </a:lvl3pPr>
                <a:lvl4pPr marL="1600200" indent="-228600" eaLnBrk="0" hangingPunct="0">
                  <a:defRPr kumimoji="1" sz="2800" b="1">
                    <a:solidFill>
                      <a:schemeClr val="tx1"/>
                    </a:solidFill>
                    <a:latin typeface="Arial" panose="020B0604020202020204" pitchFamily="34" charset="0"/>
                    <a:ea typeface="宋体" panose="02010600030101010101" pitchFamily="2" charset="-122"/>
                  </a:defRPr>
                </a:lvl4pPr>
                <a:lvl5pPr marL="2057400" indent="-228600" eaLnBrk="0" hangingPunct="0">
                  <a:defRPr kumimoji="1" sz="2800"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kumimoji="0" lang="en-US" altLang="zh-CN" sz="2400" dirty="0">
                    <a:solidFill>
                      <a:srgbClr val="FF3300"/>
                    </a:solidFill>
                    <a:latin typeface="楷体_GB2312" pitchFamily="49" charset="-122"/>
                    <a:ea typeface="楷体_GB2312" pitchFamily="49" charset="-122"/>
                  </a:rPr>
                  <a:t>∵</a:t>
                </a:r>
                <a:r>
                  <a:rPr kumimoji="0" lang="zh-CN" altLang="en-US" sz="2400" dirty="0">
                    <a:solidFill>
                      <a:srgbClr val="FF3300"/>
                    </a:solidFill>
                    <a:latin typeface="楷体_GB2312" pitchFamily="49" charset="-122"/>
                    <a:ea typeface="楷体_GB2312" pitchFamily="49" charset="-122"/>
                  </a:rPr>
                  <a:t>四边形</a:t>
                </a:r>
                <a:r>
                  <a:rPr kumimoji="0" lang="en-US" altLang="zh-CN" sz="2400" dirty="0">
                    <a:solidFill>
                      <a:srgbClr val="FF3300"/>
                    </a:solidFill>
                    <a:latin typeface="楷体_GB2312" pitchFamily="49" charset="-122"/>
                    <a:ea typeface="楷体_GB2312" pitchFamily="49" charset="-122"/>
                  </a:rPr>
                  <a:t>ABCD</a:t>
                </a:r>
                <a:r>
                  <a:rPr kumimoji="0" lang="zh-CN" altLang="en-US" sz="2400" dirty="0">
                    <a:solidFill>
                      <a:srgbClr val="FF3300"/>
                    </a:solidFill>
                    <a:latin typeface="楷体_GB2312" pitchFamily="49" charset="-122"/>
                    <a:ea typeface="楷体_GB2312" pitchFamily="49" charset="-122"/>
                  </a:rPr>
                  <a:t>是平行四边形，</a:t>
                </a:r>
                <a:r>
                  <a:rPr kumimoji="0" lang="zh-CN" altLang="en-US" sz="2400" b="0" dirty="0">
                    <a:latin typeface="宋体" panose="02010600030101010101" pitchFamily="2" charset="-122"/>
                  </a:rPr>
                  <a:t> </a:t>
                </a:r>
              </a:p>
            </p:txBody>
          </p:sp>
          <p:sp>
            <p:nvSpPr>
              <p:cNvPr id="64529" name="Text Box 18"/>
              <p:cNvSpPr txBox="1">
                <a:spLocks noChangeArrowheads="1"/>
              </p:cNvSpPr>
              <p:nvPr/>
            </p:nvSpPr>
            <p:spPr bwMode="auto">
              <a:xfrm>
                <a:off x="249" y="2568"/>
                <a:ext cx="2562" cy="2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800" b="1">
                    <a:solidFill>
                      <a:schemeClr val="tx1"/>
                    </a:solidFill>
                    <a:latin typeface="Arial" panose="020B0604020202020204" pitchFamily="34" charset="0"/>
                    <a:ea typeface="宋体" panose="02010600030101010101" pitchFamily="2" charset="-122"/>
                  </a:defRPr>
                </a:lvl1pPr>
                <a:lvl2pPr marL="742950" indent="-285750" eaLnBrk="0" hangingPunct="0">
                  <a:defRPr kumimoji="1" sz="2800" b="1">
                    <a:solidFill>
                      <a:schemeClr val="tx1"/>
                    </a:solidFill>
                    <a:latin typeface="Arial" panose="020B0604020202020204" pitchFamily="34" charset="0"/>
                    <a:ea typeface="宋体" panose="02010600030101010101" pitchFamily="2" charset="-122"/>
                  </a:defRPr>
                </a:lvl2pPr>
                <a:lvl3pPr marL="1143000" indent="-228600" eaLnBrk="0" hangingPunct="0">
                  <a:defRPr kumimoji="1" sz="2800" b="1">
                    <a:solidFill>
                      <a:schemeClr val="tx1"/>
                    </a:solidFill>
                    <a:latin typeface="Arial" panose="020B0604020202020204" pitchFamily="34" charset="0"/>
                    <a:ea typeface="宋体" panose="02010600030101010101" pitchFamily="2" charset="-122"/>
                  </a:defRPr>
                </a:lvl3pPr>
                <a:lvl4pPr marL="1600200" indent="-228600" eaLnBrk="0" hangingPunct="0">
                  <a:defRPr kumimoji="1" sz="2800" b="1">
                    <a:solidFill>
                      <a:schemeClr val="tx1"/>
                    </a:solidFill>
                    <a:latin typeface="Arial" panose="020B0604020202020204" pitchFamily="34" charset="0"/>
                    <a:ea typeface="宋体" panose="02010600030101010101" pitchFamily="2" charset="-122"/>
                  </a:defRPr>
                </a:lvl4pPr>
                <a:lvl5pPr marL="2057400" indent="-228600" eaLnBrk="0" hangingPunct="0">
                  <a:defRPr kumimoji="1" sz="2800"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kumimoji="0" lang="en-US" altLang="zh-CN" sz="2400" dirty="0">
                    <a:solidFill>
                      <a:srgbClr val="FF3300"/>
                    </a:solidFill>
                    <a:latin typeface="楷体_GB2312" pitchFamily="49" charset="-122"/>
                    <a:ea typeface="楷体_GB2312" pitchFamily="49" charset="-122"/>
                  </a:rPr>
                  <a:t>∴ AD=BC</a:t>
                </a:r>
                <a:r>
                  <a:rPr kumimoji="0" lang="zh-CN" altLang="en-US" sz="2400" dirty="0">
                    <a:solidFill>
                      <a:srgbClr val="FF3300"/>
                    </a:solidFill>
                    <a:latin typeface="楷体_GB2312" pitchFamily="49" charset="-122"/>
                    <a:ea typeface="楷体_GB2312" pitchFamily="49" charset="-122"/>
                  </a:rPr>
                  <a:t>，</a:t>
                </a:r>
                <a:r>
                  <a:rPr kumimoji="0" lang="en-US" altLang="zh-CN" sz="2400" dirty="0">
                    <a:solidFill>
                      <a:srgbClr val="FF3300"/>
                    </a:solidFill>
                    <a:latin typeface="楷体_GB2312" pitchFamily="49" charset="-122"/>
                    <a:ea typeface="楷体_GB2312" pitchFamily="49" charset="-122"/>
                  </a:rPr>
                  <a:t>AD∥BC.</a:t>
                </a:r>
                <a:r>
                  <a:rPr kumimoji="0" lang="en-US" altLang="zh-CN" sz="2400" dirty="0">
                    <a:solidFill>
                      <a:srgbClr val="990000"/>
                    </a:solidFill>
                    <a:latin typeface="宋体" panose="02010600030101010101" pitchFamily="2" charset="-122"/>
                  </a:rPr>
                  <a:t>                 </a:t>
                </a:r>
              </a:p>
            </p:txBody>
          </p:sp>
          <p:sp>
            <p:nvSpPr>
              <p:cNvPr id="64530" name="Text Box 19"/>
              <p:cNvSpPr txBox="1">
                <a:spLocks noChangeArrowheads="1"/>
              </p:cNvSpPr>
              <p:nvPr/>
            </p:nvSpPr>
            <p:spPr bwMode="auto">
              <a:xfrm>
                <a:off x="249" y="2931"/>
                <a:ext cx="3560" cy="2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800" b="1">
                    <a:solidFill>
                      <a:schemeClr val="tx1"/>
                    </a:solidFill>
                    <a:latin typeface="Arial" panose="020B0604020202020204" pitchFamily="34" charset="0"/>
                    <a:ea typeface="宋体" panose="02010600030101010101" pitchFamily="2" charset="-122"/>
                  </a:defRPr>
                </a:lvl1pPr>
                <a:lvl2pPr marL="742950" indent="-285750" eaLnBrk="0" hangingPunct="0">
                  <a:defRPr kumimoji="1" sz="2800" b="1">
                    <a:solidFill>
                      <a:schemeClr val="tx1"/>
                    </a:solidFill>
                    <a:latin typeface="Arial" panose="020B0604020202020204" pitchFamily="34" charset="0"/>
                    <a:ea typeface="宋体" panose="02010600030101010101" pitchFamily="2" charset="-122"/>
                  </a:defRPr>
                </a:lvl2pPr>
                <a:lvl3pPr marL="1143000" indent="-228600" eaLnBrk="0" hangingPunct="0">
                  <a:defRPr kumimoji="1" sz="2800" b="1">
                    <a:solidFill>
                      <a:schemeClr val="tx1"/>
                    </a:solidFill>
                    <a:latin typeface="Arial" panose="020B0604020202020204" pitchFamily="34" charset="0"/>
                    <a:ea typeface="宋体" panose="02010600030101010101" pitchFamily="2" charset="-122"/>
                  </a:defRPr>
                </a:lvl3pPr>
                <a:lvl4pPr marL="1600200" indent="-228600" eaLnBrk="0" hangingPunct="0">
                  <a:defRPr kumimoji="1" sz="2800" b="1">
                    <a:solidFill>
                      <a:schemeClr val="tx1"/>
                    </a:solidFill>
                    <a:latin typeface="Arial" panose="020B0604020202020204" pitchFamily="34" charset="0"/>
                    <a:ea typeface="宋体" panose="02010600030101010101" pitchFamily="2" charset="-122"/>
                  </a:defRPr>
                </a:lvl4pPr>
                <a:lvl5pPr marL="2057400" indent="-228600" eaLnBrk="0" hangingPunct="0">
                  <a:defRPr kumimoji="1" sz="2800"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kumimoji="0" lang="en-US" altLang="zh-CN" sz="2400" dirty="0">
                    <a:solidFill>
                      <a:srgbClr val="FF3300"/>
                    </a:solidFill>
                    <a:latin typeface="楷体_GB2312" pitchFamily="49" charset="-122"/>
                    <a:ea typeface="楷体_GB2312" pitchFamily="49" charset="-122"/>
                  </a:rPr>
                  <a:t>∴ ∠1=∠2</a:t>
                </a:r>
                <a:r>
                  <a:rPr kumimoji="0" lang="zh-CN" altLang="en-US" sz="2400" dirty="0">
                    <a:solidFill>
                      <a:srgbClr val="FF3300"/>
                    </a:solidFill>
                    <a:latin typeface="楷体_GB2312" pitchFamily="49" charset="-122"/>
                    <a:ea typeface="楷体_GB2312" pitchFamily="49" charset="-122"/>
                  </a:rPr>
                  <a:t>，∠</a:t>
                </a:r>
                <a:r>
                  <a:rPr kumimoji="0" lang="en-US" altLang="zh-CN" sz="2400" dirty="0">
                    <a:solidFill>
                      <a:srgbClr val="FF3300"/>
                    </a:solidFill>
                    <a:latin typeface="楷体_GB2312" pitchFamily="49" charset="-122"/>
                    <a:ea typeface="楷体_GB2312" pitchFamily="49" charset="-122"/>
                  </a:rPr>
                  <a:t>3=∠4.</a:t>
                </a:r>
                <a:r>
                  <a:rPr kumimoji="0" lang="en-US" altLang="zh-CN" sz="2400" dirty="0">
                    <a:solidFill>
                      <a:srgbClr val="990000"/>
                    </a:solidFill>
                    <a:latin typeface="宋体" panose="02010600030101010101" pitchFamily="2" charset="-122"/>
                  </a:rPr>
                  <a:t> </a:t>
                </a:r>
              </a:p>
            </p:txBody>
          </p:sp>
          <p:sp>
            <p:nvSpPr>
              <p:cNvPr id="64531" name="Text Box 20"/>
              <p:cNvSpPr txBox="1">
                <a:spLocks noChangeArrowheads="1"/>
              </p:cNvSpPr>
              <p:nvPr/>
            </p:nvSpPr>
            <p:spPr bwMode="auto">
              <a:xfrm>
                <a:off x="249" y="3294"/>
                <a:ext cx="4627" cy="2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800" b="1">
                    <a:solidFill>
                      <a:schemeClr val="tx1"/>
                    </a:solidFill>
                    <a:latin typeface="Arial" panose="020B0604020202020204" pitchFamily="34" charset="0"/>
                    <a:ea typeface="宋体" panose="02010600030101010101" pitchFamily="2" charset="-122"/>
                  </a:defRPr>
                </a:lvl1pPr>
                <a:lvl2pPr marL="742950" indent="-285750" eaLnBrk="0" hangingPunct="0">
                  <a:defRPr kumimoji="1" sz="2800" b="1">
                    <a:solidFill>
                      <a:schemeClr val="tx1"/>
                    </a:solidFill>
                    <a:latin typeface="Arial" panose="020B0604020202020204" pitchFamily="34" charset="0"/>
                    <a:ea typeface="宋体" panose="02010600030101010101" pitchFamily="2" charset="-122"/>
                  </a:defRPr>
                </a:lvl2pPr>
                <a:lvl3pPr marL="1143000" indent="-228600" eaLnBrk="0" hangingPunct="0">
                  <a:defRPr kumimoji="1" sz="2800" b="1">
                    <a:solidFill>
                      <a:schemeClr val="tx1"/>
                    </a:solidFill>
                    <a:latin typeface="Arial" panose="020B0604020202020204" pitchFamily="34" charset="0"/>
                    <a:ea typeface="宋体" panose="02010600030101010101" pitchFamily="2" charset="-122"/>
                  </a:defRPr>
                </a:lvl3pPr>
                <a:lvl4pPr marL="1600200" indent="-228600" eaLnBrk="0" hangingPunct="0">
                  <a:defRPr kumimoji="1" sz="2800" b="1">
                    <a:solidFill>
                      <a:schemeClr val="tx1"/>
                    </a:solidFill>
                    <a:latin typeface="Arial" panose="020B0604020202020204" pitchFamily="34" charset="0"/>
                    <a:ea typeface="宋体" panose="02010600030101010101" pitchFamily="2" charset="-122"/>
                  </a:defRPr>
                </a:lvl4pPr>
                <a:lvl5pPr marL="2057400" indent="-228600" eaLnBrk="0" hangingPunct="0">
                  <a:defRPr kumimoji="1" sz="2800"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kumimoji="0" lang="en-US" altLang="zh-CN" sz="2400" dirty="0">
                    <a:solidFill>
                      <a:srgbClr val="FF3300"/>
                    </a:solidFill>
                    <a:latin typeface="楷体_GB2312" pitchFamily="49" charset="-122"/>
                    <a:ea typeface="楷体_GB2312" pitchFamily="49" charset="-122"/>
                  </a:rPr>
                  <a:t>∴ △AOD≌△COB</a:t>
                </a:r>
                <a:r>
                  <a:rPr kumimoji="0" lang="zh-CN" altLang="en-US" sz="2400" dirty="0">
                    <a:solidFill>
                      <a:srgbClr val="FF3300"/>
                    </a:solidFill>
                    <a:latin typeface="楷体_GB2312" pitchFamily="49" charset="-122"/>
                    <a:ea typeface="楷体_GB2312" pitchFamily="49" charset="-122"/>
                  </a:rPr>
                  <a:t>（</a:t>
                </a:r>
                <a:r>
                  <a:rPr kumimoji="0" lang="en-US" altLang="zh-CN" sz="2400" dirty="0">
                    <a:solidFill>
                      <a:srgbClr val="FF3300"/>
                    </a:solidFill>
                    <a:latin typeface="楷体_GB2312" pitchFamily="49" charset="-122"/>
                    <a:ea typeface="楷体_GB2312" pitchFamily="49" charset="-122"/>
                  </a:rPr>
                  <a:t>ASA</a:t>
                </a:r>
                <a:r>
                  <a:rPr kumimoji="0" lang="zh-CN" altLang="en-US" sz="2400" dirty="0">
                    <a:solidFill>
                      <a:srgbClr val="FF3300"/>
                    </a:solidFill>
                    <a:latin typeface="楷体_GB2312" pitchFamily="49" charset="-122"/>
                    <a:ea typeface="楷体_GB2312" pitchFamily="49" charset="-122"/>
                  </a:rPr>
                  <a:t>）</a:t>
                </a:r>
                <a:r>
                  <a:rPr kumimoji="0" lang="en-US" altLang="zh-CN" sz="2400" dirty="0">
                    <a:solidFill>
                      <a:srgbClr val="FF3300"/>
                    </a:solidFill>
                    <a:latin typeface="楷体_GB2312" pitchFamily="49" charset="-122"/>
                    <a:ea typeface="楷体_GB2312" pitchFamily="49" charset="-122"/>
                  </a:rPr>
                  <a:t>.</a:t>
                </a:r>
                <a:r>
                  <a:rPr kumimoji="0" lang="en-US" altLang="zh-CN" sz="2400" dirty="0">
                    <a:solidFill>
                      <a:srgbClr val="A50021"/>
                    </a:solidFill>
                    <a:latin typeface="宋体" panose="02010600030101010101" pitchFamily="2" charset="-122"/>
                  </a:rPr>
                  <a:t> </a:t>
                </a:r>
              </a:p>
            </p:txBody>
          </p:sp>
          <p:sp>
            <p:nvSpPr>
              <p:cNvPr id="64532" name="Text Box 21"/>
              <p:cNvSpPr txBox="1">
                <a:spLocks noChangeArrowheads="1"/>
              </p:cNvSpPr>
              <p:nvPr/>
            </p:nvSpPr>
            <p:spPr bwMode="auto">
              <a:xfrm>
                <a:off x="249" y="3657"/>
                <a:ext cx="3856" cy="2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800" b="1">
                    <a:solidFill>
                      <a:schemeClr val="tx1"/>
                    </a:solidFill>
                    <a:latin typeface="Arial" panose="020B0604020202020204" pitchFamily="34" charset="0"/>
                    <a:ea typeface="宋体" panose="02010600030101010101" pitchFamily="2" charset="-122"/>
                  </a:defRPr>
                </a:lvl1pPr>
                <a:lvl2pPr marL="742950" indent="-285750" eaLnBrk="0" hangingPunct="0">
                  <a:defRPr kumimoji="1" sz="2800" b="1">
                    <a:solidFill>
                      <a:schemeClr val="tx1"/>
                    </a:solidFill>
                    <a:latin typeface="Arial" panose="020B0604020202020204" pitchFamily="34" charset="0"/>
                    <a:ea typeface="宋体" panose="02010600030101010101" pitchFamily="2" charset="-122"/>
                  </a:defRPr>
                </a:lvl2pPr>
                <a:lvl3pPr marL="1143000" indent="-228600" eaLnBrk="0" hangingPunct="0">
                  <a:defRPr kumimoji="1" sz="2800" b="1">
                    <a:solidFill>
                      <a:schemeClr val="tx1"/>
                    </a:solidFill>
                    <a:latin typeface="Arial" panose="020B0604020202020204" pitchFamily="34" charset="0"/>
                    <a:ea typeface="宋体" panose="02010600030101010101" pitchFamily="2" charset="-122"/>
                  </a:defRPr>
                </a:lvl3pPr>
                <a:lvl4pPr marL="1600200" indent="-228600" eaLnBrk="0" hangingPunct="0">
                  <a:defRPr kumimoji="1" sz="2800" b="1">
                    <a:solidFill>
                      <a:schemeClr val="tx1"/>
                    </a:solidFill>
                    <a:latin typeface="Arial" panose="020B0604020202020204" pitchFamily="34" charset="0"/>
                    <a:ea typeface="宋体" panose="02010600030101010101" pitchFamily="2" charset="-122"/>
                  </a:defRPr>
                </a:lvl4pPr>
                <a:lvl5pPr marL="2057400" indent="-228600" eaLnBrk="0" hangingPunct="0">
                  <a:defRPr kumimoji="1" sz="2800"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kumimoji="0" lang="en-US" altLang="zh-CN" sz="2400" dirty="0">
                    <a:solidFill>
                      <a:srgbClr val="FF3300"/>
                    </a:solidFill>
                    <a:latin typeface="楷体_GB2312" pitchFamily="49" charset="-122"/>
                    <a:ea typeface="楷体_GB2312" pitchFamily="49" charset="-122"/>
                  </a:rPr>
                  <a:t>∴ OA=OC</a:t>
                </a:r>
                <a:r>
                  <a:rPr kumimoji="0" lang="zh-CN" altLang="en-US" sz="2400" dirty="0">
                    <a:solidFill>
                      <a:srgbClr val="FF3300"/>
                    </a:solidFill>
                    <a:latin typeface="楷体_GB2312" pitchFamily="49" charset="-122"/>
                    <a:ea typeface="楷体_GB2312" pitchFamily="49" charset="-122"/>
                  </a:rPr>
                  <a:t>，</a:t>
                </a:r>
                <a:r>
                  <a:rPr kumimoji="0" lang="en-US" altLang="zh-CN" sz="2400" dirty="0">
                    <a:solidFill>
                      <a:srgbClr val="FF3300"/>
                    </a:solidFill>
                    <a:latin typeface="楷体_GB2312" pitchFamily="49" charset="-122"/>
                    <a:ea typeface="楷体_GB2312" pitchFamily="49" charset="-122"/>
                  </a:rPr>
                  <a:t>OB=OD.</a:t>
                </a:r>
              </a:p>
            </p:txBody>
          </p:sp>
        </p:grpSp>
        <p:sp>
          <p:nvSpPr>
            <p:cNvPr id="64533" name="Freeform 22"/>
            <p:cNvSpPr/>
            <p:nvPr/>
          </p:nvSpPr>
          <p:spPr bwMode="auto">
            <a:xfrm>
              <a:off x="4150" y="1344"/>
              <a:ext cx="63" cy="88"/>
            </a:xfrm>
            <a:custGeom>
              <a:avLst/>
              <a:gdLst>
                <a:gd name="T0" fmla="*/ 63 w 63"/>
                <a:gd name="T1" fmla="*/ 0 h 88"/>
                <a:gd name="T2" fmla="*/ 0 w 63"/>
                <a:gd name="T3" fmla="*/ 88 h 88"/>
                <a:gd name="T4" fmla="*/ 0 60000 65536"/>
                <a:gd name="T5" fmla="*/ 0 60000 65536"/>
                <a:gd name="T6" fmla="*/ 0 w 63"/>
                <a:gd name="T7" fmla="*/ 0 h 88"/>
                <a:gd name="T8" fmla="*/ 63 w 63"/>
                <a:gd name="T9" fmla="*/ 88 h 88"/>
              </a:gdLst>
              <a:ahLst/>
              <a:cxnLst>
                <a:cxn ang="T4">
                  <a:pos x="T0" y="T1"/>
                </a:cxn>
                <a:cxn ang="T5">
                  <a:pos x="T2" y="T3"/>
                </a:cxn>
              </a:cxnLst>
              <a:rect l="T6" t="T7" r="T8" b="T9"/>
              <a:pathLst>
                <a:path w="63" h="88">
                  <a:moveTo>
                    <a:pt x="63" y="0"/>
                  </a:moveTo>
                  <a:cubicBezTo>
                    <a:pt x="53" y="48"/>
                    <a:pt x="55" y="88"/>
                    <a:pt x="0" y="88"/>
                  </a:cubicBezTo>
                </a:path>
              </a:pathLst>
            </a:custGeom>
            <a:noFill/>
            <a:ln w="38100">
              <a:solidFill>
                <a:srgbClr val="FF0000"/>
              </a:solidFill>
              <a:rou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64534" name="Freeform 23"/>
            <p:cNvSpPr/>
            <p:nvPr/>
          </p:nvSpPr>
          <p:spPr bwMode="auto">
            <a:xfrm>
              <a:off x="4851" y="2016"/>
              <a:ext cx="84" cy="125"/>
            </a:xfrm>
            <a:custGeom>
              <a:avLst/>
              <a:gdLst>
                <a:gd name="T0" fmla="*/ 84 w 84"/>
                <a:gd name="T1" fmla="*/ 0 h 125"/>
                <a:gd name="T2" fmla="*/ 21 w 84"/>
                <a:gd name="T3" fmla="*/ 125 h 125"/>
                <a:gd name="T4" fmla="*/ 0 60000 65536"/>
                <a:gd name="T5" fmla="*/ 0 60000 65536"/>
                <a:gd name="T6" fmla="*/ 0 w 84"/>
                <a:gd name="T7" fmla="*/ 0 h 125"/>
                <a:gd name="T8" fmla="*/ 84 w 84"/>
                <a:gd name="T9" fmla="*/ 125 h 125"/>
              </a:gdLst>
              <a:ahLst/>
              <a:cxnLst>
                <a:cxn ang="T4">
                  <a:pos x="T0" y="T1"/>
                </a:cxn>
                <a:cxn ang="T5">
                  <a:pos x="T2" y="T3"/>
                </a:cxn>
              </a:cxnLst>
              <a:rect l="T6" t="T7" r="T8" b="T9"/>
              <a:pathLst>
                <a:path w="84" h="125">
                  <a:moveTo>
                    <a:pt x="84" y="0"/>
                  </a:moveTo>
                  <a:cubicBezTo>
                    <a:pt x="0" y="22"/>
                    <a:pt x="21" y="39"/>
                    <a:pt x="21" y="125"/>
                  </a:cubicBezTo>
                </a:path>
              </a:pathLst>
            </a:custGeom>
            <a:noFill/>
            <a:ln w="38100">
              <a:solidFill>
                <a:srgbClr val="FF0000"/>
              </a:solidFill>
              <a:rou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64535" name="Freeform 24"/>
            <p:cNvSpPr/>
            <p:nvPr/>
          </p:nvSpPr>
          <p:spPr bwMode="auto">
            <a:xfrm>
              <a:off x="5171" y="1352"/>
              <a:ext cx="51" cy="138"/>
            </a:xfrm>
            <a:custGeom>
              <a:avLst/>
              <a:gdLst>
                <a:gd name="T0" fmla="*/ 51 w 51"/>
                <a:gd name="T1" fmla="*/ 0 h 138"/>
                <a:gd name="T2" fmla="*/ 0 w 51"/>
                <a:gd name="T3" fmla="*/ 63 h 138"/>
                <a:gd name="T4" fmla="*/ 13 w 51"/>
                <a:gd name="T5" fmla="*/ 101 h 138"/>
                <a:gd name="T6" fmla="*/ 38 w 51"/>
                <a:gd name="T7" fmla="*/ 138 h 138"/>
                <a:gd name="T8" fmla="*/ 0 60000 65536"/>
                <a:gd name="T9" fmla="*/ 0 60000 65536"/>
                <a:gd name="T10" fmla="*/ 0 60000 65536"/>
                <a:gd name="T11" fmla="*/ 0 60000 65536"/>
                <a:gd name="T12" fmla="*/ 0 w 51"/>
                <a:gd name="T13" fmla="*/ 0 h 138"/>
                <a:gd name="T14" fmla="*/ 51 w 51"/>
                <a:gd name="T15" fmla="*/ 138 h 138"/>
              </a:gdLst>
              <a:ahLst/>
              <a:cxnLst>
                <a:cxn ang="T8">
                  <a:pos x="T0" y="T1"/>
                </a:cxn>
                <a:cxn ang="T9">
                  <a:pos x="T2" y="T3"/>
                </a:cxn>
                <a:cxn ang="T10">
                  <a:pos x="T4" y="T5"/>
                </a:cxn>
                <a:cxn ang="T11">
                  <a:pos x="T6" y="T7"/>
                </a:cxn>
              </a:cxnLst>
              <a:rect l="T12" t="T13" r="T14" b="T15"/>
              <a:pathLst>
                <a:path w="51" h="138">
                  <a:moveTo>
                    <a:pt x="51" y="0"/>
                  </a:moveTo>
                  <a:cubicBezTo>
                    <a:pt x="22" y="19"/>
                    <a:pt x="0" y="22"/>
                    <a:pt x="0" y="63"/>
                  </a:cubicBezTo>
                  <a:cubicBezTo>
                    <a:pt x="0" y="76"/>
                    <a:pt x="7" y="89"/>
                    <a:pt x="13" y="101"/>
                  </a:cubicBezTo>
                  <a:cubicBezTo>
                    <a:pt x="20" y="114"/>
                    <a:pt x="38" y="138"/>
                    <a:pt x="38" y="138"/>
                  </a:cubicBezTo>
                </a:path>
              </a:pathLst>
            </a:custGeom>
            <a:noFill/>
            <a:ln w="38100">
              <a:solidFill>
                <a:srgbClr val="FF0000"/>
              </a:solidFill>
              <a:rou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64536" name="Freeform 25"/>
            <p:cNvSpPr/>
            <p:nvPr/>
          </p:nvSpPr>
          <p:spPr bwMode="auto">
            <a:xfrm>
              <a:off x="3800" y="1992"/>
              <a:ext cx="104" cy="151"/>
            </a:xfrm>
            <a:custGeom>
              <a:avLst/>
              <a:gdLst>
                <a:gd name="T0" fmla="*/ 81 w 58"/>
                <a:gd name="T1" fmla="*/ 0 h 151"/>
                <a:gd name="T2" fmla="*/ 0 w 58"/>
                <a:gd name="T3" fmla="*/ 151 h 151"/>
                <a:gd name="T4" fmla="*/ 0 60000 65536"/>
                <a:gd name="T5" fmla="*/ 0 60000 65536"/>
                <a:gd name="T6" fmla="*/ 0 w 58"/>
                <a:gd name="T7" fmla="*/ 0 h 151"/>
                <a:gd name="T8" fmla="*/ 58 w 58"/>
                <a:gd name="T9" fmla="*/ 151 h 151"/>
              </a:gdLst>
              <a:ahLst/>
              <a:cxnLst>
                <a:cxn ang="T4">
                  <a:pos x="T0" y="T1"/>
                </a:cxn>
                <a:cxn ang="T5">
                  <a:pos x="T2" y="T3"/>
                </a:cxn>
              </a:cxnLst>
              <a:rect l="T6" t="T7" r="T8" b="T9"/>
              <a:pathLst>
                <a:path w="58" h="151">
                  <a:moveTo>
                    <a:pt x="25" y="0"/>
                  </a:moveTo>
                  <a:cubicBezTo>
                    <a:pt x="42" y="53"/>
                    <a:pt x="58" y="121"/>
                    <a:pt x="0" y="151"/>
                  </a:cubicBezTo>
                </a:path>
              </a:pathLst>
            </a:custGeom>
            <a:noFill/>
            <a:ln w="38100">
              <a:solidFill>
                <a:srgbClr val="FF0000"/>
              </a:solidFill>
              <a:rou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64537" name="Text Box 26"/>
            <p:cNvSpPr txBox="1">
              <a:spLocks noChangeArrowheads="1"/>
            </p:cNvSpPr>
            <p:nvPr/>
          </p:nvSpPr>
          <p:spPr bwMode="auto">
            <a:xfrm>
              <a:off x="4876" y="1298"/>
              <a:ext cx="227" cy="2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800" b="1">
                  <a:solidFill>
                    <a:schemeClr val="tx1"/>
                  </a:solidFill>
                  <a:latin typeface="Arial" panose="020B0604020202020204" pitchFamily="34" charset="0"/>
                  <a:ea typeface="宋体" panose="02010600030101010101" pitchFamily="2" charset="-122"/>
                </a:defRPr>
              </a:lvl1pPr>
              <a:lvl2pPr marL="742950" indent="-285750" eaLnBrk="0" hangingPunct="0">
                <a:defRPr kumimoji="1" sz="2800" b="1">
                  <a:solidFill>
                    <a:schemeClr val="tx1"/>
                  </a:solidFill>
                  <a:latin typeface="Arial" panose="020B0604020202020204" pitchFamily="34" charset="0"/>
                  <a:ea typeface="宋体" panose="02010600030101010101" pitchFamily="2" charset="-122"/>
                </a:defRPr>
              </a:lvl2pPr>
              <a:lvl3pPr marL="1143000" indent="-228600" eaLnBrk="0" hangingPunct="0">
                <a:defRPr kumimoji="1" sz="2800" b="1">
                  <a:solidFill>
                    <a:schemeClr val="tx1"/>
                  </a:solidFill>
                  <a:latin typeface="Arial" panose="020B0604020202020204" pitchFamily="34" charset="0"/>
                  <a:ea typeface="宋体" panose="02010600030101010101" pitchFamily="2" charset="-122"/>
                </a:defRPr>
              </a:lvl3pPr>
              <a:lvl4pPr marL="1600200" indent="-228600" eaLnBrk="0" hangingPunct="0">
                <a:defRPr kumimoji="1" sz="2800" b="1">
                  <a:solidFill>
                    <a:schemeClr val="tx1"/>
                  </a:solidFill>
                  <a:latin typeface="Arial" panose="020B0604020202020204" pitchFamily="34" charset="0"/>
                  <a:ea typeface="宋体" panose="02010600030101010101" pitchFamily="2" charset="-122"/>
                </a:defRPr>
              </a:lvl4pPr>
              <a:lvl5pPr marL="2057400" indent="-228600" eaLnBrk="0" hangingPunct="0">
                <a:defRPr kumimoji="1" sz="2800"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kumimoji="0" lang="en-US" altLang="zh-CN" sz="2400">
                  <a:solidFill>
                    <a:srgbClr val="FF0000"/>
                  </a:solidFill>
                  <a:latin typeface="宋体" panose="02010600030101010101" pitchFamily="2" charset="-122"/>
                </a:rPr>
                <a:t>3</a:t>
              </a:r>
            </a:p>
          </p:txBody>
        </p:sp>
        <p:sp>
          <p:nvSpPr>
            <p:cNvPr id="64538" name="Text Box 27"/>
            <p:cNvSpPr txBox="1">
              <a:spLocks noChangeArrowheads="1"/>
            </p:cNvSpPr>
            <p:nvPr/>
          </p:nvSpPr>
          <p:spPr bwMode="auto">
            <a:xfrm>
              <a:off x="4610" y="1855"/>
              <a:ext cx="227" cy="2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800" b="1">
                  <a:solidFill>
                    <a:schemeClr val="tx1"/>
                  </a:solidFill>
                  <a:latin typeface="Arial" panose="020B0604020202020204" pitchFamily="34" charset="0"/>
                  <a:ea typeface="宋体" panose="02010600030101010101" pitchFamily="2" charset="-122"/>
                </a:defRPr>
              </a:lvl1pPr>
              <a:lvl2pPr marL="742950" indent="-285750" eaLnBrk="0" hangingPunct="0">
                <a:defRPr kumimoji="1" sz="2800" b="1">
                  <a:solidFill>
                    <a:schemeClr val="tx1"/>
                  </a:solidFill>
                  <a:latin typeface="Arial" panose="020B0604020202020204" pitchFamily="34" charset="0"/>
                  <a:ea typeface="宋体" panose="02010600030101010101" pitchFamily="2" charset="-122"/>
                </a:defRPr>
              </a:lvl2pPr>
              <a:lvl3pPr marL="1143000" indent="-228600" eaLnBrk="0" hangingPunct="0">
                <a:defRPr kumimoji="1" sz="2800" b="1">
                  <a:solidFill>
                    <a:schemeClr val="tx1"/>
                  </a:solidFill>
                  <a:latin typeface="Arial" panose="020B0604020202020204" pitchFamily="34" charset="0"/>
                  <a:ea typeface="宋体" panose="02010600030101010101" pitchFamily="2" charset="-122"/>
                </a:defRPr>
              </a:lvl3pPr>
              <a:lvl4pPr marL="1600200" indent="-228600" eaLnBrk="0" hangingPunct="0">
                <a:defRPr kumimoji="1" sz="2800" b="1">
                  <a:solidFill>
                    <a:schemeClr val="tx1"/>
                  </a:solidFill>
                  <a:latin typeface="Arial" panose="020B0604020202020204" pitchFamily="34" charset="0"/>
                  <a:ea typeface="宋体" panose="02010600030101010101" pitchFamily="2" charset="-122"/>
                </a:defRPr>
              </a:lvl4pPr>
              <a:lvl5pPr marL="2057400" indent="-228600" eaLnBrk="0" hangingPunct="0">
                <a:defRPr kumimoji="1" sz="2800"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kumimoji="0" lang="en-US" altLang="zh-CN" sz="2400">
                  <a:solidFill>
                    <a:srgbClr val="FF0000"/>
                  </a:solidFill>
                  <a:latin typeface="宋体" panose="02010600030101010101" pitchFamily="2" charset="-122"/>
                </a:rPr>
                <a:t>2</a:t>
              </a:r>
            </a:p>
          </p:txBody>
        </p:sp>
        <p:sp>
          <p:nvSpPr>
            <p:cNvPr id="64539" name="Text Box 28"/>
            <p:cNvSpPr txBox="1">
              <a:spLocks noChangeArrowheads="1"/>
            </p:cNvSpPr>
            <p:nvPr/>
          </p:nvSpPr>
          <p:spPr bwMode="auto">
            <a:xfrm>
              <a:off x="3930" y="1855"/>
              <a:ext cx="227" cy="2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800" b="1">
                  <a:solidFill>
                    <a:schemeClr val="tx1"/>
                  </a:solidFill>
                  <a:latin typeface="Arial" panose="020B0604020202020204" pitchFamily="34" charset="0"/>
                  <a:ea typeface="宋体" panose="02010600030101010101" pitchFamily="2" charset="-122"/>
                </a:defRPr>
              </a:lvl1pPr>
              <a:lvl2pPr marL="742950" indent="-285750" eaLnBrk="0" hangingPunct="0">
                <a:defRPr kumimoji="1" sz="2800" b="1">
                  <a:solidFill>
                    <a:schemeClr val="tx1"/>
                  </a:solidFill>
                  <a:latin typeface="Arial" panose="020B0604020202020204" pitchFamily="34" charset="0"/>
                  <a:ea typeface="宋体" panose="02010600030101010101" pitchFamily="2" charset="-122"/>
                </a:defRPr>
              </a:lvl2pPr>
              <a:lvl3pPr marL="1143000" indent="-228600" eaLnBrk="0" hangingPunct="0">
                <a:defRPr kumimoji="1" sz="2800" b="1">
                  <a:solidFill>
                    <a:schemeClr val="tx1"/>
                  </a:solidFill>
                  <a:latin typeface="Arial" panose="020B0604020202020204" pitchFamily="34" charset="0"/>
                  <a:ea typeface="宋体" panose="02010600030101010101" pitchFamily="2" charset="-122"/>
                </a:defRPr>
              </a:lvl3pPr>
              <a:lvl4pPr marL="1600200" indent="-228600" eaLnBrk="0" hangingPunct="0">
                <a:defRPr kumimoji="1" sz="2800" b="1">
                  <a:solidFill>
                    <a:schemeClr val="tx1"/>
                  </a:solidFill>
                  <a:latin typeface="Arial" panose="020B0604020202020204" pitchFamily="34" charset="0"/>
                  <a:ea typeface="宋体" panose="02010600030101010101" pitchFamily="2" charset="-122"/>
                </a:defRPr>
              </a:lvl4pPr>
              <a:lvl5pPr marL="2057400" indent="-228600" eaLnBrk="0" hangingPunct="0">
                <a:defRPr kumimoji="1" sz="2800"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kumimoji="0" lang="en-US" altLang="zh-CN" sz="2400">
                  <a:solidFill>
                    <a:srgbClr val="FF0000"/>
                  </a:solidFill>
                  <a:latin typeface="宋体" panose="02010600030101010101" pitchFamily="2" charset="-122"/>
                </a:rPr>
                <a:t>4</a:t>
              </a:r>
            </a:p>
          </p:txBody>
        </p:sp>
        <p:sp>
          <p:nvSpPr>
            <p:cNvPr id="64540" name="Text Box 29"/>
            <p:cNvSpPr txBox="1">
              <a:spLocks noChangeArrowheads="1"/>
            </p:cNvSpPr>
            <p:nvPr/>
          </p:nvSpPr>
          <p:spPr bwMode="auto">
            <a:xfrm>
              <a:off x="4241" y="1298"/>
              <a:ext cx="227" cy="2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800" b="1">
                  <a:solidFill>
                    <a:schemeClr val="tx1"/>
                  </a:solidFill>
                  <a:latin typeface="Arial" panose="020B0604020202020204" pitchFamily="34" charset="0"/>
                  <a:ea typeface="宋体" panose="02010600030101010101" pitchFamily="2" charset="-122"/>
                </a:defRPr>
              </a:lvl1pPr>
              <a:lvl2pPr marL="742950" indent="-285750" eaLnBrk="0" hangingPunct="0">
                <a:defRPr kumimoji="1" sz="2800" b="1">
                  <a:solidFill>
                    <a:schemeClr val="tx1"/>
                  </a:solidFill>
                  <a:latin typeface="Arial" panose="020B0604020202020204" pitchFamily="34" charset="0"/>
                  <a:ea typeface="宋体" panose="02010600030101010101" pitchFamily="2" charset="-122"/>
                </a:defRPr>
              </a:lvl2pPr>
              <a:lvl3pPr marL="1143000" indent="-228600" eaLnBrk="0" hangingPunct="0">
                <a:defRPr kumimoji="1" sz="2800" b="1">
                  <a:solidFill>
                    <a:schemeClr val="tx1"/>
                  </a:solidFill>
                  <a:latin typeface="Arial" panose="020B0604020202020204" pitchFamily="34" charset="0"/>
                  <a:ea typeface="宋体" panose="02010600030101010101" pitchFamily="2" charset="-122"/>
                </a:defRPr>
              </a:lvl3pPr>
              <a:lvl4pPr marL="1600200" indent="-228600" eaLnBrk="0" hangingPunct="0">
                <a:defRPr kumimoji="1" sz="2800" b="1">
                  <a:solidFill>
                    <a:schemeClr val="tx1"/>
                  </a:solidFill>
                  <a:latin typeface="Arial" panose="020B0604020202020204" pitchFamily="34" charset="0"/>
                  <a:ea typeface="宋体" panose="02010600030101010101" pitchFamily="2" charset="-122"/>
                </a:defRPr>
              </a:lvl4pPr>
              <a:lvl5pPr marL="2057400" indent="-228600" eaLnBrk="0" hangingPunct="0">
                <a:defRPr kumimoji="1" sz="2800"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kumimoji="0" lang="en-US" altLang="zh-CN" sz="2400">
                  <a:solidFill>
                    <a:srgbClr val="FF0000"/>
                  </a:solidFill>
                  <a:latin typeface="宋体" panose="02010600030101010101" pitchFamily="2" charset="-122"/>
                </a:rPr>
                <a:t>1</a:t>
              </a:r>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102409"/>
                                        </p:tgtEl>
                                        <p:attrNameLst>
                                          <p:attrName>style.visibility</p:attrName>
                                        </p:attrNameLst>
                                      </p:cBhvr>
                                      <p:to>
                                        <p:strVal val="visible"/>
                                      </p:to>
                                    </p:set>
                                    <p:animEffect transition="in" filter="wipe(down)">
                                      <p:cBhvr>
                                        <p:cTn id="10" dur="1000"/>
                                        <p:tgtEl>
                                          <p:spTgt spid="102409"/>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102408"/>
                                        </p:tgtEl>
                                        <p:attrNameLst>
                                          <p:attrName>style.visibility</p:attrName>
                                        </p:attrNameLst>
                                      </p:cBhvr>
                                      <p:to>
                                        <p:strVal val="visible"/>
                                      </p:to>
                                    </p:set>
                                    <p:animEffect transition="in" filter="wipe(left)">
                                      <p:cBhvr>
                                        <p:cTn id="13" dur="1000"/>
                                        <p:tgtEl>
                                          <p:spTgt spid="102408"/>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102410"/>
                                        </p:tgtEl>
                                        <p:attrNameLst>
                                          <p:attrName>style.visibility</p:attrName>
                                        </p:attrNameLst>
                                      </p:cBhvr>
                                      <p:to>
                                        <p:strVal val="visible"/>
                                      </p:to>
                                    </p:set>
                                    <p:animEffect transition="in" filter="wipe(down)">
                                      <p:cBhvr>
                                        <p:cTn id="16" dur="500"/>
                                        <p:tgtEl>
                                          <p:spTgt spid="102410"/>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nodeType="clickEffect">
                                  <p:stCondLst>
                                    <p:cond delay="0"/>
                                  </p:stCondLst>
                                  <p:childTnLst>
                                    <p:set>
                                      <p:cBhvr>
                                        <p:cTn id="20" dur="1" fill="hold">
                                          <p:stCondLst>
                                            <p:cond delay="0"/>
                                          </p:stCondLst>
                                        </p:cTn>
                                        <p:tgtEl>
                                          <p:spTgt spid="3"/>
                                        </p:tgtEl>
                                        <p:attrNameLst>
                                          <p:attrName>style.visibility</p:attrName>
                                        </p:attrNameLst>
                                      </p:cBhvr>
                                      <p:to>
                                        <p:strVal val="visible"/>
                                      </p:to>
                                    </p:set>
                                    <p:animEffect transition="in" filter="blinds(horizontal)">
                                      <p:cBhvr>
                                        <p:cTn id="21"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08" grpId="0" animBg="1"/>
      <p:bldP spid="102409" grpId="0" animBg="1"/>
      <p:bldP spid="10241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WordArt 2"/>
          <p:cNvSpPr>
            <a:spLocks noChangeArrowheads="1" noChangeShapeType="1"/>
          </p:cNvSpPr>
          <p:nvPr/>
        </p:nvSpPr>
        <p:spPr bwMode="auto">
          <a:xfrm>
            <a:off x="406128" y="511969"/>
            <a:ext cx="3455987" cy="646112"/>
          </a:xfrm>
          <a:prstGeom prst="rect">
            <a:avLst/>
          </a:prstGeom>
        </p:spPr>
        <p:txBody>
          <a:bodyPr wrap="none" fromWordArt="1">
            <a:prstTxWarp prst="textPlain">
              <a:avLst>
                <a:gd name="adj" fmla="val 50000"/>
              </a:avLst>
            </a:prstTxWarp>
          </a:bodyPr>
          <a:lstStyle/>
          <a:p>
            <a:r>
              <a:rPr lang="zh-CN" altLang="en-US" sz="3600" kern="10" dirty="0">
                <a:ln w="12700">
                  <a:solidFill>
                    <a:srgbClr val="800080"/>
                  </a:solidFill>
                  <a:round/>
                </a:ln>
                <a:solidFill>
                  <a:srgbClr val="800080"/>
                </a:solidFill>
                <a:effectLst>
                  <a:outerShdw dist="35921" dir="2700000" sy="50000" kx="2115830" algn="bl" rotWithShape="0">
                    <a:srgbClr val="C0C0C0">
                      <a:alpha val="79999"/>
                    </a:srgbClr>
                  </a:outerShdw>
                </a:effectLst>
                <a:latin typeface="宋体" panose="02010600030101010101" pitchFamily="2" charset="-122"/>
                <a:ea typeface="宋体" panose="02010600030101010101" pitchFamily="2" charset="-122"/>
              </a:rPr>
              <a:t>平行四边形的性质</a:t>
            </a:r>
          </a:p>
        </p:txBody>
      </p:sp>
      <p:sp>
        <p:nvSpPr>
          <p:cNvPr id="65539" name="Text Box 3"/>
          <p:cNvSpPr txBox="1">
            <a:spLocks noChangeArrowheads="1"/>
          </p:cNvSpPr>
          <p:nvPr/>
        </p:nvSpPr>
        <p:spPr bwMode="auto">
          <a:xfrm>
            <a:off x="323850" y="2124076"/>
            <a:ext cx="2592388"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kumimoji="0" lang="zh-CN" altLang="en-US" sz="3200" dirty="0"/>
              <a:t>几何语言：</a:t>
            </a:r>
            <a:endParaRPr kumimoji="0" lang="zh-CN" altLang="en-US" sz="3200" dirty="0">
              <a:solidFill>
                <a:srgbClr val="0033CC"/>
              </a:solidFill>
              <a:latin typeface="宋体" panose="02010600030101010101" pitchFamily="2" charset="-122"/>
            </a:endParaRPr>
          </a:p>
        </p:txBody>
      </p:sp>
      <p:graphicFrame>
        <p:nvGraphicFramePr>
          <p:cNvPr id="65540" name="Object 4"/>
          <p:cNvGraphicFramePr/>
          <p:nvPr/>
        </p:nvGraphicFramePr>
        <p:xfrm>
          <a:off x="3276600" y="1981200"/>
          <a:ext cx="914400" cy="198438"/>
        </p:xfrm>
        <a:graphic>
          <a:graphicData uri="http://schemas.openxmlformats.org/presentationml/2006/ole">
            <mc:AlternateContent xmlns:mc="http://schemas.openxmlformats.org/markup-compatibility/2006">
              <mc:Choice xmlns:v="urn:schemas-microsoft-com:vml" Requires="v">
                <p:oleObj spid="_x0000_s65586" r:id="rId4" imgW="128905" imgH="200025" progId="Equation.DSMT4">
                  <p:embed/>
                </p:oleObj>
              </mc:Choice>
              <mc:Fallback>
                <p:oleObj r:id="rId4" imgW="128905" imgH="200025" progId="Equation.DSMT4">
                  <p:embed/>
                  <p:pic>
                    <p:nvPicPr>
                      <p:cNvPr id="0" name="Object 4"/>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76600" y="1981200"/>
                        <a:ext cx="914400" cy="1984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5541" name="Object 5"/>
          <p:cNvGraphicFramePr/>
          <p:nvPr/>
        </p:nvGraphicFramePr>
        <p:xfrm>
          <a:off x="3276600" y="1981200"/>
          <a:ext cx="914400" cy="198438"/>
        </p:xfrm>
        <a:graphic>
          <a:graphicData uri="http://schemas.openxmlformats.org/presentationml/2006/ole">
            <mc:AlternateContent xmlns:mc="http://schemas.openxmlformats.org/markup-compatibility/2006">
              <mc:Choice xmlns:v="urn:schemas-microsoft-com:vml" Requires="v">
                <p:oleObj spid="_x0000_s65587" r:id="rId6" imgW="128905" imgH="200025" progId="Equation.DSMT4">
                  <p:embed/>
                </p:oleObj>
              </mc:Choice>
              <mc:Fallback>
                <p:oleObj r:id="rId6" imgW="128905" imgH="200025" progId="Equation.DSMT4">
                  <p:embed/>
                  <p:pic>
                    <p:nvPicPr>
                      <p:cNvPr id="0" name="Object 5"/>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76600" y="1981200"/>
                        <a:ext cx="914400" cy="1984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65542" name="Rectangle 6" descr="再生纸"/>
          <p:cNvSpPr>
            <a:spLocks noChangeArrowheads="1"/>
          </p:cNvSpPr>
          <p:nvPr/>
        </p:nvSpPr>
        <p:spPr bwMode="auto">
          <a:xfrm>
            <a:off x="311150" y="1255713"/>
            <a:ext cx="7777163" cy="609600"/>
          </a:xfrm>
          <a:prstGeom prst="rect">
            <a:avLst/>
          </a:prstGeom>
          <a:blipFill dpi="0" rotWithShape="1">
            <a:blip r:embed="rId7"/>
            <a:srcRect/>
            <a:tile tx="0" ty="0" sx="100000" sy="100000" flip="none" algn="tl"/>
          </a:blip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kumimoji="0" lang="zh-CN" altLang="en-US" sz="3400" dirty="0">
                <a:latin typeface="楷体_GB2312" pitchFamily="49" charset="-122"/>
                <a:ea typeface="楷体_GB2312" pitchFamily="49" charset="-122"/>
              </a:rPr>
              <a:t>定理</a:t>
            </a:r>
            <a:r>
              <a:rPr kumimoji="0" lang="en-US" altLang="zh-CN" sz="3400" dirty="0">
                <a:latin typeface="楷体_GB2312" pitchFamily="49" charset="-122"/>
                <a:ea typeface="楷体_GB2312" pitchFamily="49" charset="-122"/>
              </a:rPr>
              <a:t>3</a:t>
            </a:r>
            <a:r>
              <a:rPr kumimoji="0" lang="zh-CN" altLang="en-US" sz="3400" dirty="0">
                <a:latin typeface="楷体_GB2312" pitchFamily="49" charset="-122"/>
                <a:ea typeface="楷体_GB2312" pitchFamily="49" charset="-122"/>
              </a:rPr>
              <a:t>：</a:t>
            </a:r>
            <a:r>
              <a:rPr kumimoji="0" lang="zh-CN" altLang="en-US" sz="3400" dirty="0">
                <a:solidFill>
                  <a:srgbClr val="FF0000"/>
                </a:solidFill>
                <a:latin typeface="楷体_GB2312" pitchFamily="49" charset="-122"/>
                <a:ea typeface="楷体_GB2312" pitchFamily="49" charset="-122"/>
              </a:rPr>
              <a:t>平行四边形的对角线互相平分</a:t>
            </a:r>
          </a:p>
        </p:txBody>
      </p:sp>
      <p:sp>
        <p:nvSpPr>
          <p:cNvPr id="65543" name="Rectangle 7"/>
          <p:cNvSpPr>
            <a:spLocks noChangeArrowheads="1"/>
          </p:cNvSpPr>
          <p:nvPr/>
        </p:nvSpPr>
        <p:spPr bwMode="auto">
          <a:xfrm>
            <a:off x="395288" y="2708275"/>
            <a:ext cx="47529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kumimoji="0" lang="zh-CN" altLang="en-US">
                <a:solidFill>
                  <a:srgbClr val="006600"/>
                </a:solidFill>
                <a:latin typeface="楷体_GB2312" pitchFamily="49" charset="-122"/>
                <a:ea typeface="楷体_GB2312" pitchFamily="49" charset="-122"/>
              </a:rPr>
              <a:t>∵ 四边形</a:t>
            </a:r>
            <a:r>
              <a:rPr kumimoji="0" lang="en-US" altLang="zh-CN">
                <a:solidFill>
                  <a:srgbClr val="006600"/>
                </a:solidFill>
                <a:latin typeface="楷体_GB2312" pitchFamily="49" charset="-122"/>
                <a:ea typeface="楷体_GB2312" pitchFamily="49" charset="-122"/>
              </a:rPr>
              <a:t>ABCD</a:t>
            </a:r>
            <a:r>
              <a:rPr kumimoji="0" lang="zh-CN" altLang="en-US">
                <a:solidFill>
                  <a:srgbClr val="006600"/>
                </a:solidFill>
                <a:latin typeface="楷体_GB2312" pitchFamily="49" charset="-122"/>
                <a:ea typeface="楷体_GB2312" pitchFamily="49" charset="-122"/>
              </a:rPr>
              <a:t>是平行四边形</a:t>
            </a:r>
          </a:p>
        </p:txBody>
      </p:sp>
      <p:sp>
        <p:nvSpPr>
          <p:cNvPr id="65544" name="Rectangle 8"/>
          <p:cNvSpPr>
            <a:spLocks noChangeArrowheads="1"/>
          </p:cNvSpPr>
          <p:nvPr/>
        </p:nvSpPr>
        <p:spPr bwMode="auto">
          <a:xfrm>
            <a:off x="395288" y="3486150"/>
            <a:ext cx="8424862"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kumimoji="0" lang="zh-CN" altLang="en-US">
                <a:solidFill>
                  <a:srgbClr val="FF0000"/>
                </a:solidFill>
                <a:latin typeface="仿宋_GB2312" pitchFamily="49" charset="-122"/>
                <a:ea typeface="仿宋_GB2312" pitchFamily="49" charset="-122"/>
              </a:rPr>
              <a:t>∴ </a:t>
            </a:r>
            <a:r>
              <a:rPr kumimoji="0" lang="en-US" altLang="zh-CN">
                <a:solidFill>
                  <a:srgbClr val="FF0000"/>
                </a:solidFill>
                <a:latin typeface="仿宋_GB2312" pitchFamily="49" charset="-122"/>
                <a:ea typeface="仿宋_GB2312" pitchFamily="49" charset="-122"/>
              </a:rPr>
              <a:t>OA</a:t>
            </a:r>
            <a:r>
              <a:rPr kumimoji="0" lang="zh-CN" altLang="en-US">
                <a:solidFill>
                  <a:srgbClr val="FF0000"/>
                </a:solidFill>
                <a:latin typeface="仿宋_GB2312" pitchFamily="49" charset="-122"/>
                <a:ea typeface="仿宋_GB2312" pitchFamily="49" charset="-122"/>
              </a:rPr>
              <a:t>＝</a:t>
            </a:r>
            <a:r>
              <a:rPr kumimoji="0" lang="en-US" altLang="zh-CN">
                <a:solidFill>
                  <a:srgbClr val="FF0000"/>
                </a:solidFill>
                <a:latin typeface="仿宋_GB2312" pitchFamily="49" charset="-122"/>
                <a:ea typeface="仿宋_GB2312" pitchFamily="49" charset="-122"/>
              </a:rPr>
              <a:t>OC</a:t>
            </a:r>
            <a:r>
              <a:rPr kumimoji="0" lang="zh-CN" altLang="en-US">
                <a:solidFill>
                  <a:srgbClr val="FF0000"/>
                </a:solidFill>
                <a:latin typeface="仿宋_GB2312" pitchFamily="49" charset="-122"/>
                <a:ea typeface="仿宋_GB2312" pitchFamily="49" charset="-122"/>
              </a:rPr>
              <a:t>，</a:t>
            </a:r>
            <a:r>
              <a:rPr kumimoji="0" lang="en-US" altLang="zh-CN">
                <a:solidFill>
                  <a:srgbClr val="FF0000"/>
                </a:solidFill>
                <a:latin typeface="仿宋_GB2312" pitchFamily="49" charset="-122"/>
                <a:ea typeface="仿宋_GB2312" pitchFamily="49" charset="-122"/>
              </a:rPr>
              <a:t>OB</a:t>
            </a:r>
            <a:r>
              <a:rPr kumimoji="0" lang="zh-CN" altLang="en-US">
                <a:solidFill>
                  <a:srgbClr val="FF0000"/>
                </a:solidFill>
                <a:latin typeface="仿宋_GB2312" pitchFamily="49" charset="-122"/>
                <a:ea typeface="仿宋_GB2312" pitchFamily="49" charset="-122"/>
              </a:rPr>
              <a:t>＝</a:t>
            </a:r>
            <a:r>
              <a:rPr kumimoji="0" lang="en-US" altLang="zh-CN">
                <a:solidFill>
                  <a:srgbClr val="FF0000"/>
                </a:solidFill>
                <a:latin typeface="仿宋_GB2312" pitchFamily="49" charset="-122"/>
                <a:ea typeface="仿宋_GB2312" pitchFamily="49" charset="-122"/>
              </a:rPr>
              <a:t>OD</a:t>
            </a:r>
            <a:r>
              <a:rPr kumimoji="0" lang="zh-CN" altLang="en-US" sz="2400">
                <a:solidFill>
                  <a:srgbClr val="FF0000"/>
                </a:solidFill>
                <a:latin typeface="仿宋_GB2312" pitchFamily="49" charset="-122"/>
                <a:ea typeface="仿宋_GB2312" pitchFamily="49" charset="-122"/>
              </a:rPr>
              <a:t>．（</a:t>
            </a:r>
            <a:r>
              <a:rPr kumimoji="0" lang="zh-CN" altLang="en-US" sz="2400">
                <a:solidFill>
                  <a:srgbClr val="0000FF"/>
                </a:solidFill>
                <a:latin typeface="仿宋_GB2312" pitchFamily="49" charset="-122"/>
                <a:ea typeface="仿宋_GB2312" pitchFamily="49" charset="-122"/>
              </a:rPr>
              <a:t>平行四边形的对角线互相平分</a:t>
            </a:r>
            <a:r>
              <a:rPr kumimoji="0" lang="zh-CN" altLang="en-US" sz="2400">
                <a:solidFill>
                  <a:srgbClr val="0033CC"/>
                </a:solidFill>
                <a:latin typeface="仿宋_GB2312" pitchFamily="49" charset="-122"/>
                <a:ea typeface="仿宋_GB2312" pitchFamily="49" charset="-122"/>
              </a:rPr>
              <a:t>）</a:t>
            </a:r>
          </a:p>
        </p:txBody>
      </p:sp>
      <p:sp>
        <p:nvSpPr>
          <p:cNvPr id="65548" name="WordArt 12"/>
          <p:cNvSpPr>
            <a:spLocks noChangeArrowheads="1" noChangeShapeType="1"/>
          </p:cNvSpPr>
          <p:nvPr/>
        </p:nvSpPr>
        <p:spPr bwMode="auto">
          <a:xfrm>
            <a:off x="395288" y="4005263"/>
            <a:ext cx="504825" cy="647700"/>
          </a:xfrm>
          <a:prstGeom prst="rect">
            <a:avLst/>
          </a:prstGeom>
          <a:extLst>
            <a:ext uri="{91240B29-F687-4F45-9708-019B960494DF}">
              <a14:hiddenLine xmlns:a14="http://schemas.microsoft.com/office/drawing/2010/main" w="9525">
                <a:solidFill>
                  <a:srgbClr val="000000"/>
                </a:solidFill>
                <a:round/>
              </a14:hiddenLine>
            </a:ext>
          </a:extLst>
        </p:spPr>
        <p:txBody>
          <a:bodyPr wrap="none" fromWordArt="1">
            <a:prstTxWarp prst="textPlain">
              <a:avLst>
                <a:gd name="adj" fmla="val 50000"/>
              </a:avLst>
            </a:prstTxWarp>
          </a:bodyPr>
          <a:lstStyle/>
          <a:p>
            <a:r>
              <a:rPr lang="zh-CN" altLang="en-US" sz="3600" spc="720">
                <a:solidFill>
                  <a:srgbClr val="0000FF"/>
                </a:solidFill>
                <a:effectLst>
                  <a:outerShdw dist="45791" dir="3378596" algn="ctr" rotWithShape="0">
                    <a:srgbClr val="4D4D4D">
                      <a:alpha val="79999"/>
                    </a:srgbClr>
                  </a:outerShdw>
                </a:effectLst>
                <a:latin typeface="宋体" panose="02010600030101010101" pitchFamily="2" charset="-122"/>
                <a:ea typeface="宋体" panose="02010600030101010101" pitchFamily="2" charset="-122"/>
              </a:rPr>
              <a:t>或</a:t>
            </a:r>
          </a:p>
        </p:txBody>
      </p:sp>
      <p:pic>
        <p:nvPicPr>
          <p:cNvPr id="65549" name="Picture 13"/>
          <p:cNvPicPr>
            <a:picLocks noChangeArrowheads="1"/>
          </p:cNvPicPr>
          <p:nvPr/>
        </p:nvPicPr>
        <p:blipFill>
          <a:blip r:embed="rId8" cstate="email"/>
          <a:srcRect/>
          <a:stretch>
            <a:fillRect/>
          </a:stretch>
        </p:blipFill>
        <p:spPr bwMode="auto">
          <a:xfrm>
            <a:off x="5508625" y="1916113"/>
            <a:ext cx="2808288" cy="157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5550" name="WordArt 14"/>
          <p:cNvSpPr>
            <a:spLocks noChangeArrowheads="1" noChangeShapeType="1"/>
          </p:cNvSpPr>
          <p:nvPr/>
        </p:nvSpPr>
        <p:spPr bwMode="auto">
          <a:xfrm>
            <a:off x="395288" y="5084763"/>
            <a:ext cx="504825" cy="647700"/>
          </a:xfrm>
          <a:prstGeom prst="rect">
            <a:avLst/>
          </a:prstGeom>
        </p:spPr>
        <p:txBody>
          <a:bodyPr wrap="none" fromWordArt="1">
            <a:prstTxWarp prst="textPlain">
              <a:avLst>
                <a:gd name="adj" fmla="val 50000"/>
              </a:avLst>
            </a:prstTxWarp>
          </a:bodyPr>
          <a:lstStyle/>
          <a:p>
            <a:r>
              <a:rPr lang="zh-CN" altLang="en-US" sz="3600" spc="720">
                <a:ln w="19050">
                  <a:solidFill>
                    <a:srgbClr val="FF0000"/>
                  </a:solidFill>
                  <a:round/>
                </a:ln>
                <a:solidFill>
                  <a:srgbClr val="00FF00"/>
                </a:solidFill>
                <a:effectLst>
                  <a:outerShdw dist="45791" dir="3378596" algn="ctr" rotWithShape="0">
                    <a:srgbClr val="4D4D4D">
                      <a:alpha val="79999"/>
                    </a:srgbClr>
                  </a:outerShdw>
                </a:effectLst>
                <a:latin typeface="宋体" panose="02010600030101010101" pitchFamily="2" charset="-122"/>
                <a:ea typeface="宋体" panose="02010600030101010101" pitchFamily="2" charset="-122"/>
              </a:rPr>
              <a:t>或</a:t>
            </a:r>
          </a:p>
        </p:txBody>
      </p:sp>
      <p:sp>
        <p:nvSpPr>
          <p:cNvPr id="65551" name="Rectangle 15"/>
          <p:cNvSpPr>
            <a:spLocks noChangeArrowheads="1"/>
          </p:cNvSpPr>
          <p:nvPr/>
        </p:nvSpPr>
        <p:spPr bwMode="auto">
          <a:xfrm>
            <a:off x="971550" y="5013325"/>
            <a:ext cx="465455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spcBef>
                <a:spcPct val="50000"/>
              </a:spcBef>
            </a:pPr>
            <a:r>
              <a:rPr lang="en-US" altLang="zh-CN" sz="3200">
                <a:solidFill>
                  <a:srgbClr val="0000FF"/>
                </a:solidFill>
                <a:latin typeface="楷体_GB2312" pitchFamily="49" charset="-122"/>
                <a:ea typeface="楷体_GB2312" pitchFamily="49" charset="-122"/>
              </a:rPr>
              <a:t>AC=2AO=2CO</a:t>
            </a:r>
            <a:r>
              <a:rPr lang="zh-CN" altLang="en-US" sz="3200">
                <a:solidFill>
                  <a:srgbClr val="0000FF"/>
                </a:solidFill>
                <a:latin typeface="楷体_GB2312" pitchFamily="49" charset="-122"/>
                <a:ea typeface="楷体_GB2312" pitchFamily="49" charset="-122"/>
              </a:rPr>
              <a:t>，</a:t>
            </a:r>
            <a:r>
              <a:rPr lang="en-US" altLang="zh-CN" sz="3200">
                <a:solidFill>
                  <a:srgbClr val="0000FF"/>
                </a:solidFill>
                <a:latin typeface="楷体_GB2312" pitchFamily="49" charset="-122"/>
                <a:ea typeface="楷体_GB2312" pitchFamily="49" charset="-122"/>
              </a:rPr>
              <a:t>BD=2BO=2DO</a:t>
            </a:r>
          </a:p>
        </p:txBody>
      </p:sp>
      <p:grpSp>
        <p:nvGrpSpPr>
          <p:cNvPr id="65565" name="Group 29"/>
          <p:cNvGrpSpPr/>
          <p:nvPr/>
        </p:nvGrpSpPr>
        <p:grpSpPr bwMode="auto">
          <a:xfrm>
            <a:off x="900113" y="4076700"/>
            <a:ext cx="7777162" cy="792163"/>
            <a:chOff x="567" y="2568"/>
            <a:chExt cx="4899" cy="499"/>
          </a:xfrm>
        </p:grpSpPr>
        <p:sp>
          <p:nvSpPr>
            <p:cNvPr id="65562" name="Rectangle 26"/>
            <p:cNvSpPr>
              <a:spLocks noChangeArrowheads="1"/>
            </p:cNvSpPr>
            <p:nvPr/>
          </p:nvSpPr>
          <p:spPr bwMode="auto">
            <a:xfrm>
              <a:off x="567" y="2568"/>
              <a:ext cx="4899" cy="3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25000"/>
                </a:lnSpc>
              </a:pPr>
              <a:r>
                <a:rPr kumimoji="0" lang="en-US" altLang="zh-CN">
                  <a:solidFill>
                    <a:srgbClr val="FF0000"/>
                  </a:solidFill>
                  <a:latin typeface="宋体" panose="02010600030101010101" pitchFamily="2" charset="-122"/>
                </a:rPr>
                <a:t>OA</a:t>
              </a:r>
              <a:r>
                <a:rPr kumimoji="0" lang="zh-CN" altLang="en-US">
                  <a:solidFill>
                    <a:srgbClr val="FF0000"/>
                  </a:solidFill>
                  <a:latin typeface="宋体" panose="02010600030101010101" pitchFamily="2" charset="-122"/>
                </a:rPr>
                <a:t>＝</a:t>
              </a:r>
              <a:r>
                <a:rPr kumimoji="0" lang="en-US" altLang="zh-CN">
                  <a:solidFill>
                    <a:srgbClr val="FF0000"/>
                  </a:solidFill>
                  <a:latin typeface="宋体" panose="02010600030101010101" pitchFamily="2" charset="-122"/>
                </a:rPr>
                <a:t>OC=  AC  </a:t>
              </a:r>
              <a:r>
                <a:rPr kumimoji="0" lang="zh-CN" altLang="en-US">
                  <a:solidFill>
                    <a:srgbClr val="FF0000"/>
                  </a:solidFill>
                  <a:latin typeface="宋体" panose="02010600030101010101" pitchFamily="2" charset="-122"/>
                </a:rPr>
                <a:t>，</a:t>
              </a:r>
              <a:r>
                <a:rPr kumimoji="0" lang="en-US" altLang="zh-CN">
                  <a:solidFill>
                    <a:srgbClr val="FF0000"/>
                  </a:solidFill>
                  <a:latin typeface="宋体" panose="02010600030101010101" pitchFamily="2" charset="-122"/>
                </a:rPr>
                <a:t>OB</a:t>
              </a:r>
              <a:r>
                <a:rPr kumimoji="0" lang="zh-CN" altLang="en-US">
                  <a:solidFill>
                    <a:srgbClr val="FF0000"/>
                  </a:solidFill>
                  <a:latin typeface="宋体" panose="02010600030101010101" pitchFamily="2" charset="-122"/>
                </a:rPr>
                <a:t>＝</a:t>
              </a:r>
              <a:r>
                <a:rPr kumimoji="0" lang="en-US" altLang="zh-CN">
                  <a:solidFill>
                    <a:srgbClr val="FF0000"/>
                  </a:solidFill>
                  <a:latin typeface="宋体" panose="02010600030101010101" pitchFamily="2" charset="-122"/>
                </a:rPr>
                <a:t>OD=  BD</a:t>
              </a:r>
              <a:endParaRPr kumimoji="0" lang="zh-CN" altLang="en-US" sz="2400">
                <a:solidFill>
                  <a:srgbClr val="0033CC"/>
                </a:solidFill>
                <a:latin typeface="宋体" panose="02010600030101010101" pitchFamily="2" charset="-122"/>
              </a:endParaRPr>
            </a:p>
          </p:txBody>
        </p:sp>
        <p:graphicFrame>
          <p:nvGraphicFramePr>
            <p:cNvPr id="65563" name="Object 27"/>
            <p:cNvGraphicFramePr>
              <a:graphicFrameLocks noChangeAspect="1"/>
            </p:cNvGraphicFramePr>
            <p:nvPr/>
          </p:nvGraphicFramePr>
          <p:xfrm>
            <a:off x="1474" y="2568"/>
            <a:ext cx="194" cy="499"/>
          </p:xfrm>
          <a:graphic>
            <a:graphicData uri="http://schemas.openxmlformats.org/presentationml/2006/ole">
              <mc:AlternateContent xmlns:mc="http://schemas.openxmlformats.org/markup-compatibility/2006">
                <mc:Choice xmlns:v="urn:schemas-microsoft-com:vml" Requires="v">
                  <p:oleObj spid="_x0000_s65588" name="公式" r:id="rId9" imgW="152400" imgH="393700" progId="Equation.3">
                    <p:embed/>
                  </p:oleObj>
                </mc:Choice>
                <mc:Fallback>
                  <p:oleObj name="公式" r:id="rId9" imgW="152400" imgH="393700" progId="Equation.3">
                    <p:embed/>
                    <p:pic>
                      <p:nvPicPr>
                        <p:cNvPr id="0" name="Object 27"/>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474" y="2568"/>
                          <a:ext cx="194" cy="49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5564" name="Object 28"/>
            <p:cNvGraphicFramePr>
              <a:graphicFrameLocks noChangeAspect="1"/>
            </p:cNvGraphicFramePr>
            <p:nvPr/>
          </p:nvGraphicFramePr>
          <p:xfrm>
            <a:off x="3107" y="2568"/>
            <a:ext cx="176" cy="454"/>
          </p:xfrm>
          <a:graphic>
            <a:graphicData uri="http://schemas.openxmlformats.org/presentationml/2006/ole">
              <mc:AlternateContent xmlns:mc="http://schemas.openxmlformats.org/markup-compatibility/2006">
                <mc:Choice xmlns:v="urn:schemas-microsoft-com:vml" Requires="v">
                  <p:oleObj spid="_x0000_s65589" name="公式" r:id="rId11" imgW="152400" imgH="393700" progId="Equation.3">
                    <p:embed/>
                  </p:oleObj>
                </mc:Choice>
                <mc:Fallback>
                  <p:oleObj name="公式" r:id="rId11" imgW="152400" imgH="393700" progId="Equation.3">
                    <p:embed/>
                    <p:pic>
                      <p:nvPicPr>
                        <p:cNvPr id="0" name="Object 28"/>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107" y="2568"/>
                          <a:ext cx="176" cy="4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65542"/>
                                        </p:tgtEl>
                                        <p:attrNameLst>
                                          <p:attrName>style.visibility</p:attrName>
                                        </p:attrNameLst>
                                      </p:cBhvr>
                                      <p:to>
                                        <p:strVal val="visible"/>
                                      </p:to>
                                    </p:set>
                                    <p:anim calcmode="lin" valueType="num">
                                      <p:cBhvr>
                                        <p:cTn id="7" dur="500" fill="hold"/>
                                        <p:tgtEl>
                                          <p:spTgt spid="65542"/>
                                        </p:tgtEl>
                                        <p:attrNameLst>
                                          <p:attrName>ppt_w</p:attrName>
                                        </p:attrNameLst>
                                      </p:cBhvr>
                                      <p:tavLst>
                                        <p:tav tm="0">
                                          <p:val>
                                            <p:fltVal val="0"/>
                                          </p:val>
                                        </p:tav>
                                        <p:tav tm="100000">
                                          <p:val>
                                            <p:strVal val="#ppt_w"/>
                                          </p:val>
                                        </p:tav>
                                      </p:tavLst>
                                    </p:anim>
                                    <p:anim calcmode="lin" valueType="num">
                                      <p:cBhvr>
                                        <p:cTn id="8" dur="500" fill="hold"/>
                                        <p:tgtEl>
                                          <p:spTgt spid="65542"/>
                                        </p:tgtEl>
                                        <p:attrNameLst>
                                          <p:attrName>ppt_h</p:attrName>
                                        </p:attrNameLst>
                                      </p:cBhvr>
                                      <p:tavLst>
                                        <p:tav tm="0">
                                          <p:val>
                                            <p:strVal val="#ppt_h"/>
                                          </p:val>
                                        </p:tav>
                                        <p:tav tm="100000">
                                          <p:val>
                                            <p:strVal val="#ppt_h"/>
                                          </p:val>
                                        </p:tav>
                                      </p:tavLst>
                                    </p:anim>
                                  </p:childTnLst>
                                </p:cTn>
                              </p:par>
                              <p:par>
                                <p:cTn id="9" presetID="17" presetClass="entr" presetSubtype="10" fill="hold" grpId="0" nodeType="withEffect">
                                  <p:stCondLst>
                                    <p:cond delay="0"/>
                                  </p:stCondLst>
                                  <p:childTnLst>
                                    <p:set>
                                      <p:cBhvr>
                                        <p:cTn id="10" dur="1" fill="hold">
                                          <p:stCondLst>
                                            <p:cond delay="0"/>
                                          </p:stCondLst>
                                        </p:cTn>
                                        <p:tgtEl>
                                          <p:spTgt spid="65538"/>
                                        </p:tgtEl>
                                        <p:attrNameLst>
                                          <p:attrName>style.visibility</p:attrName>
                                        </p:attrNameLst>
                                      </p:cBhvr>
                                      <p:to>
                                        <p:strVal val="visible"/>
                                      </p:to>
                                    </p:set>
                                    <p:anim calcmode="lin" valueType="num">
                                      <p:cBhvr>
                                        <p:cTn id="11" dur="500" fill="hold"/>
                                        <p:tgtEl>
                                          <p:spTgt spid="65538"/>
                                        </p:tgtEl>
                                        <p:attrNameLst>
                                          <p:attrName>ppt_w</p:attrName>
                                        </p:attrNameLst>
                                      </p:cBhvr>
                                      <p:tavLst>
                                        <p:tav tm="0">
                                          <p:val>
                                            <p:fltVal val="0"/>
                                          </p:val>
                                        </p:tav>
                                        <p:tav tm="100000">
                                          <p:val>
                                            <p:strVal val="#ppt_w"/>
                                          </p:val>
                                        </p:tav>
                                      </p:tavLst>
                                    </p:anim>
                                    <p:anim calcmode="lin" valueType="num">
                                      <p:cBhvr>
                                        <p:cTn id="12" dur="500" fill="hold"/>
                                        <p:tgtEl>
                                          <p:spTgt spid="65538"/>
                                        </p:tgtEl>
                                        <p:attrNameLst>
                                          <p:attrName>ppt_h</p:attrName>
                                        </p:attrNameLst>
                                      </p:cBhvr>
                                      <p:tavLst>
                                        <p:tav tm="0">
                                          <p:val>
                                            <p:strVal val="#ppt_h"/>
                                          </p:val>
                                        </p:tav>
                                        <p:tav tm="100000">
                                          <p:val>
                                            <p:strVal val="#ppt_h"/>
                                          </p:val>
                                        </p:tav>
                                      </p:tavLst>
                                    </p:anim>
                                  </p:childTnLst>
                                </p:cTn>
                              </p:par>
                            </p:childTnLst>
                          </p:cTn>
                        </p:par>
                      </p:childTnLst>
                    </p:cTn>
                  </p:par>
                  <p:par>
                    <p:cTn id="13" fill="hold">
                      <p:stCondLst>
                        <p:cond delay="indefinite"/>
                      </p:stCondLst>
                      <p:childTnLst>
                        <p:par>
                          <p:cTn id="14" fill="hold">
                            <p:stCondLst>
                              <p:cond delay="0"/>
                            </p:stCondLst>
                            <p:childTnLst>
                              <p:par>
                                <p:cTn id="15" presetID="17" presetClass="entr" presetSubtype="10" fill="hold" grpId="0" nodeType="clickEffect">
                                  <p:stCondLst>
                                    <p:cond delay="0"/>
                                  </p:stCondLst>
                                  <p:childTnLst>
                                    <p:set>
                                      <p:cBhvr>
                                        <p:cTn id="16" dur="1" fill="hold">
                                          <p:stCondLst>
                                            <p:cond delay="0"/>
                                          </p:stCondLst>
                                        </p:cTn>
                                        <p:tgtEl>
                                          <p:spTgt spid="65539"/>
                                        </p:tgtEl>
                                        <p:attrNameLst>
                                          <p:attrName>style.visibility</p:attrName>
                                        </p:attrNameLst>
                                      </p:cBhvr>
                                      <p:to>
                                        <p:strVal val="visible"/>
                                      </p:to>
                                    </p:set>
                                    <p:anim calcmode="lin" valueType="num">
                                      <p:cBhvr>
                                        <p:cTn id="17" dur="500" fill="hold"/>
                                        <p:tgtEl>
                                          <p:spTgt spid="65539"/>
                                        </p:tgtEl>
                                        <p:attrNameLst>
                                          <p:attrName>ppt_w</p:attrName>
                                        </p:attrNameLst>
                                      </p:cBhvr>
                                      <p:tavLst>
                                        <p:tav tm="0">
                                          <p:val>
                                            <p:fltVal val="0"/>
                                          </p:val>
                                        </p:tav>
                                        <p:tav tm="100000">
                                          <p:val>
                                            <p:strVal val="#ppt_w"/>
                                          </p:val>
                                        </p:tav>
                                      </p:tavLst>
                                    </p:anim>
                                    <p:anim calcmode="lin" valueType="num">
                                      <p:cBhvr>
                                        <p:cTn id="18" dur="500" fill="hold"/>
                                        <p:tgtEl>
                                          <p:spTgt spid="65539"/>
                                        </p:tgtEl>
                                        <p:attrNameLst>
                                          <p:attrName>ppt_h</p:attrName>
                                        </p:attrNameLst>
                                      </p:cBhvr>
                                      <p:tavLst>
                                        <p:tav tm="0">
                                          <p:val>
                                            <p:strVal val="#ppt_h"/>
                                          </p:val>
                                        </p:tav>
                                        <p:tav tm="100000">
                                          <p:val>
                                            <p:strVal val="#ppt_h"/>
                                          </p:val>
                                        </p:tav>
                                      </p:tavLst>
                                    </p:anim>
                                  </p:childTnLst>
                                </p:cTn>
                              </p:par>
                            </p:childTnLst>
                          </p:cTn>
                        </p:par>
                      </p:childTnLst>
                    </p:cTn>
                  </p:par>
                  <p:par>
                    <p:cTn id="19" fill="hold">
                      <p:stCondLst>
                        <p:cond delay="indefinite"/>
                      </p:stCondLst>
                      <p:childTnLst>
                        <p:par>
                          <p:cTn id="20" fill="hold">
                            <p:stCondLst>
                              <p:cond delay="0"/>
                            </p:stCondLst>
                            <p:childTnLst>
                              <p:par>
                                <p:cTn id="21" presetID="17" presetClass="entr" presetSubtype="10" fill="hold" grpId="0" nodeType="clickEffect">
                                  <p:stCondLst>
                                    <p:cond delay="0"/>
                                  </p:stCondLst>
                                  <p:childTnLst>
                                    <p:set>
                                      <p:cBhvr>
                                        <p:cTn id="22" dur="1" fill="hold">
                                          <p:stCondLst>
                                            <p:cond delay="0"/>
                                          </p:stCondLst>
                                        </p:cTn>
                                        <p:tgtEl>
                                          <p:spTgt spid="65543"/>
                                        </p:tgtEl>
                                        <p:attrNameLst>
                                          <p:attrName>style.visibility</p:attrName>
                                        </p:attrNameLst>
                                      </p:cBhvr>
                                      <p:to>
                                        <p:strVal val="visible"/>
                                      </p:to>
                                    </p:set>
                                    <p:anim calcmode="lin" valueType="num">
                                      <p:cBhvr>
                                        <p:cTn id="23" dur="500" fill="hold"/>
                                        <p:tgtEl>
                                          <p:spTgt spid="65543"/>
                                        </p:tgtEl>
                                        <p:attrNameLst>
                                          <p:attrName>ppt_w</p:attrName>
                                        </p:attrNameLst>
                                      </p:cBhvr>
                                      <p:tavLst>
                                        <p:tav tm="0">
                                          <p:val>
                                            <p:fltVal val="0"/>
                                          </p:val>
                                        </p:tav>
                                        <p:tav tm="100000">
                                          <p:val>
                                            <p:strVal val="#ppt_w"/>
                                          </p:val>
                                        </p:tav>
                                      </p:tavLst>
                                    </p:anim>
                                    <p:anim calcmode="lin" valueType="num">
                                      <p:cBhvr>
                                        <p:cTn id="24" dur="500" fill="hold"/>
                                        <p:tgtEl>
                                          <p:spTgt spid="65543"/>
                                        </p:tgtEl>
                                        <p:attrNameLst>
                                          <p:attrName>ppt_h</p:attrName>
                                        </p:attrNameLst>
                                      </p:cBhvr>
                                      <p:tavLst>
                                        <p:tav tm="0">
                                          <p:val>
                                            <p:strVal val="#ppt_h"/>
                                          </p:val>
                                        </p:tav>
                                        <p:tav tm="100000">
                                          <p:val>
                                            <p:strVal val="#ppt_h"/>
                                          </p:val>
                                        </p:tav>
                                      </p:tavLst>
                                    </p:anim>
                                  </p:childTnLst>
                                </p:cTn>
                              </p:par>
                            </p:childTnLst>
                          </p:cTn>
                        </p:par>
                      </p:childTnLst>
                    </p:cTn>
                  </p:par>
                  <p:par>
                    <p:cTn id="25" fill="hold">
                      <p:stCondLst>
                        <p:cond delay="indefinite"/>
                      </p:stCondLst>
                      <p:childTnLst>
                        <p:par>
                          <p:cTn id="26" fill="hold">
                            <p:stCondLst>
                              <p:cond delay="0"/>
                            </p:stCondLst>
                            <p:childTnLst>
                              <p:par>
                                <p:cTn id="27" presetID="17" presetClass="entr" presetSubtype="10" fill="hold" grpId="0" nodeType="clickEffect">
                                  <p:stCondLst>
                                    <p:cond delay="0"/>
                                  </p:stCondLst>
                                  <p:childTnLst>
                                    <p:set>
                                      <p:cBhvr>
                                        <p:cTn id="28" dur="1" fill="hold">
                                          <p:stCondLst>
                                            <p:cond delay="0"/>
                                          </p:stCondLst>
                                        </p:cTn>
                                        <p:tgtEl>
                                          <p:spTgt spid="65544"/>
                                        </p:tgtEl>
                                        <p:attrNameLst>
                                          <p:attrName>style.visibility</p:attrName>
                                        </p:attrNameLst>
                                      </p:cBhvr>
                                      <p:to>
                                        <p:strVal val="visible"/>
                                      </p:to>
                                    </p:set>
                                    <p:anim calcmode="lin" valueType="num">
                                      <p:cBhvr>
                                        <p:cTn id="29" dur="500" fill="hold"/>
                                        <p:tgtEl>
                                          <p:spTgt spid="65544"/>
                                        </p:tgtEl>
                                        <p:attrNameLst>
                                          <p:attrName>ppt_w</p:attrName>
                                        </p:attrNameLst>
                                      </p:cBhvr>
                                      <p:tavLst>
                                        <p:tav tm="0">
                                          <p:val>
                                            <p:fltVal val="0"/>
                                          </p:val>
                                        </p:tav>
                                        <p:tav tm="100000">
                                          <p:val>
                                            <p:strVal val="#ppt_w"/>
                                          </p:val>
                                        </p:tav>
                                      </p:tavLst>
                                    </p:anim>
                                    <p:anim calcmode="lin" valueType="num">
                                      <p:cBhvr>
                                        <p:cTn id="30" dur="500" fill="hold"/>
                                        <p:tgtEl>
                                          <p:spTgt spid="65544"/>
                                        </p:tgtEl>
                                        <p:attrNameLst>
                                          <p:attrName>ppt_h</p:attrName>
                                        </p:attrNameLst>
                                      </p:cBhvr>
                                      <p:tavLst>
                                        <p:tav tm="0">
                                          <p:val>
                                            <p:strVal val="#ppt_h"/>
                                          </p:val>
                                        </p:tav>
                                        <p:tav tm="100000">
                                          <p:val>
                                            <p:strVal val="#ppt_h"/>
                                          </p:val>
                                        </p:tav>
                                      </p:tavLst>
                                    </p:anim>
                                  </p:childTnLst>
                                </p:cTn>
                              </p:par>
                            </p:childTnLst>
                          </p:cTn>
                        </p:par>
                      </p:childTnLst>
                    </p:cTn>
                  </p:par>
                  <p:par>
                    <p:cTn id="31" fill="hold">
                      <p:stCondLst>
                        <p:cond delay="indefinite"/>
                      </p:stCondLst>
                      <p:childTnLst>
                        <p:par>
                          <p:cTn id="32" fill="hold">
                            <p:stCondLst>
                              <p:cond delay="0"/>
                            </p:stCondLst>
                            <p:childTnLst>
                              <p:par>
                                <p:cTn id="33" presetID="23" presetClass="entr" presetSubtype="16" fill="hold" grpId="0" nodeType="clickEffect">
                                  <p:stCondLst>
                                    <p:cond delay="0"/>
                                  </p:stCondLst>
                                  <p:childTnLst>
                                    <p:set>
                                      <p:cBhvr>
                                        <p:cTn id="34" dur="1" fill="hold">
                                          <p:stCondLst>
                                            <p:cond delay="0"/>
                                          </p:stCondLst>
                                        </p:cTn>
                                        <p:tgtEl>
                                          <p:spTgt spid="65548"/>
                                        </p:tgtEl>
                                        <p:attrNameLst>
                                          <p:attrName>style.visibility</p:attrName>
                                        </p:attrNameLst>
                                      </p:cBhvr>
                                      <p:to>
                                        <p:strVal val="visible"/>
                                      </p:to>
                                    </p:set>
                                    <p:anim calcmode="lin" valueType="num">
                                      <p:cBhvr>
                                        <p:cTn id="35" dur="500" fill="hold"/>
                                        <p:tgtEl>
                                          <p:spTgt spid="65548"/>
                                        </p:tgtEl>
                                        <p:attrNameLst>
                                          <p:attrName>ppt_w</p:attrName>
                                        </p:attrNameLst>
                                      </p:cBhvr>
                                      <p:tavLst>
                                        <p:tav tm="0">
                                          <p:val>
                                            <p:fltVal val="0"/>
                                          </p:val>
                                        </p:tav>
                                        <p:tav tm="100000">
                                          <p:val>
                                            <p:strVal val="#ppt_w"/>
                                          </p:val>
                                        </p:tav>
                                      </p:tavLst>
                                    </p:anim>
                                    <p:anim calcmode="lin" valueType="num">
                                      <p:cBhvr>
                                        <p:cTn id="36" dur="500" fill="hold"/>
                                        <p:tgtEl>
                                          <p:spTgt spid="65548"/>
                                        </p:tgtEl>
                                        <p:attrNameLst>
                                          <p:attrName>ppt_h</p:attrName>
                                        </p:attrNameLst>
                                      </p:cBhvr>
                                      <p:tavLst>
                                        <p:tav tm="0">
                                          <p:val>
                                            <p:fltVal val="0"/>
                                          </p:val>
                                        </p:tav>
                                        <p:tav tm="100000">
                                          <p:val>
                                            <p:strVal val="#ppt_h"/>
                                          </p:val>
                                        </p:tav>
                                      </p:tavLst>
                                    </p:anim>
                                  </p:childTnLst>
                                </p:cTn>
                              </p:par>
                            </p:childTnLst>
                          </p:cTn>
                        </p:par>
                      </p:childTnLst>
                    </p:cTn>
                  </p:par>
                  <p:par>
                    <p:cTn id="37" fill="hold">
                      <p:stCondLst>
                        <p:cond delay="indefinite"/>
                      </p:stCondLst>
                      <p:childTnLst>
                        <p:par>
                          <p:cTn id="38" fill="hold">
                            <p:stCondLst>
                              <p:cond delay="0"/>
                            </p:stCondLst>
                            <p:childTnLst>
                              <p:par>
                                <p:cTn id="39" presetID="3" presetClass="entr" presetSubtype="10" fill="hold" nodeType="clickEffect">
                                  <p:stCondLst>
                                    <p:cond delay="0"/>
                                  </p:stCondLst>
                                  <p:childTnLst>
                                    <p:set>
                                      <p:cBhvr>
                                        <p:cTn id="40" dur="1" fill="hold">
                                          <p:stCondLst>
                                            <p:cond delay="0"/>
                                          </p:stCondLst>
                                        </p:cTn>
                                        <p:tgtEl>
                                          <p:spTgt spid="65565"/>
                                        </p:tgtEl>
                                        <p:attrNameLst>
                                          <p:attrName>style.visibility</p:attrName>
                                        </p:attrNameLst>
                                      </p:cBhvr>
                                      <p:to>
                                        <p:strVal val="visible"/>
                                      </p:to>
                                    </p:set>
                                    <p:animEffect transition="in" filter="blinds(horizontal)">
                                      <p:cBhvr>
                                        <p:cTn id="41" dur="500"/>
                                        <p:tgtEl>
                                          <p:spTgt spid="65565"/>
                                        </p:tgtEl>
                                      </p:cBhvr>
                                    </p:animEffect>
                                  </p:childTnLst>
                                </p:cTn>
                              </p:par>
                            </p:childTnLst>
                          </p:cTn>
                        </p:par>
                      </p:childTnLst>
                    </p:cTn>
                  </p:par>
                  <p:par>
                    <p:cTn id="42" fill="hold">
                      <p:stCondLst>
                        <p:cond delay="indefinite"/>
                      </p:stCondLst>
                      <p:childTnLst>
                        <p:par>
                          <p:cTn id="43" fill="hold">
                            <p:stCondLst>
                              <p:cond delay="0"/>
                            </p:stCondLst>
                            <p:childTnLst>
                              <p:par>
                                <p:cTn id="44" presetID="23" presetClass="entr" presetSubtype="16" fill="hold" grpId="0" nodeType="clickEffect">
                                  <p:stCondLst>
                                    <p:cond delay="0"/>
                                  </p:stCondLst>
                                  <p:childTnLst>
                                    <p:set>
                                      <p:cBhvr>
                                        <p:cTn id="45" dur="1" fill="hold">
                                          <p:stCondLst>
                                            <p:cond delay="0"/>
                                          </p:stCondLst>
                                        </p:cTn>
                                        <p:tgtEl>
                                          <p:spTgt spid="65550"/>
                                        </p:tgtEl>
                                        <p:attrNameLst>
                                          <p:attrName>style.visibility</p:attrName>
                                        </p:attrNameLst>
                                      </p:cBhvr>
                                      <p:to>
                                        <p:strVal val="visible"/>
                                      </p:to>
                                    </p:set>
                                    <p:anim calcmode="lin" valueType="num">
                                      <p:cBhvr>
                                        <p:cTn id="46" dur="500" fill="hold"/>
                                        <p:tgtEl>
                                          <p:spTgt spid="65550"/>
                                        </p:tgtEl>
                                        <p:attrNameLst>
                                          <p:attrName>ppt_w</p:attrName>
                                        </p:attrNameLst>
                                      </p:cBhvr>
                                      <p:tavLst>
                                        <p:tav tm="0">
                                          <p:val>
                                            <p:fltVal val="0"/>
                                          </p:val>
                                        </p:tav>
                                        <p:tav tm="100000">
                                          <p:val>
                                            <p:strVal val="#ppt_w"/>
                                          </p:val>
                                        </p:tav>
                                      </p:tavLst>
                                    </p:anim>
                                    <p:anim calcmode="lin" valueType="num">
                                      <p:cBhvr>
                                        <p:cTn id="47" dur="500" fill="hold"/>
                                        <p:tgtEl>
                                          <p:spTgt spid="65550"/>
                                        </p:tgtEl>
                                        <p:attrNameLst>
                                          <p:attrName>ppt_h</p:attrName>
                                        </p:attrNameLst>
                                      </p:cBhvr>
                                      <p:tavLst>
                                        <p:tav tm="0">
                                          <p:val>
                                            <p:fltVal val="0"/>
                                          </p:val>
                                        </p:tav>
                                        <p:tav tm="100000">
                                          <p:val>
                                            <p:strVal val="#ppt_h"/>
                                          </p:val>
                                        </p:tav>
                                      </p:tavLst>
                                    </p:anim>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65551"/>
                                        </p:tgtEl>
                                        <p:attrNameLst>
                                          <p:attrName>style.visibility</p:attrName>
                                        </p:attrNameLst>
                                      </p:cBhvr>
                                      <p:to>
                                        <p:strVal val="visible"/>
                                      </p:to>
                                    </p:set>
                                    <p:animEffect transition="in" filter="blinds(horizontal)">
                                      <p:cBhvr>
                                        <p:cTn id="52" dur="500"/>
                                        <p:tgtEl>
                                          <p:spTgt spid="655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38" grpId="0" animBg="1"/>
      <p:bldP spid="65539" grpId="0" autoUpdateAnimBg="0"/>
      <p:bldP spid="65542" grpId="0" animBg="1" autoUpdateAnimBg="0"/>
      <p:bldP spid="65543" grpId="0" autoUpdateAnimBg="0"/>
      <p:bldP spid="65544" grpId="0" autoUpdateAnimBg="0"/>
      <p:bldP spid="65548" grpId="0" animBg="1"/>
      <p:bldP spid="65550" grpId="0" animBg="1"/>
      <p:bldP spid="6555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Text Box 2"/>
          <p:cNvSpPr txBox="1">
            <a:spLocks noChangeArrowheads="1"/>
          </p:cNvSpPr>
          <p:nvPr/>
        </p:nvSpPr>
        <p:spPr bwMode="auto">
          <a:xfrm>
            <a:off x="215900" y="908050"/>
            <a:ext cx="8243888" cy="1160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en-US" altLang="zh-CN" dirty="0">
                <a:latin typeface="宋体" panose="02010600030101010101" pitchFamily="2" charset="-122"/>
              </a:rPr>
              <a:t>1</a:t>
            </a:r>
            <a:r>
              <a:rPr lang="zh-CN" altLang="en-US" dirty="0">
                <a:latin typeface="宋体" panose="02010600030101010101" pitchFamily="2" charset="-122"/>
              </a:rPr>
              <a:t>、如图，在  </a:t>
            </a:r>
            <a:r>
              <a:rPr lang="en-US" altLang="zh-CN" dirty="0">
                <a:latin typeface="宋体" panose="02010600030101010101" pitchFamily="2" charset="-122"/>
              </a:rPr>
              <a:t>ABCD</a:t>
            </a:r>
            <a:r>
              <a:rPr lang="zh-CN" altLang="en-US" dirty="0">
                <a:latin typeface="宋体" panose="02010600030101010101" pitchFamily="2" charset="-122"/>
              </a:rPr>
              <a:t>中，</a:t>
            </a:r>
            <a:r>
              <a:rPr lang="en-US" altLang="zh-CN" dirty="0">
                <a:latin typeface="宋体" panose="02010600030101010101" pitchFamily="2" charset="-122"/>
              </a:rPr>
              <a:t>AC</a:t>
            </a:r>
            <a:r>
              <a:rPr lang="zh-CN" altLang="en-US" dirty="0">
                <a:latin typeface="宋体" panose="02010600030101010101" pitchFamily="2" charset="-122"/>
              </a:rPr>
              <a:t>与</a:t>
            </a:r>
            <a:r>
              <a:rPr lang="en-US" altLang="zh-CN" dirty="0">
                <a:latin typeface="宋体" panose="02010600030101010101" pitchFamily="2" charset="-122"/>
              </a:rPr>
              <a:t>BD</a:t>
            </a:r>
            <a:r>
              <a:rPr lang="zh-CN" altLang="en-US" dirty="0">
                <a:latin typeface="宋体" panose="02010600030101010101" pitchFamily="2" charset="-122"/>
              </a:rPr>
              <a:t>相交于点</a:t>
            </a:r>
            <a:r>
              <a:rPr lang="en-US" altLang="zh-CN" dirty="0">
                <a:latin typeface="宋体" panose="02010600030101010101" pitchFamily="2" charset="-122"/>
              </a:rPr>
              <a:t>O</a:t>
            </a:r>
            <a:r>
              <a:rPr lang="zh-CN" altLang="en-US" dirty="0">
                <a:latin typeface="宋体" panose="02010600030101010101" pitchFamily="2" charset="-122"/>
              </a:rPr>
              <a:t>，</a:t>
            </a:r>
          </a:p>
          <a:p>
            <a:pPr algn="just">
              <a:spcBef>
                <a:spcPct val="50000"/>
              </a:spcBef>
            </a:pPr>
            <a:r>
              <a:rPr lang="en-US" altLang="zh-CN" dirty="0">
                <a:latin typeface="宋体" panose="02010600030101010101" pitchFamily="2" charset="-122"/>
              </a:rPr>
              <a:t>(1)</a:t>
            </a:r>
            <a:r>
              <a:rPr lang="zh-CN" altLang="en-US" dirty="0">
                <a:latin typeface="宋体" panose="02010600030101010101" pitchFamily="2" charset="-122"/>
              </a:rPr>
              <a:t>若</a:t>
            </a:r>
            <a:r>
              <a:rPr lang="en-US" altLang="zh-CN" dirty="0">
                <a:latin typeface="宋体" panose="02010600030101010101" pitchFamily="2" charset="-122"/>
              </a:rPr>
              <a:t>AC=18cm,BD=24cm,</a:t>
            </a:r>
            <a:r>
              <a:rPr lang="zh-CN" altLang="en-US" dirty="0">
                <a:latin typeface="宋体" panose="02010600030101010101" pitchFamily="2" charset="-122"/>
              </a:rPr>
              <a:t>则</a:t>
            </a:r>
            <a:r>
              <a:rPr lang="en-US" altLang="zh-CN" dirty="0">
                <a:latin typeface="宋体" panose="02010600030101010101" pitchFamily="2" charset="-122"/>
              </a:rPr>
              <a:t>AO=</a:t>
            </a:r>
            <a:r>
              <a:rPr lang="en-US" altLang="zh-CN" u="sng" dirty="0">
                <a:latin typeface="宋体" panose="02010600030101010101" pitchFamily="2" charset="-122"/>
              </a:rPr>
              <a:t>    </a:t>
            </a:r>
            <a:r>
              <a:rPr lang="en-US" altLang="zh-CN" dirty="0">
                <a:latin typeface="宋体" panose="02010600030101010101" pitchFamily="2" charset="-122"/>
              </a:rPr>
              <a:t>, BO=</a:t>
            </a:r>
            <a:r>
              <a:rPr lang="en-US" altLang="zh-CN" u="sng" dirty="0">
                <a:latin typeface="宋体" panose="02010600030101010101" pitchFamily="2" charset="-122"/>
              </a:rPr>
              <a:t>    </a:t>
            </a:r>
            <a:r>
              <a:rPr lang="en-US" altLang="zh-CN" dirty="0">
                <a:latin typeface="宋体" panose="02010600030101010101" pitchFamily="2" charset="-122"/>
              </a:rPr>
              <a:t>.</a:t>
            </a:r>
          </a:p>
        </p:txBody>
      </p:sp>
      <p:sp>
        <p:nvSpPr>
          <p:cNvPr id="69635" name="Text Box 3"/>
          <p:cNvSpPr txBox="1">
            <a:spLocks noChangeArrowheads="1"/>
          </p:cNvSpPr>
          <p:nvPr/>
        </p:nvSpPr>
        <p:spPr bwMode="auto">
          <a:xfrm>
            <a:off x="371475" y="2205038"/>
            <a:ext cx="8088313"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zh-CN" altLang="en-US" dirty="0">
                <a:latin typeface="宋体" panose="02010600030101010101" pitchFamily="2" charset="-122"/>
              </a:rPr>
              <a:t>又若</a:t>
            </a:r>
            <a:r>
              <a:rPr lang="en-US" altLang="zh-CN" dirty="0">
                <a:latin typeface="宋体" panose="02010600030101010101" pitchFamily="2" charset="-122"/>
              </a:rPr>
              <a:t>AB=13</a:t>
            </a:r>
            <a:r>
              <a:rPr lang="zh-CN" altLang="en-US" dirty="0">
                <a:latin typeface="宋体" panose="02010600030101010101" pitchFamily="2" charset="-122"/>
              </a:rPr>
              <a:t>厘米，则△</a:t>
            </a:r>
            <a:r>
              <a:rPr lang="en-US" altLang="zh-CN" dirty="0">
                <a:latin typeface="宋体" panose="02010600030101010101" pitchFamily="2" charset="-122"/>
              </a:rPr>
              <a:t>COD</a:t>
            </a:r>
            <a:r>
              <a:rPr lang="zh-CN" altLang="en-US" dirty="0">
                <a:latin typeface="宋体" panose="02010600030101010101" pitchFamily="2" charset="-122"/>
              </a:rPr>
              <a:t>的周长为</a:t>
            </a:r>
            <a:r>
              <a:rPr lang="zh-CN" altLang="en-US" u="sng" dirty="0">
                <a:latin typeface="宋体" panose="02010600030101010101" pitchFamily="2" charset="-122"/>
              </a:rPr>
              <a:t>       </a:t>
            </a:r>
            <a:r>
              <a:rPr lang="zh-CN" altLang="en-US" dirty="0">
                <a:latin typeface="宋体" panose="02010600030101010101" pitchFamily="2" charset="-122"/>
              </a:rPr>
              <a:t>。</a:t>
            </a:r>
          </a:p>
        </p:txBody>
      </p:sp>
      <p:pic>
        <p:nvPicPr>
          <p:cNvPr id="69636" name="Picture 4" descr="k16-1-6"/>
          <p:cNvPicPr>
            <a:picLocks noChangeAspect="1" noChangeArrowheads="1"/>
          </p:cNvPicPr>
          <p:nvPr/>
        </p:nvPicPr>
        <p:blipFill>
          <a:blip r:embed="rId2" cstate="email"/>
          <a:srcRect/>
          <a:stretch>
            <a:fillRect/>
          </a:stretch>
        </p:blipFill>
        <p:spPr bwMode="auto">
          <a:xfrm>
            <a:off x="5375275" y="2708275"/>
            <a:ext cx="3733800" cy="1600200"/>
          </a:xfrm>
          <a:prstGeom prst="rect">
            <a:avLst/>
          </a:prstGeom>
          <a:noFill/>
          <a:extLst>
            <a:ext uri="{909E8E84-426E-40DD-AFC4-6F175D3DCCD1}">
              <a14:hiddenFill xmlns:a14="http://schemas.microsoft.com/office/drawing/2010/main">
                <a:solidFill>
                  <a:srgbClr val="FFFFFF"/>
                </a:solidFill>
              </a14:hiddenFill>
            </a:ext>
          </a:extLst>
        </p:spPr>
      </p:pic>
      <p:sp>
        <p:nvSpPr>
          <p:cNvPr id="69637" name="Text Box 5"/>
          <p:cNvSpPr txBox="1">
            <a:spLocks noChangeArrowheads="1"/>
          </p:cNvSpPr>
          <p:nvPr/>
        </p:nvSpPr>
        <p:spPr bwMode="auto">
          <a:xfrm>
            <a:off x="107950" y="2781300"/>
            <a:ext cx="6264275" cy="1158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25000"/>
              </a:lnSpc>
              <a:spcBef>
                <a:spcPct val="50000"/>
              </a:spcBef>
            </a:pPr>
            <a:r>
              <a:rPr lang="zh-CN" altLang="en-US" dirty="0">
                <a:solidFill>
                  <a:srgbClr val="0000FF"/>
                </a:solidFill>
                <a:latin typeface="宋体" panose="02010600030101010101" pitchFamily="2" charset="-122"/>
              </a:rPr>
              <a:t>（</a:t>
            </a:r>
            <a:r>
              <a:rPr lang="en-US" altLang="zh-CN" dirty="0">
                <a:solidFill>
                  <a:srgbClr val="0000FF"/>
                </a:solidFill>
                <a:latin typeface="宋体" panose="02010600030101010101" pitchFamily="2" charset="-122"/>
              </a:rPr>
              <a:t>2</a:t>
            </a:r>
            <a:r>
              <a:rPr lang="zh-CN" altLang="en-US" dirty="0">
                <a:solidFill>
                  <a:srgbClr val="0000FF"/>
                </a:solidFill>
                <a:latin typeface="宋体" panose="02010600030101010101" pitchFamily="2" charset="-122"/>
              </a:rPr>
              <a:t>）若△</a:t>
            </a:r>
            <a:r>
              <a:rPr lang="en-US" altLang="zh-CN" dirty="0">
                <a:solidFill>
                  <a:srgbClr val="0000FF"/>
                </a:solidFill>
                <a:latin typeface="宋体" panose="02010600030101010101" pitchFamily="2" charset="-122"/>
              </a:rPr>
              <a:t>AOB</a:t>
            </a:r>
            <a:r>
              <a:rPr lang="zh-CN" altLang="en-US" dirty="0">
                <a:solidFill>
                  <a:srgbClr val="0000FF"/>
                </a:solidFill>
                <a:latin typeface="宋体" panose="02010600030101010101" pitchFamily="2" charset="-122"/>
              </a:rPr>
              <a:t>的周长为</a:t>
            </a:r>
            <a:r>
              <a:rPr lang="en-US" altLang="zh-CN" dirty="0">
                <a:solidFill>
                  <a:srgbClr val="0000FF"/>
                </a:solidFill>
                <a:latin typeface="宋体" panose="02010600030101010101" pitchFamily="2" charset="-122"/>
              </a:rPr>
              <a:t>30cm, AB=12cm,</a:t>
            </a:r>
            <a:r>
              <a:rPr lang="zh-CN" altLang="en-US" dirty="0">
                <a:solidFill>
                  <a:srgbClr val="0000FF"/>
                </a:solidFill>
                <a:latin typeface="宋体" panose="02010600030101010101" pitchFamily="2" charset="-122"/>
              </a:rPr>
              <a:t>则对角线</a:t>
            </a:r>
            <a:r>
              <a:rPr lang="en-US" altLang="zh-CN" dirty="0">
                <a:solidFill>
                  <a:srgbClr val="0000FF"/>
                </a:solidFill>
                <a:latin typeface="宋体" panose="02010600030101010101" pitchFamily="2" charset="-122"/>
              </a:rPr>
              <a:t>AC</a:t>
            </a:r>
            <a:r>
              <a:rPr lang="zh-CN" altLang="en-US" dirty="0">
                <a:solidFill>
                  <a:srgbClr val="0000FF"/>
                </a:solidFill>
                <a:latin typeface="宋体" panose="02010600030101010101" pitchFamily="2" charset="-122"/>
              </a:rPr>
              <a:t>与</a:t>
            </a:r>
            <a:r>
              <a:rPr lang="en-US" altLang="zh-CN" dirty="0">
                <a:solidFill>
                  <a:srgbClr val="0000FF"/>
                </a:solidFill>
                <a:latin typeface="宋体" panose="02010600030101010101" pitchFamily="2" charset="-122"/>
              </a:rPr>
              <a:t>BD</a:t>
            </a:r>
            <a:r>
              <a:rPr lang="zh-CN" altLang="en-US" dirty="0">
                <a:solidFill>
                  <a:srgbClr val="0000FF"/>
                </a:solidFill>
                <a:latin typeface="宋体" panose="02010600030101010101" pitchFamily="2" charset="-122"/>
              </a:rPr>
              <a:t>的和是</a:t>
            </a:r>
            <a:r>
              <a:rPr lang="zh-CN" altLang="en-US" u="sng" dirty="0">
                <a:solidFill>
                  <a:srgbClr val="0000FF"/>
                </a:solidFill>
                <a:latin typeface="宋体" panose="02010600030101010101" pitchFamily="2" charset="-122"/>
              </a:rPr>
              <a:t>    </a:t>
            </a:r>
            <a:r>
              <a:rPr lang="zh-CN" altLang="en-US" dirty="0">
                <a:solidFill>
                  <a:srgbClr val="0000FF"/>
                </a:solidFill>
                <a:latin typeface="宋体" panose="02010600030101010101" pitchFamily="2" charset="-122"/>
              </a:rPr>
              <a:t>。</a:t>
            </a:r>
          </a:p>
        </p:txBody>
      </p:sp>
      <p:sp>
        <p:nvSpPr>
          <p:cNvPr id="69638" name="Text Box 6"/>
          <p:cNvSpPr txBox="1">
            <a:spLocks noChangeArrowheads="1"/>
          </p:cNvSpPr>
          <p:nvPr/>
        </p:nvSpPr>
        <p:spPr bwMode="auto">
          <a:xfrm>
            <a:off x="179388" y="4157663"/>
            <a:ext cx="8424862" cy="2439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25000"/>
              </a:lnSpc>
              <a:spcBef>
                <a:spcPct val="50000"/>
              </a:spcBef>
            </a:pPr>
            <a:r>
              <a:rPr lang="en-US" altLang="zh-CN" dirty="0">
                <a:latin typeface="宋体" panose="02010600030101010101" pitchFamily="2" charset="-122"/>
              </a:rPr>
              <a:t>2</a:t>
            </a:r>
            <a:r>
              <a:rPr lang="en-US" altLang="zh-CN" b="0" dirty="0">
                <a:latin typeface="宋体" panose="02010600030101010101" pitchFamily="2" charset="-122"/>
              </a:rPr>
              <a:t>.</a:t>
            </a:r>
            <a:r>
              <a:rPr lang="zh-CN" altLang="en-US" dirty="0">
                <a:solidFill>
                  <a:srgbClr val="000000"/>
                </a:solidFill>
                <a:latin typeface="宋体" panose="02010600030101010101" pitchFamily="2" charset="-122"/>
              </a:rPr>
              <a:t>如图：平行四边形</a:t>
            </a:r>
            <a:r>
              <a:rPr lang="en-US" altLang="zh-CN" dirty="0">
                <a:solidFill>
                  <a:srgbClr val="000000"/>
                </a:solidFill>
                <a:latin typeface="宋体" panose="02010600030101010101" pitchFamily="2" charset="-122"/>
              </a:rPr>
              <a:t>ABCD</a:t>
            </a:r>
            <a:r>
              <a:rPr lang="zh-CN" altLang="en-US" dirty="0">
                <a:solidFill>
                  <a:srgbClr val="000000"/>
                </a:solidFill>
                <a:latin typeface="宋体" panose="02010600030101010101" pitchFamily="2" charset="-122"/>
              </a:rPr>
              <a:t>中</a:t>
            </a:r>
            <a:r>
              <a:rPr lang="en-US" altLang="zh-CN" dirty="0">
                <a:solidFill>
                  <a:srgbClr val="000000"/>
                </a:solidFill>
                <a:latin typeface="宋体" panose="02010600030101010101" pitchFamily="2" charset="-122"/>
              </a:rPr>
              <a:t>, AC</a:t>
            </a:r>
            <a:r>
              <a:rPr lang="zh-CN" altLang="en-US" dirty="0">
                <a:solidFill>
                  <a:srgbClr val="000000"/>
                </a:solidFill>
                <a:latin typeface="宋体" panose="02010600030101010101" pitchFamily="2" charset="-122"/>
              </a:rPr>
              <a:t>、</a:t>
            </a:r>
            <a:r>
              <a:rPr lang="en-US" altLang="zh-CN" dirty="0">
                <a:solidFill>
                  <a:srgbClr val="000000"/>
                </a:solidFill>
                <a:latin typeface="宋体" panose="02010600030101010101" pitchFamily="2" charset="-122"/>
              </a:rPr>
              <a:t>BD</a:t>
            </a:r>
            <a:r>
              <a:rPr lang="zh-CN" altLang="en-US" dirty="0">
                <a:solidFill>
                  <a:srgbClr val="000000"/>
                </a:solidFill>
                <a:latin typeface="宋体" panose="02010600030101010101" pitchFamily="2" charset="-122"/>
              </a:rPr>
              <a:t>相交于点</a:t>
            </a:r>
            <a:r>
              <a:rPr lang="en-US" altLang="zh-CN" dirty="0">
                <a:solidFill>
                  <a:srgbClr val="000000"/>
                </a:solidFill>
                <a:latin typeface="宋体" panose="02010600030101010101" pitchFamily="2" charset="-122"/>
              </a:rPr>
              <a:t>O, AB=8, </a:t>
            </a:r>
            <a:r>
              <a:rPr lang="zh-CN" altLang="en-US" dirty="0">
                <a:solidFill>
                  <a:srgbClr val="000000"/>
                </a:solidFill>
                <a:latin typeface="宋体" panose="02010600030101010101" pitchFamily="2" charset="-122"/>
              </a:rPr>
              <a:t>则以下两条线段长能作为平行四边形的对角线的长的是（  ）</a:t>
            </a:r>
          </a:p>
          <a:p>
            <a:pPr algn="l">
              <a:lnSpc>
                <a:spcPct val="125000"/>
              </a:lnSpc>
              <a:spcBef>
                <a:spcPct val="50000"/>
              </a:spcBef>
            </a:pPr>
            <a:r>
              <a:rPr lang="en-US" altLang="zh-CN" dirty="0">
                <a:solidFill>
                  <a:srgbClr val="FF0000"/>
                </a:solidFill>
                <a:latin typeface="宋体" panose="02010600030101010101" pitchFamily="2" charset="-122"/>
              </a:rPr>
              <a:t>A.</a:t>
            </a:r>
            <a:r>
              <a:rPr lang="en-US" altLang="zh-CN" dirty="0">
                <a:solidFill>
                  <a:srgbClr val="000000"/>
                </a:solidFill>
                <a:latin typeface="宋体" panose="02010600030101010101" pitchFamily="2" charset="-122"/>
              </a:rPr>
              <a:t> 4,  12  </a:t>
            </a:r>
            <a:r>
              <a:rPr lang="en-US" altLang="zh-CN" dirty="0">
                <a:solidFill>
                  <a:srgbClr val="FF0000"/>
                </a:solidFill>
                <a:latin typeface="宋体" panose="02010600030101010101" pitchFamily="2" charset="-122"/>
              </a:rPr>
              <a:t>B.</a:t>
            </a:r>
            <a:r>
              <a:rPr lang="en-US" altLang="zh-CN" dirty="0">
                <a:solidFill>
                  <a:srgbClr val="000000"/>
                </a:solidFill>
                <a:latin typeface="宋体" panose="02010600030101010101" pitchFamily="2" charset="-122"/>
              </a:rPr>
              <a:t>  6,  8   </a:t>
            </a:r>
            <a:r>
              <a:rPr lang="en-US" altLang="zh-CN" dirty="0">
                <a:solidFill>
                  <a:srgbClr val="FF0000"/>
                </a:solidFill>
                <a:latin typeface="宋体" panose="02010600030101010101" pitchFamily="2" charset="-122"/>
              </a:rPr>
              <a:t>C.</a:t>
            </a:r>
            <a:r>
              <a:rPr lang="en-US" altLang="zh-CN" dirty="0">
                <a:solidFill>
                  <a:srgbClr val="000000"/>
                </a:solidFill>
                <a:latin typeface="宋体" panose="02010600030101010101" pitchFamily="2" charset="-122"/>
              </a:rPr>
              <a:t> 8,  26   </a:t>
            </a:r>
            <a:r>
              <a:rPr lang="en-US" altLang="zh-CN" dirty="0">
                <a:solidFill>
                  <a:srgbClr val="FF0000"/>
                </a:solidFill>
                <a:latin typeface="宋体" panose="02010600030101010101" pitchFamily="2" charset="-122"/>
              </a:rPr>
              <a:t>D.</a:t>
            </a:r>
            <a:r>
              <a:rPr lang="en-US" altLang="zh-CN" dirty="0">
                <a:solidFill>
                  <a:srgbClr val="000000"/>
                </a:solidFill>
                <a:latin typeface="宋体" panose="02010600030101010101" pitchFamily="2" charset="-122"/>
              </a:rPr>
              <a:t> 12, 20</a:t>
            </a:r>
            <a:endParaRPr lang="en-US" altLang="zh-CN" dirty="0">
              <a:latin typeface="宋体" panose="02010600030101010101" pitchFamily="2" charset="-122"/>
            </a:endParaRPr>
          </a:p>
        </p:txBody>
      </p:sp>
      <p:sp>
        <p:nvSpPr>
          <p:cNvPr id="69639" name="AutoShape 7"/>
          <p:cNvSpPr>
            <a:spLocks noChangeArrowheads="1"/>
          </p:cNvSpPr>
          <p:nvPr/>
        </p:nvSpPr>
        <p:spPr bwMode="auto">
          <a:xfrm>
            <a:off x="2438400" y="1143000"/>
            <a:ext cx="228600" cy="152400"/>
          </a:xfrm>
          <a:prstGeom prst="parallelogram">
            <a:avLst>
              <a:gd name="adj" fmla="val 37500"/>
            </a:avLst>
          </a:prstGeom>
          <a:noFill/>
          <a:ln w="9525">
            <a:solidFill>
              <a:schemeClr val="tx1"/>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69640" name="Text Box 8"/>
          <p:cNvSpPr txBox="1">
            <a:spLocks noChangeArrowheads="1"/>
          </p:cNvSpPr>
          <p:nvPr/>
        </p:nvSpPr>
        <p:spPr bwMode="auto">
          <a:xfrm>
            <a:off x="4957763" y="1412875"/>
            <a:ext cx="8382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zh-CN" sz="3200">
                <a:solidFill>
                  <a:srgbClr val="FF0000"/>
                </a:solidFill>
                <a:latin typeface="新宋体" panose="02010609030101010101" charset="-122"/>
                <a:ea typeface="新宋体" panose="02010609030101010101" charset="-122"/>
              </a:rPr>
              <a:t>9cm</a:t>
            </a:r>
          </a:p>
        </p:txBody>
      </p:sp>
      <p:sp>
        <p:nvSpPr>
          <p:cNvPr id="69641" name="Text Box 9"/>
          <p:cNvSpPr txBox="1">
            <a:spLocks noChangeArrowheads="1"/>
          </p:cNvSpPr>
          <p:nvPr/>
        </p:nvSpPr>
        <p:spPr bwMode="auto">
          <a:xfrm>
            <a:off x="6521450" y="1412875"/>
            <a:ext cx="12192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zh-CN" sz="3200">
                <a:solidFill>
                  <a:srgbClr val="FF0000"/>
                </a:solidFill>
                <a:latin typeface="新宋体" panose="02010609030101010101" charset="-122"/>
                <a:ea typeface="新宋体" panose="02010609030101010101" charset="-122"/>
              </a:rPr>
              <a:t>12cm</a:t>
            </a:r>
          </a:p>
        </p:txBody>
      </p:sp>
      <p:sp>
        <p:nvSpPr>
          <p:cNvPr id="69642" name="Text Box 10"/>
          <p:cNvSpPr txBox="1">
            <a:spLocks noChangeArrowheads="1"/>
          </p:cNvSpPr>
          <p:nvPr/>
        </p:nvSpPr>
        <p:spPr bwMode="auto">
          <a:xfrm>
            <a:off x="5942013" y="2117725"/>
            <a:ext cx="10064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zh-CN">
                <a:solidFill>
                  <a:srgbClr val="FF0000"/>
                </a:solidFill>
                <a:latin typeface="宋体" panose="02010600030101010101" pitchFamily="2" charset="-122"/>
              </a:rPr>
              <a:t>34cm</a:t>
            </a:r>
          </a:p>
        </p:txBody>
      </p:sp>
      <p:sp>
        <p:nvSpPr>
          <p:cNvPr id="69643" name="Text Box 11"/>
          <p:cNvSpPr txBox="1">
            <a:spLocks noChangeArrowheads="1"/>
          </p:cNvSpPr>
          <p:nvPr/>
        </p:nvSpPr>
        <p:spPr bwMode="auto">
          <a:xfrm>
            <a:off x="3721100" y="3284538"/>
            <a:ext cx="106680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zh-CN" sz="3200">
                <a:solidFill>
                  <a:srgbClr val="FF0000"/>
                </a:solidFill>
                <a:latin typeface="新宋体" panose="02010609030101010101" charset="-122"/>
                <a:ea typeface="新宋体" panose="02010609030101010101" charset="-122"/>
              </a:rPr>
              <a:t>36cm</a:t>
            </a:r>
          </a:p>
        </p:txBody>
      </p:sp>
      <p:sp>
        <p:nvSpPr>
          <p:cNvPr id="69644" name="Text Box 12"/>
          <p:cNvSpPr txBox="1">
            <a:spLocks noChangeArrowheads="1"/>
          </p:cNvSpPr>
          <p:nvPr/>
        </p:nvSpPr>
        <p:spPr bwMode="auto">
          <a:xfrm>
            <a:off x="1979613" y="5229225"/>
            <a:ext cx="8382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zh-CN" sz="3600">
                <a:solidFill>
                  <a:srgbClr val="FF0000"/>
                </a:solidFill>
                <a:latin typeface="楷体_GB2312" pitchFamily="49" charset="-122"/>
                <a:ea typeface="楷体_GB2312" pitchFamily="49" charset="-122"/>
              </a:rPr>
              <a:t>D</a:t>
            </a:r>
          </a:p>
        </p:txBody>
      </p:sp>
      <p:sp>
        <p:nvSpPr>
          <p:cNvPr id="69645" name="Text Box 13"/>
          <p:cNvSpPr txBox="1">
            <a:spLocks noChangeArrowheads="1"/>
          </p:cNvSpPr>
          <p:nvPr/>
        </p:nvSpPr>
        <p:spPr bwMode="auto">
          <a:xfrm>
            <a:off x="107950" y="115888"/>
            <a:ext cx="2087563"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zh-CN" altLang="en-US" sz="4000" dirty="0">
                <a:solidFill>
                  <a:srgbClr val="0000FF"/>
                </a:solidFill>
                <a:latin typeface="Times New Roman" panose="02020603050405020304" pitchFamily="18" charset="0"/>
              </a:rPr>
              <a:t>练一练</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1" fill="hold" grpId="0" nodeType="clickEffect">
                                  <p:stCondLst>
                                    <p:cond delay="0"/>
                                  </p:stCondLst>
                                  <p:childTnLst>
                                    <p:set>
                                      <p:cBhvr>
                                        <p:cTn id="6" dur="1" fill="hold">
                                          <p:stCondLst>
                                            <p:cond delay="0"/>
                                          </p:stCondLst>
                                        </p:cTn>
                                        <p:tgtEl>
                                          <p:spTgt spid="69634"/>
                                        </p:tgtEl>
                                        <p:attrNameLst>
                                          <p:attrName>style.visibility</p:attrName>
                                        </p:attrNameLst>
                                      </p:cBhvr>
                                      <p:to>
                                        <p:strVal val="visible"/>
                                      </p:to>
                                    </p:set>
                                    <p:animEffect transition="in" filter="slide(fromTop)">
                                      <p:cBhvr>
                                        <p:cTn id="7" dur="500"/>
                                        <p:tgtEl>
                                          <p:spTgt spid="69634"/>
                                        </p:tgtEl>
                                      </p:cBhvr>
                                    </p:animEffect>
                                  </p:childTnLst>
                                </p:cTn>
                              </p:par>
                            </p:childTnLst>
                          </p:cTn>
                        </p:par>
                        <p:par>
                          <p:cTn id="8" fill="hold">
                            <p:stCondLst>
                              <p:cond delay="500"/>
                            </p:stCondLst>
                            <p:childTnLst>
                              <p:par>
                                <p:cTn id="9" presetID="3" presetClass="entr" presetSubtype="10" fill="hold" grpId="0" nodeType="afterEffect">
                                  <p:stCondLst>
                                    <p:cond delay="0"/>
                                  </p:stCondLst>
                                  <p:childTnLst>
                                    <p:set>
                                      <p:cBhvr>
                                        <p:cTn id="10" dur="1" fill="hold">
                                          <p:stCondLst>
                                            <p:cond delay="0"/>
                                          </p:stCondLst>
                                        </p:cTn>
                                        <p:tgtEl>
                                          <p:spTgt spid="69639"/>
                                        </p:tgtEl>
                                        <p:attrNameLst>
                                          <p:attrName>style.visibility</p:attrName>
                                        </p:attrNameLst>
                                      </p:cBhvr>
                                      <p:to>
                                        <p:strVal val="visible"/>
                                      </p:to>
                                    </p:set>
                                    <p:animEffect transition="in" filter="blinds(horizontal)">
                                      <p:cBhvr>
                                        <p:cTn id="11" dur="500"/>
                                        <p:tgtEl>
                                          <p:spTgt spid="69639"/>
                                        </p:tgtEl>
                                      </p:cBhvr>
                                    </p:animEffect>
                                  </p:childTnLst>
                                </p:cTn>
                              </p:par>
                            </p:childTnLst>
                          </p:cTn>
                        </p:par>
                        <p:par>
                          <p:cTn id="12" fill="hold">
                            <p:stCondLst>
                              <p:cond delay="1000"/>
                            </p:stCondLst>
                            <p:childTnLst>
                              <p:par>
                                <p:cTn id="13" presetID="1" presetClass="entr" presetSubtype="0" fill="hold" nodeType="afterEffect">
                                  <p:stCondLst>
                                    <p:cond delay="0"/>
                                  </p:stCondLst>
                                  <p:childTnLst>
                                    <p:set>
                                      <p:cBhvr>
                                        <p:cTn id="14" dur="1" fill="hold">
                                          <p:stCondLst>
                                            <p:cond delay="499"/>
                                          </p:stCondLst>
                                        </p:cTn>
                                        <p:tgtEl>
                                          <p:spTgt spid="6963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69640"/>
                                        </p:tgtEl>
                                        <p:attrNameLst>
                                          <p:attrName>style.visibility</p:attrName>
                                        </p:attrNameLst>
                                      </p:cBhvr>
                                      <p:to>
                                        <p:strVal val="visible"/>
                                      </p:to>
                                    </p:set>
                                    <p:anim calcmode="lin" valueType="num">
                                      <p:cBhvr additive="base">
                                        <p:cTn id="19" dur="500" fill="hold"/>
                                        <p:tgtEl>
                                          <p:spTgt spid="69640"/>
                                        </p:tgtEl>
                                        <p:attrNameLst>
                                          <p:attrName>ppt_x</p:attrName>
                                        </p:attrNameLst>
                                      </p:cBhvr>
                                      <p:tavLst>
                                        <p:tav tm="0">
                                          <p:val>
                                            <p:strVal val="0-#ppt_w/2"/>
                                          </p:val>
                                        </p:tav>
                                        <p:tav tm="100000">
                                          <p:val>
                                            <p:strVal val="#ppt_x"/>
                                          </p:val>
                                        </p:tav>
                                      </p:tavLst>
                                    </p:anim>
                                    <p:anim calcmode="lin" valueType="num">
                                      <p:cBhvr additive="base">
                                        <p:cTn id="20" dur="500" fill="hold"/>
                                        <p:tgtEl>
                                          <p:spTgt spid="69640"/>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 presetClass="entr" presetSubtype="16" fill="hold" grpId="0" nodeType="clickEffect">
                                  <p:stCondLst>
                                    <p:cond delay="0"/>
                                  </p:stCondLst>
                                  <p:childTnLst>
                                    <p:set>
                                      <p:cBhvr>
                                        <p:cTn id="24" dur="1" fill="hold">
                                          <p:stCondLst>
                                            <p:cond delay="0"/>
                                          </p:stCondLst>
                                        </p:cTn>
                                        <p:tgtEl>
                                          <p:spTgt spid="69641"/>
                                        </p:tgtEl>
                                        <p:attrNameLst>
                                          <p:attrName>style.visibility</p:attrName>
                                        </p:attrNameLst>
                                      </p:cBhvr>
                                      <p:to>
                                        <p:strVal val="visible"/>
                                      </p:to>
                                    </p:set>
                                    <p:animEffect transition="in" filter="box(in)">
                                      <p:cBhvr>
                                        <p:cTn id="25" dur="500"/>
                                        <p:tgtEl>
                                          <p:spTgt spid="69641"/>
                                        </p:tgtEl>
                                      </p:cBhvr>
                                    </p:animEffect>
                                  </p:childTnLst>
                                </p:cTn>
                              </p:par>
                            </p:childTnLst>
                          </p:cTn>
                        </p:par>
                      </p:childTnLst>
                    </p:cTn>
                  </p:par>
                  <p:par>
                    <p:cTn id="26" fill="hold">
                      <p:stCondLst>
                        <p:cond delay="indefinite"/>
                      </p:stCondLst>
                      <p:childTnLst>
                        <p:par>
                          <p:cTn id="27" fill="hold">
                            <p:stCondLst>
                              <p:cond delay="0"/>
                            </p:stCondLst>
                            <p:childTnLst>
                              <p:par>
                                <p:cTn id="28" presetID="2" presetClass="entr" presetSubtype="8" fill="hold" grpId="0" nodeType="clickEffect">
                                  <p:stCondLst>
                                    <p:cond delay="0"/>
                                  </p:stCondLst>
                                  <p:childTnLst>
                                    <p:set>
                                      <p:cBhvr>
                                        <p:cTn id="29" dur="1" fill="hold">
                                          <p:stCondLst>
                                            <p:cond delay="0"/>
                                          </p:stCondLst>
                                        </p:cTn>
                                        <p:tgtEl>
                                          <p:spTgt spid="69635"/>
                                        </p:tgtEl>
                                        <p:attrNameLst>
                                          <p:attrName>style.visibility</p:attrName>
                                        </p:attrNameLst>
                                      </p:cBhvr>
                                      <p:to>
                                        <p:strVal val="visible"/>
                                      </p:to>
                                    </p:set>
                                    <p:anim calcmode="lin" valueType="num">
                                      <p:cBhvr additive="base">
                                        <p:cTn id="30" dur="500" fill="hold"/>
                                        <p:tgtEl>
                                          <p:spTgt spid="69635"/>
                                        </p:tgtEl>
                                        <p:attrNameLst>
                                          <p:attrName>ppt_x</p:attrName>
                                        </p:attrNameLst>
                                      </p:cBhvr>
                                      <p:tavLst>
                                        <p:tav tm="0">
                                          <p:val>
                                            <p:strVal val="0-#ppt_w/2"/>
                                          </p:val>
                                        </p:tav>
                                        <p:tav tm="100000">
                                          <p:val>
                                            <p:strVal val="#ppt_x"/>
                                          </p:val>
                                        </p:tav>
                                      </p:tavLst>
                                    </p:anim>
                                    <p:anim calcmode="lin" valueType="num">
                                      <p:cBhvr additive="base">
                                        <p:cTn id="31" dur="500" fill="hold"/>
                                        <p:tgtEl>
                                          <p:spTgt spid="69635"/>
                                        </p:tgtEl>
                                        <p:attrNameLst>
                                          <p:attrName>ppt_y</p:attrName>
                                        </p:attrNameLst>
                                      </p:cBhvr>
                                      <p:tavLst>
                                        <p:tav tm="0">
                                          <p:val>
                                            <p:strVal val="#ppt_y"/>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12" presetClass="entr" presetSubtype="2" fill="hold" grpId="0" nodeType="clickEffect">
                                  <p:stCondLst>
                                    <p:cond delay="0"/>
                                  </p:stCondLst>
                                  <p:childTnLst>
                                    <p:set>
                                      <p:cBhvr>
                                        <p:cTn id="35" dur="1" fill="hold">
                                          <p:stCondLst>
                                            <p:cond delay="0"/>
                                          </p:stCondLst>
                                        </p:cTn>
                                        <p:tgtEl>
                                          <p:spTgt spid="69642"/>
                                        </p:tgtEl>
                                        <p:attrNameLst>
                                          <p:attrName>style.visibility</p:attrName>
                                        </p:attrNameLst>
                                      </p:cBhvr>
                                      <p:to>
                                        <p:strVal val="visible"/>
                                      </p:to>
                                    </p:set>
                                    <p:animEffect transition="in" filter="slide(fromRight)">
                                      <p:cBhvr>
                                        <p:cTn id="36" dur="500"/>
                                        <p:tgtEl>
                                          <p:spTgt spid="69642"/>
                                        </p:tgtEl>
                                      </p:cBhvr>
                                    </p:animEffect>
                                  </p:childTnLst>
                                </p:cTn>
                              </p:par>
                            </p:childTnLst>
                          </p:cTn>
                        </p:par>
                      </p:childTnLst>
                    </p:cTn>
                  </p:par>
                  <p:par>
                    <p:cTn id="37" fill="hold">
                      <p:stCondLst>
                        <p:cond delay="indefinite"/>
                      </p:stCondLst>
                      <p:childTnLst>
                        <p:par>
                          <p:cTn id="38" fill="hold">
                            <p:stCondLst>
                              <p:cond delay="0"/>
                            </p:stCondLst>
                            <p:childTnLst>
                              <p:par>
                                <p:cTn id="39" presetID="16" presetClass="entr" presetSubtype="37" fill="hold" grpId="0" nodeType="clickEffect">
                                  <p:stCondLst>
                                    <p:cond delay="0"/>
                                  </p:stCondLst>
                                  <p:childTnLst>
                                    <p:set>
                                      <p:cBhvr>
                                        <p:cTn id="40" dur="1" fill="hold">
                                          <p:stCondLst>
                                            <p:cond delay="0"/>
                                          </p:stCondLst>
                                        </p:cTn>
                                        <p:tgtEl>
                                          <p:spTgt spid="69637"/>
                                        </p:tgtEl>
                                        <p:attrNameLst>
                                          <p:attrName>style.visibility</p:attrName>
                                        </p:attrNameLst>
                                      </p:cBhvr>
                                      <p:to>
                                        <p:strVal val="visible"/>
                                      </p:to>
                                    </p:set>
                                    <p:animEffect transition="in" filter="barn(outVertical)">
                                      <p:cBhvr>
                                        <p:cTn id="41" dur="500"/>
                                        <p:tgtEl>
                                          <p:spTgt spid="69637"/>
                                        </p:tgtEl>
                                      </p:cBhvr>
                                    </p:animEffect>
                                  </p:childTnLst>
                                </p:cTn>
                              </p:par>
                            </p:childTnLst>
                          </p:cTn>
                        </p:par>
                      </p:childTnLst>
                    </p:cTn>
                  </p:par>
                  <p:par>
                    <p:cTn id="42" fill="hold">
                      <p:stCondLst>
                        <p:cond delay="indefinite"/>
                      </p:stCondLst>
                      <p:childTnLst>
                        <p:par>
                          <p:cTn id="43" fill="hold">
                            <p:stCondLst>
                              <p:cond delay="0"/>
                            </p:stCondLst>
                            <p:childTnLst>
                              <p:par>
                                <p:cTn id="44" presetID="16" presetClass="entr" presetSubtype="37" fill="hold" grpId="0" nodeType="clickEffect">
                                  <p:stCondLst>
                                    <p:cond delay="0"/>
                                  </p:stCondLst>
                                  <p:childTnLst>
                                    <p:set>
                                      <p:cBhvr>
                                        <p:cTn id="45" dur="1" fill="hold">
                                          <p:stCondLst>
                                            <p:cond delay="0"/>
                                          </p:stCondLst>
                                        </p:cTn>
                                        <p:tgtEl>
                                          <p:spTgt spid="69643"/>
                                        </p:tgtEl>
                                        <p:attrNameLst>
                                          <p:attrName>style.visibility</p:attrName>
                                        </p:attrNameLst>
                                      </p:cBhvr>
                                      <p:to>
                                        <p:strVal val="visible"/>
                                      </p:to>
                                    </p:set>
                                    <p:animEffect transition="in" filter="barn(outVertical)">
                                      <p:cBhvr>
                                        <p:cTn id="46" dur="500"/>
                                        <p:tgtEl>
                                          <p:spTgt spid="69643"/>
                                        </p:tgtEl>
                                      </p:cBhvr>
                                    </p:animEffect>
                                  </p:childTnLst>
                                </p:cTn>
                              </p:par>
                            </p:childTnLst>
                          </p:cTn>
                        </p:par>
                      </p:childTnLst>
                    </p:cTn>
                  </p:par>
                  <p:par>
                    <p:cTn id="47" fill="hold">
                      <p:stCondLst>
                        <p:cond delay="indefinite"/>
                      </p:stCondLst>
                      <p:childTnLst>
                        <p:par>
                          <p:cTn id="48" fill="hold">
                            <p:stCondLst>
                              <p:cond delay="0"/>
                            </p:stCondLst>
                            <p:childTnLst>
                              <p:par>
                                <p:cTn id="49" presetID="12" presetClass="entr" presetSubtype="4" fill="hold" grpId="0" nodeType="clickEffect">
                                  <p:stCondLst>
                                    <p:cond delay="0"/>
                                  </p:stCondLst>
                                  <p:childTnLst>
                                    <p:set>
                                      <p:cBhvr>
                                        <p:cTn id="50" dur="1" fill="hold">
                                          <p:stCondLst>
                                            <p:cond delay="0"/>
                                          </p:stCondLst>
                                        </p:cTn>
                                        <p:tgtEl>
                                          <p:spTgt spid="69638"/>
                                        </p:tgtEl>
                                        <p:attrNameLst>
                                          <p:attrName>style.visibility</p:attrName>
                                        </p:attrNameLst>
                                      </p:cBhvr>
                                      <p:to>
                                        <p:strVal val="visible"/>
                                      </p:to>
                                    </p:set>
                                    <p:animEffect transition="in" filter="slide(fromBottom)">
                                      <p:cBhvr>
                                        <p:cTn id="51" dur="500"/>
                                        <p:tgtEl>
                                          <p:spTgt spid="69638"/>
                                        </p:tgtEl>
                                      </p:cBhvr>
                                    </p:animEffect>
                                  </p:childTnLst>
                                </p:cTn>
                              </p:par>
                            </p:childTnLst>
                          </p:cTn>
                        </p:par>
                      </p:childTnLst>
                    </p:cTn>
                  </p:par>
                  <p:par>
                    <p:cTn id="52" fill="hold">
                      <p:stCondLst>
                        <p:cond delay="indefinite"/>
                      </p:stCondLst>
                      <p:childTnLst>
                        <p:par>
                          <p:cTn id="53" fill="hold">
                            <p:stCondLst>
                              <p:cond delay="0"/>
                            </p:stCondLst>
                            <p:childTnLst>
                              <p:par>
                                <p:cTn id="54" presetID="16" presetClass="entr" presetSubtype="37" fill="hold" grpId="0" nodeType="clickEffect">
                                  <p:stCondLst>
                                    <p:cond delay="0"/>
                                  </p:stCondLst>
                                  <p:childTnLst>
                                    <p:set>
                                      <p:cBhvr>
                                        <p:cTn id="55" dur="1" fill="hold">
                                          <p:stCondLst>
                                            <p:cond delay="0"/>
                                          </p:stCondLst>
                                        </p:cTn>
                                        <p:tgtEl>
                                          <p:spTgt spid="69644"/>
                                        </p:tgtEl>
                                        <p:attrNameLst>
                                          <p:attrName>style.visibility</p:attrName>
                                        </p:attrNameLst>
                                      </p:cBhvr>
                                      <p:to>
                                        <p:strVal val="visible"/>
                                      </p:to>
                                    </p:set>
                                    <p:animEffect transition="in" filter="barn(outVertical)">
                                      <p:cBhvr>
                                        <p:cTn id="56" dur="500"/>
                                        <p:tgtEl>
                                          <p:spTgt spid="696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4" grpId="0" autoUpdateAnimBg="0"/>
      <p:bldP spid="69635" grpId="0" autoUpdateAnimBg="0"/>
      <p:bldP spid="69637" grpId="0" autoUpdateAnimBg="0"/>
      <p:bldP spid="69638" grpId="0" autoUpdateAnimBg="0"/>
      <p:bldP spid="69639" grpId="0" animBg="1"/>
      <p:bldP spid="69640" grpId="0" autoUpdateAnimBg="0"/>
      <p:bldP spid="69641" grpId="0" autoUpdateAnimBg="0"/>
      <p:bldP spid="69642" grpId="0" autoUpdateAnimBg="0"/>
      <p:bldP spid="69643" grpId="0" autoUpdateAnimBg="0"/>
      <p:bldP spid="69644"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0658" name="Group 2"/>
          <p:cNvGrpSpPr/>
          <p:nvPr/>
        </p:nvGrpSpPr>
        <p:grpSpPr bwMode="auto">
          <a:xfrm>
            <a:off x="0" y="404813"/>
            <a:ext cx="8496300" cy="1244600"/>
            <a:chOff x="68" y="482"/>
            <a:chExt cx="5352" cy="784"/>
          </a:xfrm>
        </p:grpSpPr>
        <p:sp>
          <p:nvSpPr>
            <p:cNvPr id="70659" name="Rectangle 3"/>
            <p:cNvSpPr>
              <a:spLocks noChangeArrowheads="1"/>
            </p:cNvSpPr>
            <p:nvPr/>
          </p:nvSpPr>
          <p:spPr bwMode="auto">
            <a:xfrm>
              <a:off x="68" y="482"/>
              <a:ext cx="5352" cy="7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35000"/>
                </a:lnSpc>
              </a:pPr>
              <a:r>
                <a:rPr kumimoji="0" lang="en-US" altLang="zh-CN" dirty="0">
                  <a:latin typeface="新宋体" panose="02010609030101010101" charset="-122"/>
                  <a:ea typeface="新宋体" panose="02010609030101010101" charset="-122"/>
                </a:rPr>
                <a:t>3</a:t>
              </a:r>
              <a:r>
                <a:rPr kumimoji="0" lang="zh-CN" altLang="en-US" dirty="0">
                  <a:latin typeface="新宋体" panose="02010609030101010101" charset="-122"/>
                  <a:ea typeface="新宋体" panose="02010609030101010101" charset="-122"/>
                </a:rPr>
                <a:t>、已知</a:t>
              </a:r>
              <a:r>
                <a:rPr kumimoji="0" lang="en-US" altLang="zh-CN" dirty="0">
                  <a:latin typeface="新宋体" panose="02010609030101010101" charset="-122"/>
                  <a:ea typeface="新宋体" panose="02010609030101010101" charset="-122"/>
                </a:rPr>
                <a:t>O</a:t>
              </a:r>
              <a:r>
                <a:rPr kumimoji="0" lang="zh-CN" altLang="en-US" dirty="0">
                  <a:latin typeface="新宋体" panose="02010609030101010101" charset="-122"/>
                  <a:ea typeface="新宋体" panose="02010609030101010101" charset="-122"/>
                </a:rPr>
                <a:t>是    </a:t>
              </a:r>
              <a:r>
                <a:rPr kumimoji="0" lang="en-US" altLang="zh-CN" dirty="0">
                  <a:latin typeface="新宋体" panose="02010609030101010101" charset="-122"/>
                  <a:ea typeface="新宋体" panose="02010609030101010101" charset="-122"/>
                </a:rPr>
                <a:t>ABCD</a:t>
              </a:r>
              <a:r>
                <a:rPr kumimoji="0" lang="zh-CN" altLang="en-US" dirty="0">
                  <a:latin typeface="新宋体" panose="02010609030101010101" charset="-122"/>
                  <a:ea typeface="新宋体" panose="02010609030101010101" charset="-122"/>
                </a:rPr>
                <a:t>两条对角线的交点</a:t>
              </a:r>
              <a:r>
                <a:rPr kumimoji="0" lang="en-US" altLang="zh-CN" dirty="0">
                  <a:latin typeface="新宋体" panose="02010609030101010101" charset="-122"/>
                  <a:ea typeface="新宋体" panose="02010609030101010101" charset="-122"/>
                </a:rPr>
                <a:t>,</a:t>
              </a:r>
              <a:r>
                <a:rPr kumimoji="0" lang="zh-CN" altLang="en-US" dirty="0">
                  <a:latin typeface="新宋体" panose="02010609030101010101" charset="-122"/>
                  <a:ea typeface="新宋体" panose="02010609030101010101" charset="-122"/>
                </a:rPr>
                <a:t>若</a:t>
              </a:r>
              <a:r>
                <a:rPr kumimoji="0" lang="en-US" altLang="zh-CN" dirty="0">
                  <a:latin typeface="新宋体" panose="02010609030101010101" charset="-122"/>
                  <a:ea typeface="新宋体" panose="02010609030101010101" charset="-122"/>
                </a:rPr>
                <a:t>AC=24mm, BD=38mm,</a:t>
              </a:r>
              <a:r>
                <a:rPr kumimoji="0" lang="zh-CN" altLang="en-US" dirty="0">
                  <a:latin typeface="新宋体" panose="02010609030101010101" charset="-122"/>
                  <a:ea typeface="新宋体" panose="02010609030101010101" charset="-122"/>
                </a:rPr>
                <a:t>Ｂ</a:t>
              </a:r>
              <a:r>
                <a:rPr kumimoji="0" lang="en-US" altLang="zh-CN" dirty="0">
                  <a:latin typeface="新宋体" panose="02010609030101010101" charset="-122"/>
                  <a:ea typeface="新宋体" panose="02010609030101010101" charset="-122"/>
                </a:rPr>
                <a:t>C=28mm,</a:t>
              </a:r>
              <a:r>
                <a:rPr kumimoji="0" lang="zh-CN" altLang="en-US" dirty="0">
                  <a:latin typeface="新宋体" panose="02010609030101010101" charset="-122"/>
                  <a:ea typeface="新宋体" panose="02010609030101010101" charset="-122"/>
                </a:rPr>
                <a:t>则△</a:t>
              </a:r>
              <a:r>
                <a:rPr kumimoji="0" lang="en-US" altLang="zh-CN" dirty="0">
                  <a:latin typeface="新宋体" panose="02010609030101010101" charset="-122"/>
                  <a:ea typeface="新宋体" panose="02010609030101010101" charset="-122"/>
                </a:rPr>
                <a:t>OBC</a:t>
              </a:r>
              <a:r>
                <a:rPr kumimoji="0" lang="zh-CN" altLang="en-US" dirty="0">
                  <a:latin typeface="新宋体" panose="02010609030101010101" charset="-122"/>
                  <a:ea typeface="新宋体" panose="02010609030101010101" charset="-122"/>
                </a:rPr>
                <a:t>的周长为</a:t>
              </a:r>
              <a:r>
                <a:rPr kumimoji="0" lang="en-US" altLang="zh-CN" dirty="0">
                  <a:latin typeface="新宋体" panose="02010609030101010101" charset="-122"/>
                  <a:ea typeface="新宋体" panose="02010609030101010101" charset="-122"/>
                </a:rPr>
                <a:t>_____</a:t>
              </a:r>
            </a:p>
          </p:txBody>
        </p:sp>
        <p:sp>
          <p:nvSpPr>
            <p:cNvPr id="70660" name="AutoShape 4"/>
            <p:cNvSpPr>
              <a:spLocks noChangeAspect="1" noChangeArrowheads="1"/>
            </p:cNvSpPr>
            <p:nvPr/>
          </p:nvSpPr>
          <p:spPr bwMode="auto">
            <a:xfrm>
              <a:off x="1293" y="695"/>
              <a:ext cx="453" cy="104"/>
            </a:xfrm>
            <a:prstGeom prst="parallelogram">
              <a:avLst>
                <a:gd name="adj" fmla="val 108894"/>
              </a:avLst>
            </a:prstGeom>
            <a:noFill/>
            <a:ln w="50800">
              <a:solidFill>
                <a:srgbClr val="000000"/>
              </a:solidFill>
              <a:miter lim="800000"/>
            </a:ln>
            <a:extLst>
              <a:ext uri="{909E8E84-426E-40DD-AFC4-6F175D3DCCD1}">
                <a14:hiddenFill xmlns:a14="http://schemas.microsoft.com/office/drawing/2010/main">
                  <a:solidFill>
                    <a:srgbClr val="BBE0E3"/>
                  </a:solidFill>
                </a14:hiddenFill>
              </a:ext>
            </a:extLst>
          </p:spPr>
          <p:txBody>
            <a:bodyPr wrap="none" anchor="ctr"/>
            <a:lstStyle/>
            <a:p>
              <a:endParaRPr lang="zh-CN" altLang="en-US"/>
            </a:p>
          </p:txBody>
        </p:sp>
      </p:grpSp>
      <p:grpSp>
        <p:nvGrpSpPr>
          <p:cNvPr id="70661" name="Group 5"/>
          <p:cNvGrpSpPr/>
          <p:nvPr/>
        </p:nvGrpSpPr>
        <p:grpSpPr bwMode="auto">
          <a:xfrm>
            <a:off x="5040313" y="4005263"/>
            <a:ext cx="4103687" cy="2306637"/>
            <a:chOff x="204" y="1207"/>
            <a:chExt cx="2585" cy="1453"/>
          </a:xfrm>
        </p:grpSpPr>
        <p:sp>
          <p:nvSpPr>
            <p:cNvPr id="70662" name="AutoShape 6"/>
            <p:cNvSpPr>
              <a:spLocks noChangeArrowheads="1"/>
            </p:cNvSpPr>
            <p:nvPr/>
          </p:nvSpPr>
          <p:spPr bwMode="auto">
            <a:xfrm>
              <a:off x="431" y="1616"/>
              <a:ext cx="2132" cy="681"/>
            </a:xfrm>
            <a:prstGeom prst="parallelogram">
              <a:avLst>
                <a:gd name="adj" fmla="val 78267"/>
              </a:avLst>
            </a:prstGeom>
            <a:noFill/>
            <a:ln w="38100">
              <a:solidFill>
                <a:srgbClr val="000000"/>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70663" name="Rectangle 7"/>
            <p:cNvSpPr>
              <a:spLocks noChangeArrowheads="1"/>
            </p:cNvSpPr>
            <p:nvPr/>
          </p:nvSpPr>
          <p:spPr bwMode="auto">
            <a:xfrm>
              <a:off x="204" y="2248"/>
              <a:ext cx="272"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kumimoji="0" lang="en-US" altLang="zh-CN" sz="3200">
                  <a:effectLst>
                    <a:outerShdw blurRad="38100" dist="38100" dir="2700000" algn="tl">
                      <a:srgbClr val="C0C0C0"/>
                    </a:outerShdw>
                  </a:effectLst>
                  <a:latin typeface="宋体" panose="02010600030101010101" pitchFamily="2" charset="-122"/>
                </a:rPr>
                <a:t>B</a:t>
              </a:r>
            </a:p>
          </p:txBody>
        </p:sp>
        <p:sp>
          <p:nvSpPr>
            <p:cNvPr id="70664" name="Rectangle 8"/>
            <p:cNvSpPr>
              <a:spLocks noChangeArrowheads="1"/>
            </p:cNvSpPr>
            <p:nvPr/>
          </p:nvSpPr>
          <p:spPr bwMode="auto">
            <a:xfrm>
              <a:off x="793" y="1207"/>
              <a:ext cx="272"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kumimoji="0" lang="en-US" altLang="zh-CN" sz="3200">
                  <a:effectLst>
                    <a:outerShdw blurRad="38100" dist="38100" dir="2700000" algn="tl">
                      <a:srgbClr val="C0C0C0"/>
                    </a:outerShdw>
                  </a:effectLst>
                  <a:latin typeface="宋体" panose="02010600030101010101" pitchFamily="2" charset="-122"/>
                </a:rPr>
                <a:t>A</a:t>
              </a:r>
            </a:p>
          </p:txBody>
        </p:sp>
        <p:sp>
          <p:nvSpPr>
            <p:cNvPr id="70665" name="Rectangle 9"/>
            <p:cNvSpPr>
              <a:spLocks noChangeArrowheads="1"/>
            </p:cNvSpPr>
            <p:nvPr/>
          </p:nvSpPr>
          <p:spPr bwMode="auto">
            <a:xfrm>
              <a:off x="1791" y="2295"/>
              <a:ext cx="272"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kumimoji="0" lang="en-US" altLang="zh-CN" sz="3200">
                  <a:effectLst>
                    <a:outerShdw blurRad="38100" dist="38100" dir="2700000" algn="tl">
                      <a:srgbClr val="C0C0C0"/>
                    </a:outerShdw>
                  </a:effectLst>
                  <a:latin typeface="宋体" panose="02010600030101010101" pitchFamily="2" charset="-122"/>
                </a:rPr>
                <a:t>C</a:t>
              </a:r>
            </a:p>
          </p:txBody>
        </p:sp>
        <p:sp>
          <p:nvSpPr>
            <p:cNvPr id="70666" name="Rectangle 10"/>
            <p:cNvSpPr>
              <a:spLocks noChangeArrowheads="1"/>
            </p:cNvSpPr>
            <p:nvPr/>
          </p:nvSpPr>
          <p:spPr bwMode="auto">
            <a:xfrm>
              <a:off x="2517" y="1250"/>
              <a:ext cx="272"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kumimoji="0" lang="en-US" altLang="zh-CN" sz="3200">
                  <a:effectLst>
                    <a:outerShdw blurRad="38100" dist="38100" dir="2700000" algn="tl">
                      <a:srgbClr val="C0C0C0"/>
                    </a:outerShdw>
                  </a:effectLst>
                  <a:latin typeface="宋体" panose="02010600030101010101" pitchFamily="2" charset="-122"/>
                </a:rPr>
                <a:t>D</a:t>
              </a:r>
            </a:p>
          </p:txBody>
        </p:sp>
        <p:sp>
          <p:nvSpPr>
            <p:cNvPr id="70667" name="Line 11"/>
            <p:cNvSpPr>
              <a:spLocks noChangeShapeType="1"/>
            </p:cNvSpPr>
            <p:nvPr/>
          </p:nvSpPr>
          <p:spPr bwMode="auto">
            <a:xfrm flipV="1">
              <a:off x="430" y="1615"/>
              <a:ext cx="2132" cy="680"/>
            </a:xfrm>
            <a:prstGeom prst="line">
              <a:avLst/>
            </a:prstGeom>
            <a:noFill/>
            <a:ln w="38100">
              <a:solidFill>
                <a:srgbClr val="FF0000"/>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70668" name="Line 12"/>
            <p:cNvSpPr>
              <a:spLocks noChangeShapeType="1"/>
            </p:cNvSpPr>
            <p:nvPr/>
          </p:nvSpPr>
          <p:spPr bwMode="auto">
            <a:xfrm>
              <a:off x="975" y="1615"/>
              <a:ext cx="1043" cy="680"/>
            </a:xfrm>
            <a:prstGeom prst="line">
              <a:avLst/>
            </a:prstGeom>
            <a:noFill/>
            <a:ln w="38100">
              <a:solidFill>
                <a:srgbClr val="0000FF"/>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nvGrpSpPr>
            <p:cNvPr id="70669" name="Group 13"/>
            <p:cNvGrpSpPr/>
            <p:nvPr/>
          </p:nvGrpSpPr>
          <p:grpSpPr bwMode="auto">
            <a:xfrm>
              <a:off x="1337" y="1887"/>
              <a:ext cx="272" cy="365"/>
              <a:chOff x="0" y="0"/>
              <a:chExt cx="272" cy="365"/>
            </a:xfrm>
          </p:grpSpPr>
          <p:sp>
            <p:nvSpPr>
              <p:cNvPr id="70670" name="Rectangle 14"/>
              <p:cNvSpPr>
                <a:spLocks noChangeArrowheads="1"/>
              </p:cNvSpPr>
              <p:nvPr/>
            </p:nvSpPr>
            <p:spPr bwMode="auto">
              <a:xfrm>
                <a:off x="0" y="0"/>
                <a:ext cx="272"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kumimoji="0" lang="en-US" altLang="zh-CN" sz="3200">
                    <a:solidFill>
                      <a:srgbClr val="CC0000"/>
                    </a:solidFill>
                    <a:effectLst>
                      <a:outerShdw blurRad="38100" dist="38100" dir="2700000" algn="tl">
                        <a:srgbClr val="C0C0C0"/>
                      </a:outerShdw>
                    </a:effectLst>
                    <a:latin typeface="宋体" panose="02010600030101010101" pitchFamily="2" charset="-122"/>
                  </a:rPr>
                  <a:t>O</a:t>
                </a:r>
              </a:p>
            </p:txBody>
          </p:sp>
          <p:sp>
            <p:nvSpPr>
              <p:cNvPr id="70671" name="Oval 15"/>
              <p:cNvSpPr>
                <a:spLocks noChangeArrowheads="1"/>
              </p:cNvSpPr>
              <p:nvPr/>
            </p:nvSpPr>
            <p:spPr bwMode="auto">
              <a:xfrm>
                <a:off x="114" y="23"/>
                <a:ext cx="68" cy="68"/>
              </a:xfrm>
              <a:prstGeom prst="ellipse">
                <a:avLst/>
              </a:prstGeom>
              <a:solidFill>
                <a:schemeClr val="tx1"/>
              </a:solidFill>
              <a:ln w="9525">
                <a:solidFill>
                  <a:schemeClr val="tx1"/>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sp>
        <p:nvSpPr>
          <p:cNvPr id="70672" name="Text Box 16"/>
          <p:cNvSpPr txBox="1">
            <a:spLocks noChangeArrowheads="1"/>
          </p:cNvSpPr>
          <p:nvPr/>
        </p:nvSpPr>
        <p:spPr bwMode="auto">
          <a:xfrm>
            <a:off x="5867400" y="1052513"/>
            <a:ext cx="1728788"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kumimoji="0" lang="en-US" altLang="zh-CN" sz="3200">
                <a:solidFill>
                  <a:srgbClr val="FF0000"/>
                </a:solidFill>
                <a:latin typeface="楷体_GB2312" pitchFamily="49" charset="-122"/>
                <a:ea typeface="楷体_GB2312" pitchFamily="49" charset="-122"/>
              </a:rPr>
              <a:t>59mm</a:t>
            </a:r>
          </a:p>
        </p:txBody>
      </p:sp>
      <p:sp>
        <p:nvSpPr>
          <p:cNvPr id="70673" name="Text Box 17"/>
          <p:cNvSpPr txBox="1">
            <a:spLocks noChangeArrowheads="1"/>
          </p:cNvSpPr>
          <p:nvPr/>
        </p:nvSpPr>
        <p:spPr bwMode="auto">
          <a:xfrm>
            <a:off x="0" y="0"/>
            <a:ext cx="2087563"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zh-CN" altLang="en-US" sz="3200">
                <a:solidFill>
                  <a:srgbClr val="0000FF"/>
                </a:solidFill>
                <a:latin typeface="Times New Roman" panose="02020603050405020304" pitchFamily="18" charset="0"/>
              </a:rPr>
              <a:t>练一练</a:t>
            </a:r>
          </a:p>
        </p:txBody>
      </p:sp>
      <p:grpSp>
        <p:nvGrpSpPr>
          <p:cNvPr id="70674" name="Group 18"/>
          <p:cNvGrpSpPr/>
          <p:nvPr/>
        </p:nvGrpSpPr>
        <p:grpSpPr bwMode="auto">
          <a:xfrm>
            <a:off x="0" y="1557338"/>
            <a:ext cx="8424863" cy="1820862"/>
            <a:chOff x="113" y="981"/>
            <a:chExt cx="5307" cy="1147"/>
          </a:xfrm>
        </p:grpSpPr>
        <p:sp>
          <p:nvSpPr>
            <p:cNvPr id="70675" name="Rectangle 19"/>
            <p:cNvSpPr>
              <a:spLocks noChangeArrowheads="1"/>
            </p:cNvSpPr>
            <p:nvPr/>
          </p:nvSpPr>
          <p:spPr bwMode="auto">
            <a:xfrm>
              <a:off x="113" y="981"/>
              <a:ext cx="5307" cy="11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35000"/>
                </a:lnSpc>
              </a:pPr>
              <a:r>
                <a:rPr kumimoji="0" lang="en-US" altLang="zh-CN">
                  <a:latin typeface="新宋体" panose="02010609030101010101" charset="-122"/>
                  <a:ea typeface="新宋体" panose="02010609030101010101" charset="-122"/>
                </a:rPr>
                <a:t>4</a:t>
              </a:r>
              <a:r>
                <a:rPr kumimoji="0" lang="zh-CN" altLang="en-US">
                  <a:latin typeface="新宋体" panose="02010609030101010101" charset="-122"/>
                  <a:ea typeface="新宋体" panose="02010609030101010101" charset="-122"/>
                </a:rPr>
                <a:t>、已知</a:t>
              </a:r>
              <a:r>
                <a:rPr kumimoji="0" lang="en-US" altLang="zh-CN">
                  <a:latin typeface="新宋体" panose="02010609030101010101" charset="-122"/>
                  <a:ea typeface="新宋体" panose="02010609030101010101" charset="-122"/>
                </a:rPr>
                <a:t>O</a:t>
              </a:r>
              <a:r>
                <a:rPr kumimoji="0" lang="zh-CN" altLang="en-US">
                  <a:latin typeface="新宋体" panose="02010609030101010101" charset="-122"/>
                  <a:ea typeface="新宋体" panose="02010609030101010101" charset="-122"/>
                </a:rPr>
                <a:t>是   </a:t>
              </a:r>
              <a:r>
                <a:rPr kumimoji="0" lang="en-US" altLang="zh-CN">
                  <a:latin typeface="新宋体" panose="02010609030101010101" charset="-122"/>
                  <a:ea typeface="新宋体" panose="02010609030101010101" charset="-122"/>
                </a:rPr>
                <a:t>ABCD</a:t>
              </a:r>
              <a:r>
                <a:rPr kumimoji="0" lang="zh-CN" altLang="en-US">
                  <a:latin typeface="新宋体" panose="02010609030101010101" charset="-122"/>
                  <a:ea typeface="新宋体" panose="02010609030101010101" charset="-122"/>
                </a:rPr>
                <a:t>两条对角线的交点</a:t>
              </a:r>
              <a:r>
                <a:rPr kumimoji="0" lang="en-US" altLang="zh-CN">
                  <a:latin typeface="新宋体" panose="02010609030101010101" charset="-122"/>
                  <a:ea typeface="新宋体" panose="02010609030101010101" charset="-122"/>
                </a:rPr>
                <a:t>,</a:t>
              </a:r>
              <a:r>
                <a:rPr kumimoji="0" lang="zh-CN" altLang="en-US">
                  <a:latin typeface="新宋体" panose="02010609030101010101" charset="-122"/>
                  <a:ea typeface="新宋体" panose="02010609030101010101" charset="-122"/>
                </a:rPr>
                <a:t>若已知ＡＢ＝５，△ＯＡＢ的周长比△ＯＢＣ的周长短３，</a:t>
              </a:r>
            </a:p>
            <a:p>
              <a:pPr algn="l">
                <a:lnSpc>
                  <a:spcPct val="135000"/>
                </a:lnSpc>
              </a:pPr>
              <a:r>
                <a:rPr kumimoji="0" lang="zh-CN" altLang="en-US">
                  <a:latin typeface="新宋体" panose="02010609030101010101" charset="-122"/>
                  <a:ea typeface="新宋体" panose="02010609030101010101" charset="-122"/>
                </a:rPr>
                <a:t>则ＢＣ＝</a:t>
              </a:r>
              <a:r>
                <a:rPr kumimoji="0" lang="en-US" altLang="zh-CN">
                  <a:latin typeface="新宋体" panose="02010609030101010101" charset="-122"/>
                  <a:ea typeface="新宋体" panose="02010609030101010101" charset="-122"/>
                </a:rPr>
                <a:t>_____ </a:t>
              </a:r>
            </a:p>
          </p:txBody>
        </p:sp>
        <p:sp>
          <p:nvSpPr>
            <p:cNvPr id="70676" name="AutoShape 20"/>
            <p:cNvSpPr>
              <a:spLocks noChangeAspect="1" noChangeArrowheads="1"/>
            </p:cNvSpPr>
            <p:nvPr/>
          </p:nvSpPr>
          <p:spPr bwMode="auto">
            <a:xfrm>
              <a:off x="1327" y="1161"/>
              <a:ext cx="227" cy="137"/>
            </a:xfrm>
            <a:prstGeom prst="parallelogram">
              <a:avLst>
                <a:gd name="adj" fmla="val 41423"/>
              </a:avLst>
            </a:prstGeom>
            <a:noFill/>
            <a:ln w="50800">
              <a:solidFill>
                <a:srgbClr val="000000"/>
              </a:solidFill>
              <a:miter lim="800000"/>
            </a:ln>
            <a:extLst>
              <a:ext uri="{909E8E84-426E-40DD-AFC4-6F175D3DCCD1}">
                <a14:hiddenFill xmlns:a14="http://schemas.microsoft.com/office/drawing/2010/main">
                  <a:solidFill>
                    <a:srgbClr val="BBE0E3"/>
                  </a:solidFill>
                </a14:hiddenFill>
              </a:ext>
            </a:extLst>
          </p:spPr>
          <p:txBody>
            <a:bodyPr wrap="none" anchor="ctr"/>
            <a:lstStyle/>
            <a:p>
              <a:endParaRPr lang="zh-CN" altLang="en-US"/>
            </a:p>
          </p:txBody>
        </p:sp>
      </p:grpSp>
      <p:sp>
        <p:nvSpPr>
          <p:cNvPr id="70677" name="Text Box 21"/>
          <p:cNvSpPr txBox="1">
            <a:spLocks noChangeArrowheads="1"/>
          </p:cNvSpPr>
          <p:nvPr/>
        </p:nvSpPr>
        <p:spPr bwMode="auto">
          <a:xfrm>
            <a:off x="1619250" y="2708275"/>
            <a:ext cx="93662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kumimoji="0" lang="en-US" altLang="zh-CN" sz="3600">
                <a:solidFill>
                  <a:srgbClr val="FF0000"/>
                </a:solidFill>
                <a:latin typeface="楷体_GB2312" pitchFamily="49" charset="-122"/>
                <a:ea typeface="楷体_GB2312" pitchFamily="49" charset="-122"/>
              </a:rPr>
              <a:t>8</a:t>
            </a:r>
          </a:p>
        </p:txBody>
      </p:sp>
      <p:sp>
        <p:nvSpPr>
          <p:cNvPr id="70679" name="Rectangle 23"/>
          <p:cNvSpPr>
            <a:spLocks noChangeArrowheads="1"/>
          </p:cNvSpPr>
          <p:nvPr/>
        </p:nvSpPr>
        <p:spPr bwMode="auto">
          <a:xfrm>
            <a:off x="0" y="32353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rgbClr val="0033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spAutoFit/>
          </a:bodyPr>
          <a:lstStyle/>
          <a:p>
            <a:pPr eaLnBrk="0" hangingPunct="0"/>
            <a:endParaRPr lang="zh-CN" altLang="en-US"/>
          </a:p>
        </p:txBody>
      </p:sp>
      <p:grpSp>
        <p:nvGrpSpPr>
          <p:cNvPr id="70683" name="Group 27"/>
          <p:cNvGrpSpPr/>
          <p:nvPr/>
        </p:nvGrpSpPr>
        <p:grpSpPr bwMode="auto">
          <a:xfrm>
            <a:off x="0" y="3284538"/>
            <a:ext cx="6670675" cy="1187450"/>
            <a:chOff x="612" y="2432"/>
            <a:chExt cx="4202" cy="748"/>
          </a:xfrm>
        </p:grpSpPr>
        <p:pic>
          <p:nvPicPr>
            <p:cNvPr id="70681" name="Picture 25"/>
            <p:cNvPicPr>
              <a:picLocks noChangeAspect="1" noChangeArrowheads="1"/>
            </p:cNvPicPr>
            <p:nvPr/>
          </p:nvPicPr>
          <p:blipFill>
            <a:blip r:embed="rId2"/>
            <a:srcRect/>
            <a:stretch>
              <a:fillRect/>
            </a:stretch>
          </p:blipFill>
          <p:spPr bwMode="auto">
            <a:xfrm>
              <a:off x="612" y="2432"/>
              <a:ext cx="1028" cy="257"/>
            </a:xfrm>
            <a:prstGeom prst="rect">
              <a:avLst/>
            </a:prstGeom>
            <a:noFill/>
            <a:extLst>
              <a:ext uri="{909E8E84-426E-40DD-AFC4-6F175D3DCCD1}">
                <a14:hiddenFill xmlns:a14="http://schemas.microsoft.com/office/drawing/2010/main">
                  <a:solidFill>
                    <a:srgbClr val="FFFFFF"/>
                  </a:solidFill>
                </a14:hiddenFill>
              </a:ext>
            </a:extLst>
          </p:spPr>
        </p:pic>
        <p:sp>
          <p:nvSpPr>
            <p:cNvPr id="70682" name="Rectangle 26"/>
            <p:cNvSpPr>
              <a:spLocks noChangeArrowheads="1"/>
            </p:cNvSpPr>
            <p:nvPr/>
          </p:nvSpPr>
          <p:spPr bwMode="auto">
            <a:xfrm>
              <a:off x="612" y="2432"/>
              <a:ext cx="4202" cy="7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rgbClr val="0033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spAutoFit/>
            </a:bodyPr>
            <a:lstStyle/>
            <a:p>
              <a:pPr eaLnBrk="0" hangingPunct="0">
                <a:tabLst>
                  <a:tab pos="266700" algn="l"/>
                </a:tabLst>
              </a:pPr>
              <a:r>
                <a:rPr lang="zh-CN" altLang="en-US" sz="2400">
                  <a:latin typeface="宋体" panose="02010600030101010101" pitchFamily="2" charset="-122"/>
                  <a:cs typeface="Times New Roman" panose="02020603050405020304" pitchFamily="18" charset="0"/>
                </a:rPr>
                <a:t>          中，周长为</a:t>
              </a:r>
              <a:r>
                <a:rPr lang="en-US" altLang="zh-CN" sz="2400">
                  <a:latin typeface="宋体" panose="02010600030101010101" pitchFamily="2" charset="-122"/>
                  <a:cs typeface="Times New Roman" panose="02020603050405020304" pitchFamily="18" charset="0"/>
                </a:rPr>
                <a:t>20cm</a:t>
              </a:r>
              <a:r>
                <a:rPr lang="zh-CN" altLang="en-US" sz="2400">
                  <a:latin typeface="宋体" panose="02010600030101010101" pitchFamily="2" charset="-122"/>
                  <a:cs typeface="Times New Roman" panose="02020603050405020304" pitchFamily="18" charset="0"/>
                </a:rPr>
                <a:t>，对角线</a:t>
              </a:r>
              <a:r>
                <a:rPr lang="en-US" altLang="zh-CN" sz="2400">
                  <a:latin typeface="宋体" panose="02010600030101010101" pitchFamily="2" charset="-122"/>
                  <a:cs typeface="Times New Roman" panose="02020603050405020304" pitchFamily="18" charset="0"/>
                </a:rPr>
                <a:t>AC</a:t>
              </a:r>
              <a:r>
                <a:rPr lang="zh-CN" altLang="en-US" sz="2400">
                  <a:latin typeface="宋体" panose="02010600030101010101" pitchFamily="2" charset="-122"/>
                  <a:cs typeface="Times New Roman" panose="02020603050405020304" pitchFamily="18" charset="0"/>
                </a:rPr>
                <a:t>交</a:t>
              </a:r>
              <a:r>
                <a:rPr lang="en-US" altLang="zh-CN" sz="2400">
                  <a:latin typeface="宋体" panose="02010600030101010101" pitchFamily="2" charset="-122"/>
                  <a:cs typeface="Times New Roman" panose="02020603050405020304" pitchFamily="18" charset="0"/>
                </a:rPr>
                <a:t>BD</a:t>
              </a:r>
              <a:r>
                <a:rPr lang="zh-CN" altLang="en-US" sz="2400">
                  <a:latin typeface="宋体" panose="02010600030101010101" pitchFamily="2" charset="-122"/>
                  <a:cs typeface="Times New Roman" panose="02020603050405020304" pitchFamily="18" charset="0"/>
                </a:rPr>
                <a:t>于点</a:t>
              </a:r>
              <a:r>
                <a:rPr lang="en-US" altLang="zh-CN" sz="2400">
                  <a:latin typeface="宋体" panose="02010600030101010101" pitchFamily="2" charset="-122"/>
                  <a:cs typeface="Times New Roman" panose="02020603050405020304" pitchFamily="18" charset="0"/>
                </a:rPr>
                <a:t>O</a:t>
              </a:r>
              <a:r>
                <a:rPr lang="zh-CN" altLang="en-US" sz="2400">
                  <a:latin typeface="宋体" panose="02010600030101010101" pitchFamily="2" charset="-122"/>
                  <a:cs typeface="Times New Roman" panose="02020603050405020304" pitchFamily="18" charset="0"/>
                </a:rPr>
                <a:t>，△</a:t>
              </a:r>
              <a:r>
                <a:rPr lang="en-US" altLang="zh-CN" sz="2400">
                  <a:latin typeface="宋体" panose="02010600030101010101" pitchFamily="2" charset="-122"/>
                  <a:cs typeface="Times New Roman" panose="02020603050405020304" pitchFamily="18" charset="0"/>
                </a:rPr>
                <a:t>OBC</a:t>
              </a:r>
              <a:r>
                <a:rPr lang="zh-CN" altLang="en-US" sz="2400">
                  <a:latin typeface="宋体" panose="02010600030101010101" pitchFamily="2" charset="-122"/>
                  <a:cs typeface="Times New Roman" panose="02020603050405020304" pitchFamily="18" charset="0"/>
                </a:rPr>
                <a:t>比△</a:t>
              </a:r>
              <a:r>
                <a:rPr lang="en-US" altLang="zh-CN" sz="2400">
                  <a:latin typeface="宋体" panose="02010600030101010101" pitchFamily="2" charset="-122"/>
                  <a:cs typeface="Times New Roman" panose="02020603050405020304" pitchFamily="18" charset="0"/>
                </a:rPr>
                <a:t>OAB</a:t>
              </a:r>
              <a:r>
                <a:rPr lang="zh-CN" altLang="en-US" sz="2400">
                  <a:latin typeface="宋体" panose="02010600030101010101" pitchFamily="2" charset="-122"/>
                  <a:cs typeface="Times New Roman" panose="02020603050405020304" pitchFamily="18" charset="0"/>
                </a:rPr>
                <a:t>的周长多</a:t>
              </a:r>
              <a:r>
                <a:rPr lang="en-US" altLang="zh-CN" sz="2400">
                  <a:latin typeface="宋体" panose="02010600030101010101" pitchFamily="2" charset="-122"/>
                  <a:cs typeface="Times New Roman" panose="02020603050405020304" pitchFamily="18" charset="0"/>
                </a:rPr>
                <a:t>4</a:t>
              </a:r>
              <a:r>
                <a:rPr lang="zh-CN" altLang="en-US" sz="2400">
                  <a:latin typeface="宋体" panose="02010600030101010101" pitchFamily="2" charset="-122"/>
                  <a:cs typeface="Times New Roman" panose="02020603050405020304" pitchFamily="18" charset="0"/>
                </a:rPr>
                <a:t>，则边</a:t>
              </a:r>
              <a:r>
                <a:rPr lang="en-US" altLang="zh-CN" sz="2400">
                  <a:latin typeface="宋体" panose="02010600030101010101" pitchFamily="2" charset="-122"/>
                  <a:cs typeface="Times New Roman" panose="02020603050405020304" pitchFamily="18" charset="0"/>
                </a:rPr>
                <a:t>AB</a:t>
              </a:r>
              <a:r>
                <a:rPr lang="zh-CN" altLang="en-US" sz="2400">
                  <a:latin typeface="宋体" panose="02010600030101010101" pitchFamily="2" charset="-122"/>
                  <a:cs typeface="Times New Roman" panose="02020603050405020304" pitchFamily="18" charset="0"/>
                </a:rPr>
                <a:t>＝</a:t>
              </a:r>
              <a:r>
                <a:rPr lang="en-US" altLang="zh-CN" sz="2400">
                  <a:latin typeface="宋体" panose="02010600030101010101" pitchFamily="2" charset="-122"/>
                  <a:cs typeface="Times New Roman" panose="02020603050405020304" pitchFamily="18" charset="0"/>
                </a:rPr>
                <a:t>________</a:t>
              </a:r>
              <a:r>
                <a:rPr lang="zh-CN" altLang="en-US" sz="2400">
                  <a:latin typeface="宋体" panose="02010600030101010101" pitchFamily="2" charset="-122"/>
                  <a:cs typeface="Times New Roman" panose="02020603050405020304" pitchFamily="18" charset="0"/>
                </a:rPr>
                <a:t>，</a:t>
              </a:r>
              <a:r>
                <a:rPr lang="en-US" altLang="zh-CN" sz="2400">
                  <a:latin typeface="宋体" panose="02010600030101010101" pitchFamily="2" charset="-122"/>
                  <a:cs typeface="Times New Roman" panose="02020603050405020304" pitchFamily="18" charset="0"/>
                </a:rPr>
                <a:t>BC</a:t>
              </a:r>
              <a:r>
                <a:rPr lang="zh-CN" altLang="en-US" sz="2400">
                  <a:latin typeface="宋体" panose="02010600030101010101" pitchFamily="2" charset="-122"/>
                  <a:cs typeface="Times New Roman" panose="02020603050405020304" pitchFamily="18" charset="0"/>
                </a:rPr>
                <a:t>＝</a:t>
              </a:r>
              <a:r>
                <a:rPr lang="en-US" altLang="zh-CN" sz="2400">
                  <a:latin typeface="宋体" panose="02010600030101010101" pitchFamily="2" charset="-122"/>
                  <a:cs typeface="Times New Roman" panose="02020603050405020304" pitchFamily="18" charset="0"/>
                </a:rPr>
                <a:t>____</a:t>
              </a:r>
              <a:r>
                <a:rPr lang="zh-CN" altLang="en-US" sz="1200">
                  <a:latin typeface="Times New Roman" panose="02020603050405020304" pitchFamily="18" charset="0"/>
                  <a:cs typeface="Times New Roman" panose="02020603050405020304" pitchFamily="18" charset="0"/>
                </a:rPr>
                <a:t>．</a:t>
              </a:r>
              <a:endParaRPr lang="zh-CN" altLang="en-US"/>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70672"/>
                                        </p:tgtEl>
                                        <p:attrNameLst>
                                          <p:attrName>style.visibility</p:attrName>
                                        </p:attrNameLst>
                                      </p:cBhvr>
                                      <p:to>
                                        <p:strVal val="visible"/>
                                      </p:to>
                                    </p:set>
                                    <p:animEffect transition="in" filter="wipe(down)">
                                      <p:cBhvr>
                                        <p:cTn id="7" dur="500"/>
                                        <p:tgtEl>
                                          <p:spTgt spid="7067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70674"/>
                                        </p:tgtEl>
                                        <p:attrNameLst>
                                          <p:attrName>style.visibility</p:attrName>
                                        </p:attrNameLst>
                                      </p:cBhvr>
                                      <p:to>
                                        <p:strVal val="visible"/>
                                      </p:to>
                                    </p:set>
                                    <p:animEffect transition="in" filter="box(in)">
                                      <p:cBhvr>
                                        <p:cTn id="12" dur="500"/>
                                        <p:tgtEl>
                                          <p:spTgt spid="7067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70677"/>
                                        </p:tgtEl>
                                        <p:attrNameLst>
                                          <p:attrName>style.visibility</p:attrName>
                                        </p:attrNameLst>
                                      </p:cBhvr>
                                      <p:to>
                                        <p:strVal val="visible"/>
                                      </p:to>
                                    </p:set>
                                    <p:animEffect transition="in" filter="wipe(down)">
                                      <p:cBhvr>
                                        <p:cTn id="17" dur="500"/>
                                        <p:tgtEl>
                                          <p:spTgt spid="706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672" grpId="0" autoUpdateAnimBg="0"/>
      <p:bldP spid="70677"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3730" name="Group 2"/>
          <p:cNvGrpSpPr/>
          <p:nvPr/>
        </p:nvGrpSpPr>
        <p:grpSpPr bwMode="auto">
          <a:xfrm>
            <a:off x="473075" y="1052513"/>
            <a:ext cx="8670925" cy="1860550"/>
            <a:chOff x="228" y="890"/>
            <a:chExt cx="5462" cy="1172"/>
          </a:xfrm>
        </p:grpSpPr>
        <p:sp>
          <p:nvSpPr>
            <p:cNvPr id="73731" name="Text Box 3"/>
            <p:cNvSpPr txBox="1">
              <a:spLocks noChangeArrowheads="1"/>
            </p:cNvSpPr>
            <p:nvPr/>
          </p:nvSpPr>
          <p:spPr bwMode="auto">
            <a:xfrm>
              <a:off x="228" y="890"/>
              <a:ext cx="5462" cy="11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800" b="1">
                  <a:solidFill>
                    <a:schemeClr val="tx1"/>
                  </a:solidFill>
                  <a:latin typeface="Arial" panose="020B0604020202020204" pitchFamily="34" charset="0"/>
                  <a:ea typeface="宋体" panose="02010600030101010101" pitchFamily="2" charset="-122"/>
                </a:defRPr>
              </a:lvl1pPr>
              <a:lvl2pPr marL="742950" indent="-285750" eaLnBrk="0" hangingPunct="0">
                <a:defRPr kumimoji="1" sz="2800" b="1">
                  <a:solidFill>
                    <a:schemeClr val="tx1"/>
                  </a:solidFill>
                  <a:latin typeface="Arial" panose="020B0604020202020204" pitchFamily="34" charset="0"/>
                  <a:ea typeface="宋体" panose="02010600030101010101" pitchFamily="2" charset="-122"/>
                </a:defRPr>
              </a:lvl2pPr>
              <a:lvl3pPr marL="1143000" indent="-228600" eaLnBrk="0" hangingPunct="0">
                <a:defRPr kumimoji="1" sz="2800" b="1">
                  <a:solidFill>
                    <a:schemeClr val="tx1"/>
                  </a:solidFill>
                  <a:latin typeface="Arial" panose="020B0604020202020204" pitchFamily="34" charset="0"/>
                  <a:ea typeface="宋体" panose="02010600030101010101" pitchFamily="2" charset="-122"/>
                </a:defRPr>
              </a:lvl3pPr>
              <a:lvl4pPr marL="1600200" indent="-228600" eaLnBrk="0" hangingPunct="0">
                <a:defRPr kumimoji="1" sz="2800" b="1">
                  <a:solidFill>
                    <a:schemeClr val="tx1"/>
                  </a:solidFill>
                  <a:latin typeface="Arial" panose="020B0604020202020204" pitchFamily="34" charset="0"/>
                  <a:ea typeface="宋体" panose="02010600030101010101" pitchFamily="2" charset="-122"/>
                </a:defRPr>
              </a:lvl4pPr>
              <a:lvl5pPr marL="2057400" indent="-228600" eaLnBrk="0" hangingPunct="0">
                <a:defRPr kumimoji="1" sz="2800"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kumimoji="0" lang="en-US" altLang="zh-CN" sz="4400" i="1">
                  <a:solidFill>
                    <a:srgbClr val="0000FF"/>
                  </a:solidFill>
                  <a:latin typeface="黑体" panose="02010609060101010101" pitchFamily="49" charset="-122"/>
                  <a:ea typeface="黑体" panose="02010609060101010101" pitchFamily="49" charset="-122"/>
                </a:rPr>
                <a:t>  </a:t>
              </a:r>
              <a:r>
                <a:rPr kumimoji="0" lang="en-US" altLang="zh-CN" sz="3600">
                  <a:latin typeface="楷体_GB2312" pitchFamily="49" charset="-122"/>
                  <a:ea typeface="楷体_GB2312" pitchFamily="49" charset="-122"/>
                </a:rPr>
                <a:t>ABCD</a:t>
              </a:r>
              <a:r>
                <a:rPr kumimoji="0" lang="zh-CN" altLang="en-US" sz="3600">
                  <a:latin typeface="楷体_GB2312" pitchFamily="49" charset="-122"/>
                  <a:ea typeface="楷体_GB2312" pitchFamily="49" charset="-122"/>
                </a:rPr>
                <a:t>的对角线</a:t>
              </a:r>
              <a:r>
                <a:rPr kumimoji="0" lang="en-US" altLang="zh-CN" sz="3600">
                  <a:latin typeface="楷体_GB2312" pitchFamily="49" charset="-122"/>
                  <a:ea typeface="楷体_GB2312" pitchFamily="49" charset="-122"/>
                </a:rPr>
                <a:t>AC</a:t>
              </a:r>
              <a:r>
                <a:rPr kumimoji="0" lang="zh-CN" altLang="en-US" sz="3600">
                  <a:latin typeface="楷体_GB2312" pitchFamily="49" charset="-122"/>
                  <a:ea typeface="楷体_GB2312" pitchFamily="49" charset="-122"/>
                </a:rPr>
                <a:t>与</a:t>
              </a:r>
              <a:r>
                <a:rPr kumimoji="0" lang="en-US" altLang="zh-CN" sz="3600">
                  <a:latin typeface="楷体_GB2312" pitchFamily="49" charset="-122"/>
                  <a:ea typeface="楷体_GB2312" pitchFamily="49" charset="-122"/>
                </a:rPr>
                <a:t>BD</a:t>
              </a:r>
              <a:r>
                <a:rPr kumimoji="0" lang="zh-CN" altLang="en-US" sz="3600">
                  <a:latin typeface="楷体_GB2312" pitchFamily="49" charset="-122"/>
                  <a:ea typeface="楷体_GB2312" pitchFamily="49" charset="-122"/>
                </a:rPr>
                <a:t>相交于</a:t>
              </a:r>
              <a:r>
                <a:rPr kumimoji="0" lang="en-US" altLang="zh-CN" sz="3600">
                  <a:latin typeface="楷体_GB2312" pitchFamily="49" charset="-122"/>
                  <a:ea typeface="楷体_GB2312" pitchFamily="49" charset="-122"/>
                </a:rPr>
                <a:t>O,</a:t>
              </a:r>
              <a:r>
                <a:rPr kumimoji="0" lang="zh-CN" altLang="en-US" sz="3600">
                  <a:latin typeface="楷体_GB2312" pitchFamily="49" charset="-122"/>
                  <a:ea typeface="楷体_GB2312" pitchFamily="49" charset="-122"/>
                </a:rPr>
                <a:t>直线</a:t>
              </a:r>
              <a:r>
                <a:rPr kumimoji="0" lang="en-US" altLang="zh-CN" sz="3600">
                  <a:latin typeface="楷体_GB2312" pitchFamily="49" charset="-122"/>
                  <a:ea typeface="楷体_GB2312" pitchFamily="49" charset="-122"/>
                </a:rPr>
                <a:t>EF</a:t>
              </a:r>
              <a:r>
                <a:rPr kumimoji="0" lang="zh-CN" altLang="en-US" sz="3600">
                  <a:latin typeface="楷体_GB2312" pitchFamily="49" charset="-122"/>
                  <a:ea typeface="楷体_GB2312" pitchFamily="49" charset="-122"/>
                </a:rPr>
                <a:t>过点 </a:t>
              </a:r>
              <a:r>
                <a:rPr kumimoji="0" lang="en-US" altLang="zh-CN" sz="3600">
                  <a:latin typeface="楷体_GB2312" pitchFamily="49" charset="-122"/>
                  <a:ea typeface="楷体_GB2312" pitchFamily="49" charset="-122"/>
                </a:rPr>
                <a:t>O</a:t>
              </a:r>
              <a:r>
                <a:rPr kumimoji="0" lang="zh-CN" altLang="en-US" sz="3600">
                  <a:latin typeface="楷体_GB2312" pitchFamily="49" charset="-122"/>
                  <a:ea typeface="楷体_GB2312" pitchFamily="49" charset="-122"/>
                </a:rPr>
                <a:t>与 </a:t>
              </a:r>
              <a:r>
                <a:rPr kumimoji="0" lang="en-US" altLang="zh-CN" sz="3600">
                  <a:latin typeface="楷体_GB2312" pitchFamily="49" charset="-122"/>
                  <a:ea typeface="楷体_GB2312" pitchFamily="49" charset="-122"/>
                </a:rPr>
                <a:t>AB </a:t>
              </a:r>
              <a:r>
                <a:rPr kumimoji="0" lang="zh-CN" altLang="en-US" sz="3600">
                  <a:latin typeface="楷体_GB2312" pitchFamily="49" charset="-122"/>
                  <a:ea typeface="楷体_GB2312" pitchFamily="49" charset="-122"/>
                </a:rPr>
                <a:t>、</a:t>
              </a:r>
              <a:r>
                <a:rPr kumimoji="0" lang="en-US" altLang="zh-CN" sz="3600">
                  <a:latin typeface="楷体_GB2312" pitchFamily="49" charset="-122"/>
                  <a:ea typeface="楷体_GB2312" pitchFamily="49" charset="-122"/>
                </a:rPr>
                <a:t>CD</a:t>
              </a:r>
              <a:r>
                <a:rPr kumimoji="0" lang="zh-CN" altLang="en-US" sz="3600">
                  <a:latin typeface="楷体_GB2312" pitchFamily="49" charset="-122"/>
                  <a:ea typeface="楷体_GB2312" pitchFamily="49" charset="-122"/>
                </a:rPr>
                <a:t>分别相交于</a:t>
              </a:r>
              <a:r>
                <a:rPr kumimoji="0" lang="en-US" altLang="zh-CN" sz="3600">
                  <a:latin typeface="楷体_GB2312" pitchFamily="49" charset="-122"/>
                  <a:ea typeface="楷体_GB2312" pitchFamily="49" charset="-122"/>
                </a:rPr>
                <a:t>E </a:t>
              </a:r>
              <a:r>
                <a:rPr kumimoji="0" lang="zh-CN" altLang="en-US" sz="3600">
                  <a:latin typeface="楷体_GB2312" pitchFamily="49" charset="-122"/>
                  <a:ea typeface="楷体_GB2312" pitchFamily="49" charset="-122"/>
                </a:rPr>
                <a:t>、</a:t>
              </a:r>
              <a:r>
                <a:rPr kumimoji="0" lang="en-US" altLang="zh-CN" sz="3600">
                  <a:latin typeface="楷体_GB2312" pitchFamily="49" charset="-122"/>
                  <a:ea typeface="楷体_GB2312" pitchFamily="49" charset="-122"/>
                </a:rPr>
                <a:t>F,</a:t>
              </a:r>
              <a:r>
                <a:rPr kumimoji="0" lang="zh-CN" altLang="en-US" sz="3600">
                  <a:latin typeface="楷体_GB2312" pitchFamily="49" charset="-122"/>
                  <a:ea typeface="楷体_GB2312" pitchFamily="49" charset="-122"/>
                </a:rPr>
                <a:t>试探究</a:t>
              </a:r>
              <a:r>
                <a:rPr kumimoji="0" lang="en-US" altLang="zh-CN" sz="3600">
                  <a:latin typeface="楷体_GB2312" pitchFamily="49" charset="-122"/>
                  <a:ea typeface="楷体_GB2312" pitchFamily="49" charset="-122"/>
                </a:rPr>
                <a:t>OE</a:t>
              </a:r>
              <a:r>
                <a:rPr kumimoji="0" lang="zh-CN" altLang="en-US" sz="3600">
                  <a:latin typeface="楷体_GB2312" pitchFamily="49" charset="-122"/>
                  <a:ea typeface="楷体_GB2312" pitchFamily="49" charset="-122"/>
                </a:rPr>
                <a:t>与</a:t>
              </a:r>
              <a:r>
                <a:rPr kumimoji="0" lang="en-US" altLang="zh-CN" sz="3600">
                  <a:latin typeface="楷体_GB2312" pitchFamily="49" charset="-122"/>
                  <a:ea typeface="楷体_GB2312" pitchFamily="49" charset="-122"/>
                </a:rPr>
                <a:t>OF</a:t>
              </a:r>
              <a:r>
                <a:rPr kumimoji="0" lang="zh-CN" altLang="en-US" sz="3600">
                  <a:latin typeface="楷体_GB2312" pitchFamily="49" charset="-122"/>
                  <a:ea typeface="楷体_GB2312" pitchFamily="49" charset="-122"/>
                </a:rPr>
                <a:t>的大小关系？并说明理由。</a:t>
              </a:r>
            </a:p>
          </p:txBody>
        </p:sp>
        <p:sp>
          <p:nvSpPr>
            <p:cNvPr id="73732" name="AutoShape 4"/>
            <p:cNvSpPr>
              <a:spLocks noChangeArrowheads="1"/>
            </p:cNvSpPr>
            <p:nvPr/>
          </p:nvSpPr>
          <p:spPr bwMode="auto">
            <a:xfrm>
              <a:off x="431" y="1071"/>
              <a:ext cx="226" cy="182"/>
            </a:xfrm>
            <a:prstGeom prst="parallelogram">
              <a:avLst>
                <a:gd name="adj" fmla="val 31044"/>
              </a:avLst>
            </a:prstGeom>
            <a:solidFill>
              <a:schemeClr val="accent1">
                <a:alpha val="0"/>
              </a:schemeClr>
            </a:solidFill>
            <a:ln w="38100">
              <a:solidFill>
                <a:srgbClr val="0000FF"/>
              </a:solidFill>
              <a:miter lim="800000"/>
            </a:ln>
          </p:spPr>
          <p:txBody>
            <a:bodyPr wrap="none" anchor="ctr"/>
            <a:lstStyle/>
            <a:p>
              <a:endParaRPr kumimoji="0" lang="zh-CN" altLang="zh-CN" sz="3200">
                <a:solidFill>
                  <a:srgbClr val="0000FF"/>
                </a:solidFill>
              </a:endParaRPr>
            </a:p>
          </p:txBody>
        </p:sp>
      </p:grpSp>
      <p:grpSp>
        <p:nvGrpSpPr>
          <p:cNvPr id="73733" name="Group 5"/>
          <p:cNvGrpSpPr/>
          <p:nvPr/>
        </p:nvGrpSpPr>
        <p:grpSpPr bwMode="auto">
          <a:xfrm>
            <a:off x="1547813" y="3284538"/>
            <a:ext cx="6553200" cy="2657475"/>
            <a:chOff x="975" y="2387"/>
            <a:chExt cx="4128" cy="1674"/>
          </a:xfrm>
        </p:grpSpPr>
        <p:sp>
          <p:nvSpPr>
            <p:cNvPr id="73734" name="AutoShape 6"/>
            <p:cNvSpPr>
              <a:spLocks noChangeArrowheads="1"/>
            </p:cNvSpPr>
            <p:nvPr/>
          </p:nvSpPr>
          <p:spPr bwMode="auto">
            <a:xfrm>
              <a:off x="1292" y="2660"/>
              <a:ext cx="3357" cy="1044"/>
            </a:xfrm>
            <a:prstGeom prst="parallelogram">
              <a:avLst>
                <a:gd name="adj" fmla="val 80388"/>
              </a:avLst>
            </a:prstGeom>
            <a:noFill/>
            <a:ln w="63500">
              <a:solidFill>
                <a:schemeClr val="tx1"/>
              </a:solidFill>
              <a:miter lim="800000"/>
            </a:ln>
            <a:extLst>
              <a:ext uri="{909E8E84-426E-40DD-AFC4-6F175D3DCCD1}">
                <a14:hiddenFill xmlns:a14="http://schemas.microsoft.com/office/drawing/2010/main">
                  <a:solidFill>
                    <a:srgbClr val="FFFFFF"/>
                  </a:solidFill>
                </a14:hiddenFill>
              </a:ext>
            </a:extLst>
          </p:spPr>
          <p:txBody>
            <a:bodyPr wrap="none" anchor="ctr"/>
            <a:lstStyle/>
            <a:p>
              <a:pPr algn="l"/>
              <a:endParaRPr kumimoji="0" lang="zh-CN" altLang="en-US" sz="1800" b="0"/>
            </a:p>
          </p:txBody>
        </p:sp>
        <p:sp>
          <p:nvSpPr>
            <p:cNvPr id="73735" name="Line 7"/>
            <p:cNvSpPr>
              <a:spLocks noChangeShapeType="1"/>
            </p:cNvSpPr>
            <p:nvPr/>
          </p:nvSpPr>
          <p:spPr bwMode="auto">
            <a:xfrm flipV="1">
              <a:off x="1292" y="2660"/>
              <a:ext cx="3357" cy="1043"/>
            </a:xfrm>
            <a:prstGeom prst="line">
              <a:avLst/>
            </a:prstGeom>
            <a:noFill/>
            <a:ln w="57150">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73736" name="Line 8"/>
            <p:cNvSpPr>
              <a:spLocks noChangeShapeType="1"/>
            </p:cNvSpPr>
            <p:nvPr/>
          </p:nvSpPr>
          <p:spPr bwMode="auto">
            <a:xfrm flipH="1" flipV="1">
              <a:off x="2154" y="2660"/>
              <a:ext cx="1679" cy="1043"/>
            </a:xfrm>
            <a:prstGeom prst="line">
              <a:avLst/>
            </a:prstGeom>
            <a:noFill/>
            <a:ln w="57150">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73737" name="Text Box 9"/>
            <p:cNvSpPr txBox="1">
              <a:spLocks noChangeArrowheads="1"/>
            </p:cNvSpPr>
            <p:nvPr/>
          </p:nvSpPr>
          <p:spPr bwMode="auto">
            <a:xfrm>
              <a:off x="1837" y="2387"/>
              <a:ext cx="453"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800" b="1">
                  <a:solidFill>
                    <a:schemeClr val="tx1"/>
                  </a:solidFill>
                  <a:latin typeface="Arial" panose="020B0604020202020204" pitchFamily="34" charset="0"/>
                  <a:ea typeface="宋体" panose="02010600030101010101" pitchFamily="2" charset="-122"/>
                </a:defRPr>
              </a:lvl1pPr>
              <a:lvl2pPr marL="742950" indent="-285750" eaLnBrk="0" hangingPunct="0">
                <a:defRPr kumimoji="1" sz="2800" b="1">
                  <a:solidFill>
                    <a:schemeClr val="tx1"/>
                  </a:solidFill>
                  <a:latin typeface="Arial" panose="020B0604020202020204" pitchFamily="34" charset="0"/>
                  <a:ea typeface="宋体" panose="02010600030101010101" pitchFamily="2" charset="-122"/>
                </a:defRPr>
              </a:lvl2pPr>
              <a:lvl3pPr marL="1143000" indent="-228600" eaLnBrk="0" hangingPunct="0">
                <a:defRPr kumimoji="1" sz="2800" b="1">
                  <a:solidFill>
                    <a:schemeClr val="tx1"/>
                  </a:solidFill>
                  <a:latin typeface="Arial" panose="020B0604020202020204" pitchFamily="34" charset="0"/>
                  <a:ea typeface="宋体" panose="02010600030101010101" pitchFamily="2" charset="-122"/>
                </a:defRPr>
              </a:lvl3pPr>
              <a:lvl4pPr marL="1600200" indent="-228600" eaLnBrk="0" hangingPunct="0">
                <a:defRPr kumimoji="1" sz="2800" b="1">
                  <a:solidFill>
                    <a:schemeClr val="tx1"/>
                  </a:solidFill>
                  <a:latin typeface="Arial" panose="020B0604020202020204" pitchFamily="34" charset="0"/>
                  <a:ea typeface="宋体" panose="02010600030101010101" pitchFamily="2" charset="-122"/>
                </a:defRPr>
              </a:lvl4pPr>
              <a:lvl5pPr marL="2057400" indent="-228600" eaLnBrk="0" hangingPunct="0">
                <a:defRPr kumimoji="1" sz="2800"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kumimoji="0" lang="en-US" altLang="zh-CN" sz="3600" b="0"/>
                <a:t>A</a:t>
              </a:r>
            </a:p>
          </p:txBody>
        </p:sp>
        <p:sp>
          <p:nvSpPr>
            <p:cNvPr id="73738" name="Text Box 10"/>
            <p:cNvSpPr txBox="1">
              <a:spLocks noChangeArrowheads="1"/>
            </p:cNvSpPr>
            <p:nvPr/>
          </p:nvSpPr>
          <p:spPr bwMode="auto">
            <a:xfrm>
              <a:off x="975" y="3521"/>
              <a:ext cx="499"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800" b="1">
                  <a:solidFill>
                    <a:schemeClr val="tx1"/>
                  </a:solidFill>
                  <a:latin typeface="Arial" panose="020B0604020202020204" pitchFamily="34" charset="0"/>
                  <a:ea typeface="宋体" panose="02010600030101010101" pitchFamily="2" charset="-122"/>
                </a:defRPr>
              </a:lvl1pPr>
              <a:lvl2pPr marL="742950" indent="-285750" eaLnBrk="0" hangingPunct="0">
                <a:defRPr kumimoji="1" sz="2800" b="1">
                  <a:solidFill>
                    <a:schemeClr val="tx1"/>
                  </a:solidFill>
                  <a:latin typeface="Arial" panose="020B0604020202020204" pitchFamily="34" charset="0"/>
                  <a:ea typeface="宋体" panose="02010600030101010101" pitchFamily="2" charset="-122"/>
                </a:defRPr>
              </a:lvl2pPr>
              <a:lvl3pPr marL="1143000" indent="-228600" eaLnBrk="0" hangingPunct="0">
                <a:defRPr kumimoji="1" sz="2800" b="1">
                  <a:solidFill>
                    <a:schemeClr val="tx1"/>
                  </a:solidFill>
                  <a:latin typeface="Arial" panose="020B0604020202020204" pitchFamily="34" charset="0"/>
                  <a:ea typeface="宋体" panose="02010600030101010101" pitchFamily="2" charset="-122"/>
                </a:defRPr>
              </a:lvl3pPr>
              <a:lvl4pPr marL="1600200" indent="-228600" eaLnBrk="0" hangingPunct="0">
                <a:defRPr kumimoji="1" sz="2800" b="1">
                  <a:solidFill>
                    <a:schemeClr val="tx1"/>
                  </a:solidFill>
                  <a:latin typeface="Arial" panose="020B0604020202020204" pitchFamily="34" charset="0"/>
                  <a:ea typeface="宋体" panose="02010600030101010101" pitchFamily="2" charset="-122"/>
                </a:defRPr>
              </a:lvl4pPr>
              <a:lvl5pPr marL="2057400" indent="-228600" eaLnBrk="0" hangingPunct="0">
                <a:defRPr kumimoji="1" sz="2800"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kumimoji="0" lang="en-US" altLang="zh-CN" sz="3600" b="0"/>
                <a:t>B</a:t>
              </a:r>
            </a:p>
          </p:txBody>
        </p:sp>
        <p:sp>
          <p:nvSpPr>
            <p:cNvPr id="73739" name="Text Box 11"/>
            <p:cNvSpPr txBox="1">
              <a:spLocks noChangeArrowheads="1"/>
            </p:cNvSpPr>
            <p:nvPr/>
          </p:nvSpPr>
          <p:spPr bwMode="auto">
            <a:xfrm>
              <a:off x="3742" y="3657"/>
              <a:ext cx="408"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800" b="1">
                  <a:solidFill>
                    <a:schemeClr val="tx1"/>
                  </a:solidFill>
                  <a:latin typeface="Arial" panose="020B0604020202020204" pitchFamily="34" charset="0"/>
                  <a:ea typeface="宋体" panose="02010600030101010101" pitchFamily="2" charset="-122"/>
                </a:defRPr>
              </a:lvl1pPr>
              <a:lvl2pPr marL="742950" indent="-285750" eaLnBrk="0" hangingPunct="0">
                <a:defRPr kumimoji="1" sz="2800" b="1">
                  <a:solidFill>
                    <a:schemeClr val="tx1"/>
                  </a:solidFill>
                  <a:latin typeface="Arial" panose="020B0604020202020204" pitchFamily="34" charset="0"/>
                  <a:ea typeface="宋体" panose="02010600030101010101" pitchFamily="2" charset="-122"/>
                </a:defRPr>
              </a:lvl2pPr>
              <a:lvl3pPr marL="1143000" indent="-228600" eaLnBrk="0" hangingPunct="0">
                <a:defRPr kumimoji="1" sz="2800" b="1">
                  <a:solidFill>
                    <a:schemeClr val="tx1"/>
                  </a:solidFill>
                  <a:latin typeface="Arial" panose="020B0604020202020204" pitchFamily="34" charset="0"/>
                  <a:ea typeface="宋体" panose="02010600030101010101" pitchFamily="2" charset="-122"/>
                </a:defRPr>
              </a:lvl3pPr>
              <a:lvl4pPr marL="1600200" indent="-228600" eaLnBrk="0" hangingPunct="0">
                <a:defRPr kumimoji="1" sz="2800" b="1">
                  <a:solidFill>
                    <a:schemeClr val="tx1"/>
                  </a:solidFill>
                  <a:latin typeface="Arial" panose="020B0604020202020204" pitchFamily="34" charset="0"/>
                  <a:ea typeface="宋体" panose="02010600030101010101" pitchFamily="2" charset="-122"/>
                </a:defRPr>
              </a:lvl4pPr>
              <a:lvl5pPr marL="2057400" indent="-228600" eaLnBrk="0" hangingPunct="0">
                <a:defRPr kumimoji="1" sz="2800"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kumimoji="0" lang="en-US" altLang="zh-CN" sz="3600" b="0"/>
                <a:t>C</a:t>
              </a:r>
            </a:p>
          </p:txBody>
        </p:sp>
        <p:sp>
          <p:nvSpPr>
            <p:cNvPr id="73740" name="Text Box 12"/>
            <p:cNvSpPr txBox="1">
              <a:spLocks noChangeArrowheads="1"/>
            </p:cNvSpPr>
            <p:nvPr/>
          </p:nvSpPr>
          <p:spPr bwMode="auto">
            <a:xfrm>
              <a:off x="4649" y="2387"/>
              <a:ext cx="454"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800" b="1">
                  <a:solidFill>
                    <a:schemeClr val="tx1"/>
                  </a:solidFill>
                  <a:latin typeface="Arial" panose="020B0604020202020204" pitchFamily="34" charset="0"/>
                  <a:ea typeface="宋体" panose="02010600030101010101" pitchFamily="2" charset="-122"/>
                </a:defRPr>
              </a:lvl1pPr>
              <a:lvl2pPr marL="742950" indent="-285750" eaLnBrk="0" hangingPunct="0">
                <a:defRPr kumimoji="1" sz="2800" b="1">
                  <a:solidFill>
                    <a:schemeClr val="tx1"/>
                  </a:solidFill>
                  <a:latin typeface="Arial" panose="020B0604020202020204" pitchFamily="34" charset="0"/>
                  <a:ea typeface="宋体" panose="02010600030101010101" pitchFamily="2" charset="-122"/>
                </a:defRPr>
              </a:lvl2pPr>
              <a:lvl3pPr marL="1143000" indent="-228600" eaLnBrk="0" hangingPunct="0">
                <a:defRPr kumimoji="1" sz="2800" b="1">
                  <a:solidFill>
                    <a:schemeClr val="tx1"/>
                  </a:solidFill>
                  <a:latin typeface="Arial" panose="020B0604020202020204" pitchFamily="34" charset="0"/>
                  <a:ea typeface="宋体" panose="02010600030101010101" pitchFamily="2" charset="-122"/>
                </a:defRPr>
              </a:lvl3pPr>
              <a:lvl4pPr marL="1600200" indent="-228600" eaLnBrk="0" hangingPunct="0">
                <a:defRPr kumimoji="1" sz="2800" b="1">
                  <a:solidFill>
                    <a:schemeClr val="tx1"/>
                  </a:solidFill>
                  <a:latin typeface="Arial" panose="020B0604020202020204" pitchFamily="34" charset="0"/>
                  <a:ea typeface="宋体" panose="02010600030101010101" pitchFamily="2" charset="-122"/>
                </a:defRPr>
              </a:lvl4pPr>
              <a:lvl5pPr marL="2057400" indent="-228600" eaLnBrk="0" hangingPunct="0">
                <a:defRPr kumimoji="1" sz="2800"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kumimoji="0" lang="en-US" altLang="zh-CN" sz="3600" b="0"/>
                <a:t>D</a:t>
              </a:r>
            </a:p>
          </p:txBody>
        </p:sp>
        <p:sp>
          <p:nvSpPr>
            <p:cNvPr id="73741" name="Text Box 13"/>
            <p:cNvSpPr txBox="1">
              <a:spLocks noChangeArrowheads="1"/>
            </p:cNvSpPr>
            <p:nvPr/>
          </p:nvSpPr>
          <p:spPr bwMode="auto">
            <a:xfrm>
              <a:off x="2925" y="2796"/>
              <a:ext cx="408"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800" b="1">
                  <a:solidFill>
                    <a:schemeClr val="tx1"/>
                  </a:solidFill>
                  <a:latin typeface="Arial" panose="020B0604020202020204" pitchFamily="34" charset="0"/>
                  <a:ea typeface="宋体" panose="02010600030101010101" pitchFamily="2" charset="-122"/>
                </a:defRPr>
              </a:lvl1pPr>
              <a:lvl2pPr marL="742950" indent="-285750" eaLnBrk="0" hangingPunct="0">
                <a:defRPr kumimoji="1" sz="2800" b="1">
                  <a:solidFill>
                    <a:schemeClr val="tx1"/>
                  </a:solidFill>
                  <a:latin typeface="Arial" panose="020B0604020202020204" pitchFamily="34" charset="0"/>
                  <a:ea typeface="宋体" panose="02010600030101010101" pitchFamily="2" charset="-122"/>
                </a:defRPr>
              </a:lvl2pPr>
              <a:lvl3pPr marL="1143000" indent="-228600" eaLnBrk="0" hangingPunct="0">
                <a:defRPr kumimoji="1" sz="2800" b="1">
                  <a:solidFill>
                    <a:schemeClr val="tx1"/>
                  </a:solidFill>
                  <a:latin typeface="Arial" panose="020B0604020202020204" pitchFamily="34" charset="0"/>
                  <a:ea typeface="宋体" panose="02010600030101010101" pitchFamily="2" charset="-122"/>
                </a:defRPr>
              </a:lvl3pPr>
              <a:lvl4pPr marL="1600200" indent="-228600" eaLnBrk="0" hangingPunct="0">
                <a:defRPr kumimoji="1" sz="2800" b="1">
                  <a:solidFill>
                    <a:schemeClr val="tx1"/>
                  </a:solidFill>
                  <a:latin typeface="Arial" panose="020B0604020202020204" pitchFamily="34" charset="0"/>
                  <a:ea typeface="宋体" panose="02010600030101010101" pitchFamily="2" charset="-122"/>
                </a:defRPr>
              </a:lvl4pPr>
              <a:lvl5pPr marL="2057400" indent="-228600" eaLnBrk="0" hangingPunct="0">
                <a:defRPr kumimoji="1" sz="2800"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kumimoji="0" lang="en-US" altLang="zh-CN" sz="3600" b="0"/>
                <a:t>O</a:t>
              </a:r>
            </a:p>
          </p:txBody>
        </p:sp>
        <p:sp>
          <p:nvSpPr>
            <p:cNvPr id="73742" name="Text Box 14"/>
            <p:cNvSpPr txBox="1">
              <a:spLocks noChangeArrowheads="1"/>
            </p:cNvSpPr>
            <p:nvPr/>
          </p:nvSpPr>
          <p:spPr bwMode="auto">
            <a:xfrm flipH="1">
              <a:off x="1565" y="2771"/>
              <a:ext cx="408"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800" b="1">
                  <a:solidFill>
                    <a:schemeClr val="tx1"/>
                  </a:solidFill>
                  <a:latin typeface="Arial" panose="020B0604020202020204" pitchFamily="34" charset="0"/>
                  <a:ea typeface="宋体" panose="02010600030101010101" pitchFamily="2" charset="-122"/>
                </a:defRPr>
              </a:lvl1pPr>
              <a:lvl2pPr marL="742950" indent="-285750" eaLnBrk="0" hangingPunct="0">
                <a:defRPr kumimoji="1" sz="2800" b="1">
                  <a:solidFill>
                    <a:schemeClr val="tx1"/>
                  </a:solidFill>
                  <a:latin typeface="Arial" panose="020B0604020202020204" pitchFamily="34" charset="0"/>
                  <a:ea typeface="宋体" panose="02010600030101010101" pitchFamily="2" charset="-122"/>
                </a:defRPr>
              </a:lvl2pPr>
              <a:lvl3pPr marL="1143000" indent="-228600" eaLnBrk="0" hangingPunct="0">
                <a:defRPr kumimoji="1" sz="2800" b="1">
                  <a:solidFill>
                    <a:schemeClr val="tx1"/>
                  </a:solidFill>
                  <a:latin typeface="Arial" panose="020B0604020202020204" pitchFamily="34" charset="0"/>
                  <a:ea typeface="宋体" panose="02010600030101010101" pitchFamily="2" charset="-122"/>
                </a:defRPr>
              </a:lvl3pPr>
              <a:lvl4pPr marL="1600200" indent="-228600" eaLnBrk="0" hangingPunct="0">
                <a:defRPr kumimoji="1" sz="2800" b="1">
                  <a:solidFill>
                    <a:schemeClr val="tx1"/>
                  </a:solidFill>
                  <a:latin typeface="Arial" panose="020B0604020202020204" pitchFamily="34" charset="0"/>
                  <a:ea typeface="宋体" panose="02010600030101010101" pitchFamily="2" charset="-122"/>
                </a:defRPr>
              </a:lvl4pPr>
              <a:lvl5pPr marL="2057400" indent="-228600" eaLnBrk="0" hangingPunct="0">
                <a:defRPr kumimoji="1" sz="2800"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kumimoji="0" lang="en-US" altLang="zh-CN" sz="3600" b="0">
                  <a:solidFill>
                    <a:srgbClr val="990000"/>
                  </a:solidFill>
                </a:rPr>
                <a:t>E</a:t>
              </a:r>
            </a:p>
          </p:txBody>
        </p:sp>
        <p:sp>
          <p:nvSpPr>
            <p:cNvPr id="73743" name="Text Box 15"/>
            <p:cNvSpPr txBox="1">
              <a:spLocks noChangeArrowheads="1"/>
            </p:cNvSpPr>
            <p:nvPr/>
          </p:nvSpPr>
          <p:spPr bwMode="auto">
            <a:xfrm>
              <a:off x="4080" y="3183"/>
              <a:ext cx="499"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800" b="1">
                  <a:solidFill>
                    <a:schemeClr val="tx1"/>
                  </a:solidFill>
                  <a:latin typeface="Arial" panose="020B0604020202020204" pitchFamily="34" charset="0"/>
                  <a:ea typeface="宋体" panose="02010600030101010101" pitchFamily="2" charset="-122"/>
                </a:defRPr>
              </a:lvl1pPr>
              <a:lvl2pPr marL="742950" indent="-285750" eaLnBrk="0" hangingPunct="0">
                <a:defRPr kumimoji="1" sz="2800" b="1">
                  <a:solidFill>
                    <a:schemeClr val="tx1"/>
                  </a:solidFill>
                  <a:latin typeface="Arial" panose="020B0604020202020204" pitchFamily="34" charset="0"/>
                  <a:ea typeface="宋体" panose="02010600030101010101" pitchFamily="2" charset="-122"/>
                </a:defRPr>
              </a:lvl2pPr>
              <a:lvl3pPr marL="1143000" indent="-228600" eaLnBrk="0" hangingPunct="0">
                <a:defRPr kumimoji="1" sz="2800" b="1">
                  <a:solidFill>
                    <a:schemeClr val="tx1"/>
                  </a:solidFill>
                  <a:latin typeface="Arial" panose="020B0604020202020204" pitchFamily="34" charset="0"/>
                  <a:ea typeface="宋体" panose="02010600030101010101" pitchFamily="2" charset="-122"/>
                </a:defRPr>
              </a:lvl3pPr>
              <a:lvl4pPr marL="1600200" indent="-228600" eaLnBrk="0" hangingPunct="0">
                <a:defRPr kumimoji="1" sz="2800" b="1">
                  <a:solidFill>
                    <a:schemeClr val="tx1"/>
                  </a:solidFill>
                  <a:latin typeface="Arial" panose="020B0604020202020204" pitchFamily="34" charset="0"/>
                  <a:ea typeface="宋体" panose="02010600030101010101" pitchFamily="2" charset="-122"/>
                </a:defRPr>
              </a:lvl4pPr>
              <a:lvl5pPr marL="2057400" indent="-228600" eaLnBrk="0" hangingPunct="0">
                <a:defRPr kumimoji="1" sz="2800"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kumimoji="0" lang="en-US" altLang="zh-CN" sz="3600" b="0">
                  <a:solidFill>
                    <a:srgbClr val="990000"/>
                  </a:solidFill>
                </a:rPr>
                <a:t>F</a:t>
              </a:r>
            </a:p>
          </p:txBody>
        </p:sp>
        <p:sp>
          <p:nvSpPr>
            <p:cNvPr id="73744" name="Line 16"/>
            <p:cNvSpPr>
              <a:spLocks noChangeShapeType="1"/>
            </p:cNvSpPr>
            <p:nvPr/>
          </p:nvSpPr>
          <p:spPr bwMode="auto">
            <a:xfrm>
              <a:off x="1474" y="2750"/>
              <a:ext cx="3357" cy="952"/>
            </a:xfrm>
            <a:prstGeom prst="line">
              <a:avLst/>
            </a:prstGeom>
            <a:noFill/>
            <a:ln w="50800">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73745" name="Text Box 17"/>
            <p:cNvSpPr txBox="1">
              <a:spLocks noChangeArrowheads="1"/>
            </p:cNvSpPr>
            <p:nvPr/>
          </p:nvSpPr>
          <p:spPr bwMode="auto">
            <a:xfrm>
              <a:off x="2863" y="3064"/>
              <a:ext cx="363"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800" b="1">
                  <a:solidFill>
                    <a:schemeClr val="tx1"/>
                  </a:solidFill>
                  <a:latin typeface="Arial" panose="020B0604020202020204" pitchFamily="34" charset="0"/>
                  <a:ea typeface="宋体" panose="02010600030101010101" pitchFamily="2" charset="-122"/>
                </a:defRPr>
              </a:lvl1pPr>
              <a:lvl2pPr marL="742950" indent="-285750" eaLnBrk="0" hangingPunct="0">
                <a:defRPr kumimoji="1" sz="2800" b="1">
                  <a:solidFill>
                    <a:schemeClr val="tx1"/>
                  </a:solidFill>
                  <a:latin typeface="Arial" panose="020B0604020202020204" pitchFamily="34" charset="0"/>
                  <a:ea typeface="宋体" panose="02010600030101010101" pitchFamily="2" charset="-122"/>
                </a:defRPr>
              </a:lvl2pPr>
              <a:lvl3pPr marL="1143000" indent="-228600" eaLnBrk="0" hangingPunct="0">
                <a:defRPr kumimoji="1" sz="2800" b="1">
                  <a:solidFill>
                    <a:schemeClr val="tx1"/>
                  </a:solidFill>
                  <a:latin typeface="Arial" panose="020B0604020202020204" pitchFamily="34" charset="0"/>
                  <a:ea typeface="宋体" panose="02010600030101010101" pitchFamily="2" charset="-122"/>
                </a:defRPr>
              </a:lvl3pPr>
              <a:lvl4pPr marL="1600200" indent="-228600" eaLnBrk="0" hangingPunct="0">
                <a:defRPr kumimoji="1" sz="2800" b="1">
                  <a:solidFill>
                    <a:schemeClr val="tx1"/>
                  </a:solidFill>
                  <a:latin typeface="Arial" panose="020B0604020202020204" pitchFamily="34" charset="0"/>
                  <a:ea typeface="宋体" panose="02010600030101010101" pitchFamily="2" charset="-122"/>
                </a:defRPr>
              </a:lvl4pPr>
              <a:lvl5pPr marL="2057400" indent="-228600" eaLnBrk="0" hangingPunct="0">
                <a:defRPr kumimoji="1" sz="2800"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kumimoji="0" lang="en-US" altLang="zh-CN" sz="1600" b="0">
                  <a:solidFill>
                    <a:srgbClr val="FF0000"/>
                  </a:solidFill>
                </a:rPr>
                <a:t>●</a:t>
              </a:r>
            </a:p>
          </p:txBody>
        </p:sp>
        <p:sp>
          <p:nvSpPr>
            <p:cNvPr id="73746" name="Text Box 18"/>
            <p:cNvSpPr txBox="1">
              <a:spLocks noChangeArrowheads="1"/>
            </p:cNvSpPr>
            <p:nvPr/>
          </p:nvSpPr>
          <p:spPr bwMode="auto">
            <a:xfrm>
              <a:off x="1837" y="2770"/>
              <a:ext cx="363"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800" b="1">
                  <a:solidFill>
                    <a:schemeClr val="tx1"/>
                  </a:solidFill>
                  <a:latin typeface="Arial" panose="020B0604020202020204" pitchFamily="34" charset="0"/>
                  <a:ea typeface="宋体" panose="02010600030101010101" pitchFamily="2" charset="-122"/>
                </a:defRPr>
              </a:lvl1pPr>
              <a:lvl2pPr marL="742950" indent="-285750" eaLnBrk="0" hangingPunct="0">
                <a:defRPr kumimoji="1" sz="2800" b="1">
                  <a:solidFill>
                    <a:schemeClr val="tx1"/>
                  </a:solidFill>
                  <a:latin typeface="Arial" panose="020B0604020202020204" pitchFamily="34" charset="0"/>
                  <a:ea typeface="宋体" panose="02010600030101010101" pitchFamily="2" charset="-122"/>
                </a:defRPr>
              </a:lvl2pPr>
              <a:lvl3pPr marL="1143000" indent="-228600" eaLnBrk="0" hangingPunct="0">
                <a:defRPr kumimoji="1" sz="2800" b="1">
                  <a:solidFill>
                    <a:schemeClr val="tx1"/>
                  </a:solidFill>
                  <a:latin typeface="Arial" panose="020B0604020202020204" pitchFamily="34" charset="0"/>
                  <a:ea typeface="宋体" panose="02010600030101010101" pitchFamily="2" charset="-122"/>
                </a:defRPr>
              </a:lvl3pPr>
              <a:lvl4pPr marL="1600200" indent="-228600" eaLnBrk="0" hangingPunct="0">
                <a:defRPr kumimoji="1" sz="2800" b="1">
                  <a:solidFill>
                    <a:schemeClr val="tx1"/>
                  </a:solidFill>
                  <a:latin typeface="Arial" panose="020B0604020202020204" pitchFamily="34" charset="0"/>
                  <a:ea typeface="宋体" panose="02010600030101010101" pitchFamily="2" charset="-122"/>
                </a:defRPr>
              </a:lvl4pPr>
              <a:lvl5pPr marL="2057400" indent="-228600" eaLnBrk="0" hangingPunct="0">
                <a:defRPr kumimoji="1" sz="2800"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kumimoji="0" lang="en-US" altLang="zh-CN" sz="1600" b="0">
                  <a:solidFill>
                    <a:srgbClr val="FF0000"/>
                  </a:solidFill>
                </a:rPr>
                <a:t>●</a:t>
              </a:r>
            </a:p>
          </p:txBody>
        </p:sp>
        <p:sp>
          <p:nvSpPr>
            <p:cNvPr id="73747" name="Text Box 19"/>
            <p:cNvSpPr txBox="1">
              <a:spLocks noChangeArrowheads="1"/>
            </p:cNvSpPr>
            <p:nvPr/>
          </p:nvSpPr>
          <p:spPr bwMode="auto">
            <a:xfrm>
              <a:off x="3885" y="3353"/>
              <a:ext cx="363"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800" b="1">
                  <a:solidFill>
                    <a:schemeClr val="tx1"/>
                  </a:solidFill>
                  <a:latin typeface="Arial" panose="020B0604020202020204" pitchFamily="34" charset="0"/>
                  <a:ea typeface="宋体" panose="02010600030101010101" pitchFamily="2" charset="-122"/>
                </a:defRPr>
              </a:lvl1pPr>
              <a:lvl2pPr marL="742950" indent="-285750" eaLnBrk="0" hangingPunct="0">
                <a:defRPr kumimoji="1" sz="2800" b="1">
                  <a:solidFill>
                    <a:schemeClr val="tx1"/>
                  </a:solidFill>
                  <a:latin typeface="Arial" panose="020B0604020202020204" pitchFamily="34" charset="0"/>
                  <a:ea typeface="宋体" panose="02010600030101010101" pitchFamily="2" charset="-122"/>
                </a:defRPr>
              </a:lvl2pPr>
              <a:lvl3pPr marL="1143000" indent="-228600" eaLnBrk="0" hangingPunct="0">
                <a:defRPr kumimoji="1" sz="2800" b="1">
                  <a:solidFill>
                    <a:schemeClr val="tx1"/>
                  </a:solidFill>
                  <a:latin typeface="Arial" panose="020B0604020202020204" pitchFamily="34" charset="0"/>
                  <a:ea typeface="宋体" panose="02010600030101010101" pitchFamily="2" charset="-122"/>
                </a:defRPr>
              </a:lvl3pPr>
              <a:lvl4pPr marL="1600200" indent="-228600" eaLnBrk="0" hangingPunct="0">
                <a:defRPr kumimoji="1" sz="2800" b="1">
                  <a:solidFill>
                    <a:schemeClr val="tx1"/>
                  </a:solidFill>
                  <a:latin typeface="Arial" panose="020B0604020202020204" pitchFamily="34" charset="0"/>
                  <a:ea typeface="宋体" panose="02010600030101010101" pitchFamily="2" charset="-122"/>
                </a:defRPr>
              </a:lvl4pPr>
              <a:lvl5pPr marL="2057400" indent="-228600" eaLnBrk="0" hangingPunct="0">
                <a:defRPr kumimoji="1" sz="2800"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kumimoji="0" lang="en-US" altLang="zh-CN" sz="1600" b="0">
                  <a:solidFill>
                    <a:srgbClr val="FF0000"/>
                  </a:solidFill>
                </a:rPr>
                <a:t>●</a:t>
              </a:r>
            </a:p>
          </p:txBody>
        </p:sp>
        <p:sp>
          <p:nvSpPr>
            <p:cNvPr id="73748" name="Freeform 20"/>
            <p:cNvSpPr/>
            <p:nvPr/>
          </p:nvSpPr>
          <p:spPr bwMode="auto">
            <a:xfrm>
              <a:off x="2031" y="2795"/>
              <a:ext cx="90" cy="136"/>
            </a:xfrm>
            <a:custGeom>
              <a:avLst/>
              <a:gdLst>
                <a:gd name="T0" fmla="*/ 0 w 105"/>
                <a:gd name="T1" fmla="*/ 0 h 166"/>
                <a:gd name="T2" fmla="*/ 77 w 105"/>
                <a:gd name="T3" fmla="*/ 166 h 166"/>
                <a:gd name="T4" fmla="*/ 0 60000 65536"/>
                <a:gd name="T5" fmla="*/ 0 60000 65536"/>
                <a:gd name="T6" fmla="*/ 0 w 105"/>
                <a:gd name="T7" fmla="*/ 0 h 166"/>
                <a:gd name="T8" fmla="*/ 105 w 105"/>
                <a:gd name="T9" fmla="*/ 166 h 166"/>
              </a:gdLst>
              <a:ahLst/>
              <a:cxnLst>
                <a:cxn ang="T4">
                  <a:pos x="T0" y="T1"/>
                </a:cxn>
                <a:cxn ang="T5">
                  <a:pos x="T2" y="T3"/>
                </a:cxn>
              </a:cxnLst>
              <a:rect l="T6" t="T7" r="T8" b="T9"/>
              <a:pathLst>
                <a:path w="105" h="166">
                  <a:moveTo>
                    <a:pt x="0" y="0"/>
                  </a:moveTo>
                  <a:cubicBezTo>
                    <a:pt x="105" y="27"/>
                    <a:pt x="77" y="54"/>
                    <a:pt x="77" y="166"/>
                  </a:cubicBezTo>
                </a:path>
              </a:pathLst>
            </a:custGeom>
            <a:noFill/>
            <a:ln w="50800">
              <a:solidFill>
                <a:srgbClr val="FF0000"/>
              </a:solidFill>
              <a:round/>
            </a:ln>
            <a:extLst>
              <a:ext uri="{909E8E84-426E-40DD-AFC4-6F175D3DCCD1}">
                <a14:hiddenFill xmlns:a14="http://schemas.microsoft.com/office/drawing/2010/main">
                  <a:solidFill>
                    <a:srgbClr val="FFFFFF"/>
                  </a:solidFill>
                </a14:hiddenFill>
              </a:ext>
            </a:extLst>
          </p:spPr>
          <p:txBody>
            <a:bodyPr/>
            <a:lstStyle/>
            <a:p>
              <a:pPr algn="l"/>
              <a:endParaRPr kumimoji="0" lang="zh-CN" altLang="en-US" sz="1800" b="0"/>
            </a:p>
          </p:txBody>
        </p:sp>
        <p:sp>
          <p:nvSpPr>
            <p:cNvPr id="73749" name="Freeform 21"/>
            <p:cNvSpPr/>
            <p:nvPr/>
          </p:nvSpPr>
          <p:spPr bwMode="auto">
            <a:xfrm>
              <a:off x="3872" y="3436"/>
              <a:ext cx="50" cy="128"/>
            </a:xfrm>
            <a:custGeom>
              <a:avLst/>
              <a:gdLst>
                <a:gd name="T0" fmla="*/ 37 w 50"/>
                <a:gd name="T1" fmla="*/ 0 h 128"/>
                <a:gd name="T2" fmla="*/ 50 w 50"/>
                <a:gd name="T3" fmla="*/ 128 h 128"/>
                <a:gd name="T4" fmla="*/ 0 60000 65536"/>
                <a:gd name="T5" fmla="*/ 0 60000 65536"/>
                <a:gd name="T6" fmla="*/ 0 w 50"/>
                <a:gd name="T7" fmla="*/ 0 h 128"/>
                <a:gd name="T8" fmla="*/ 50 w 50"/>
                <a:gd name="T9" fmla="*/ 128 h 128"/>
              </a:gdLst>
              <a:ahLst/>
              <a:cxnLst>
                <a:cxn ang="T4">
                  <a:pos x="T0" y="T1"/>
                </a:cxn>
                <a:cxn ang="T5">
                  <a:pos x="T2" y="T3"/>
                </a:cxn>
              </a:cxnLst>
              <a:rect l="T6" t="T7" r="T8" b="T9"/>
              <a:pathLst>
                <a:path w="50" h="128">
                  <a:moveTo>
                    <a:pt x="37" y="0"/>
                  </a:moveTo>
                  <a:cubicBezTo>
                    <a:pt x="1" y="56"/>
                    <a:pt x="0" y="80"/>
                    <a:pt x="50" y="128"/>
                  </a:cubicBezTo>
                </a:path>
              </a:pathLst>
            </a:custGeom>
            <a:noFill/>
            <a:ln w="63500">
              <a:solidFill>
                <a:srgbClr val="FF0000"/>
              </a:solidFill>
              <a:round/>
            </a:ln>
            <a:extLst>
              <a:ext uri="{909E8E84-426E-40DD-AFC4-6F175D3DCCD1}">
                <a14:hiddenFill xmlns:a14="http://schemas.microsoft.com/office/drawing/2010/main">
                  <a:solidFill>
                    <a:srgbClr val="FFFFFF"/>
                  </a:solidFill>
                </a14:hiddenFill>
              </a:ext>
            </a:extLst>
          </p:spPr>
          <p:txBody>
            <a:bodyPr/>
            <a:lstStyle/>
            <a:p>
              <a:pPr algn="l"/>
              <a:endParaRPr kumimoji="0" lang="zh-CN" altLang="en-US" sz="1800" b="0"/>
            </a:p>
          </p:txBody>
        </p:sp>
        <p:sp>
          <p:nvSpPr>
            <p:cNvPr id="73750" name="Text Box 22"/>
            <p:cNvSpPr txBox="1">
              <a:spLocks noChangeArrowheads="1"/>
            </p:cNvSpPr>
            <p:nvPr/>
          </p:nvSpPr>
          <p:spPr bwMode="auto">
            <a:xfrm>
              <a:off x="2083" y="2652"/>
              <a:ext cx="273"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800" b="1">
                  <a:solidFill>
                    <a:schemeClr val="tx1"/>
                  </a:solidFill>
                  <a:latin typeface="Arial" panose="020B0604020202020204" pitchFamily="34" charset="0"/>
                  <a:ea typeface="宋体" panose="02010600030101010101" pitchFamily="2" charset="-122"/>
                </a:defRPr>
              </a:lvl1pPr>
              <a:lvl2pPr marL="742950" indent="-285750" eaLnBrk="0" hangingPunct="0">
                <a:defRPr kumimoji="1" sz="2800" b="1">
                  <a:solidFill>
                    <a:schemeClr val="tx1"/>
                  </a:solidFill>
                  <a:latin typeface="Arial" panose="020B0604020202020204" pitchFamily="34" charset="0"/>
                  <a:ea typeface="宋体" panose="02010600030101010101" pitchFamily="2" charset="-122"/>
                </a:defRPr>
              </a:lvl2pPr>
              <a:lvl3pPr marL="1143000" indent="-228600" eaLnBrk="0" hangingPunct="0">
                <a:defRPr kumimoji="1" sz="2800" b="1">
                  <a:solidFill>
                    <a:schemeClr val="tx1"/>
                  </a:solidFill>
                  <a:latin typeface="Arial" panose="020B0604020202020204" pitchFamily="34" charset="0"/>
                  <a:ea typeface="宋体" panose="02010600030101010101" pitchFamily="2" charset="-122"/>
                </a:defRPr>
              </a:lvl3pPr>
              <a:lvl4pPr marL="1600200" indent="-228600" eaLnBrk="0" hangingPunct="0">
                <a:defRPr kumimoji="1" sz="2800" b="1">
                  <a:solidFill>
                    <a:schemeClr val="tx1"/>
                  </a:solidFill>
                  <a:latin typeface="Arial" panose="020B0604020202020204" pitchFamily="34" charset="0"/>
                  <a:ea typeface="宋体" panose="02010600030101010101" pitchFamily="2" charset="-122"/>
                </a:defRPr>
              </a:lvl4pPr>
              <a:lvl5pPr marL="2057400" indent="-228600" eaLnBrk="0" hangingPunct="0">
                <a:defRPr kumimoji="1" sz="2800"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kumimoji="0" lang="en-US" altLang="zh-CN">
                  <a:solidFill>
                    <a:srgbClr val="FF0000"/>
                  </a:solidFill>
                  <a:latin typeface="黑体" panose="02010609060101010101" pitchFamily="49" charset="-122"/>
                  <a:ea typeface="黑体" panose="02010609060101010101" pitchFamily="49" charset="-122"/>
                </a:rPr>
                <a:t>1</a:t>
              </a:r>
            </a:p>
          </p:txBody>
        </p:sp>
        <p:sp>
          <p:nvSpPr>
            <p:cNvPr id="73751" name="Text Box 23"/>
            <p:cNvSpPr txBox="1">
              <a:spLocks noChangeArrowheads="1"/>
            </p:cNvSpPr>
            <p:nvPr/>
          </p:nvSpPr>
          <p:spPr bwMode="auto">
            <a:xfrm>
              <a:off x="3651" y="3326"/>
              <a:ext cx="273"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800" b="1">
                  <a:solidFill>
                    <a:schemeClr val="tx1"/>
                  </a:solidFill>
                  <a:latin typeface="Arial" panose="020B0604020202020204" pitchFamily="34" charset="0"/>
                  <a:ea typeface="宋体" panose="02010600030101010101" pitchFamily="2" charset="-122"/>
                </a:defRPr>
              </a:lvl1pPr>
              <a:lvl2pPr marL="742950" indent="-285750" eaLnBrk="0" hangingPunct="0">
                <a:defRPr kumimoji="1" sz="2800" b="1">
                  <a:solidFill>
                    <a:schemeClr val="tx1"/>
                  </a:solidFill>
                  <a:latin typeface="Arial" panose="020B0604020202020204" pitchFamily="34" charset="0"/>
                  <a:ea typeface="宋体" panose="02010600030101010101" pitchFamily="2" charset="-122"/>
                </a:defRPr>
              </a:lvl2pPr>
              <a:lvl3pPr marL="1143000" indent="-228600" eaLnBrk="0" hangingPunct="0">
                <a:defRPr kumimoji="1" sz="2800" b="1">
                  <a:solidFill>
                    <a:schemeClr val="tx1"/>
                  </a:solidFill>
                  <a:latin typeface="Arial" panose="020B0604020202020204" pitchFamily="34" charset="0"/>
                  <a:ea typeface="宋体" panose="02010600030101010101" pitchFamily="2" charset="-122"/>
                </a:defRPr>
              </a:lvl3pPr>
              <a:lvl4pPr marL="1600200" indent="-228600" eaLnBrk="0" hangingPunct="0">
                <a:defRPr kumimoji="1" sz="2800" b="1">
                  <a:solidFill>
                    <a:schemeClr val="tx1"/>
                  </a:solidFill>
                  <a:latin typeface="Arial" panose="020B0604020202020204" pitchFamily="34" charset="0"/>
                  <a:ea typeface="宋体" panose="02010600030101010101" pitchFamily="2" charset="-122"/>
                </a:defRPr>
              </a:lvl4pPr>
              <a:lvl5pPr marL="2057400" indent="-228600" eaLnBrk="0" hangingPunct="0">
                <a:defRPr kumimoji="1" sz="2800"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kumimoji="0" lang="en-US" altLang="zh-CN">
                  <a:solidFill>
                    <a:srgbClr val="FF0000"/>
                  </a:solidFill>
                  <a:latin typeface="黑体" panose="02010609060101010101" pitchFamily="49" charset="-122"/>
                  <a:ea typeface="黑体" panose="02010609060101010101" pitchFamily="49" charset="-122"/>
                </a:rPr>
                <a:t>2</a:t>
              </a:r>
            </a:p>
          </p:txBody>
        </p:sp>
        <p:sp>
          <p:nvSpPr>
            <p:cNvPr id="73752" name="Freeform 24"/>
            <p:cNvSpPr/>
            <p:nvPr/>
          </p:nvSpPr>
          <p:spPr bwMode="auto">
            <a:xfrm>
              <a:off x="1427" y="3518"/>
              <a:ext cx="94" cy="126"/>
            </a:xfrm>
            <a:custGeom>
              <a:avLst/>
              <a:gdLst>
                <a:gd name="T0" fmla="*/ 0 w 94"/>
                <a:gd name="T1" fmla="*/ 1 h 126"/>
                <a:gd name="T2" fmla="*/ 76 w 94"/>
                <a:gd name="T3" fmla="*/ 13 h 126"/>
                <a:gd name="T4" fmla="*/ 88 w 94"/>
                <a:gd name="T5" fmla="*/ 126 h 126"/>
                <a:gd name="T6" fmla="*/ 0 60000 65536"/>
                <a:gd name="T7" fmla="*/ 0 60000 65536"/>
                <a:gd name="T8" fmla="*/ 0 60000 65536"/>
                <a:gd name="T9" fmla="*/ 0 w 94"/>
                <a:gd name="T10" fmla="*/ 0 h 126"/>
                <a:gd name="T11" fmla="*/ 94 w 94"/>
                <a:gd name="T12" fmla="*/ 126 h 126"/>
              </a:gdLst>
              <a:ahLst/>
              <a:cxnLst>
                <a:cxn ang="T6">
                  <a:pos x="T0" y="T1"/>
                </a:cxn>
                <a:cxn ang="T7">
                  <a:pos x="T2" y="T3"/>
                </a:cxn>
                <a:cxn ang="T8">
                  <a:pos x="T4" y="T5"/>
                </a:cxn>
              </a:cxnLst>
              <a:rect l="T9" t="T10" r="T11" b="T12"/>
              <a:pathLst>
                <a:path w="94" h="126">
                  <a:moveTo>
                    <a:pt x="0" y="1"/>
                  </a:moveTo>
                  <a:cubicBezTo>
                    <a:pt x="25" y="5"/>
                    <a:pt x="54" y="0"/>
                    <a:pt x="76" y="13"/>
                  </a:cubicBezTo>
                  <a:cubicBezTo>
                    <a:pt x="94" y="23"/>
                    <a:pt x="88" y="99"/>
                    <a:pt x="88" y="126"/>
                  </a:cubicBezTo>
                </a:path>
              </a:pathLst>
            </a:custGeom>
            <a:noFill/>
            <a:ln w="57150">
              <a:solidFill>
                <a:srgbClr val="FF0000"/>
              </a:solidFill>
              <a:round/>
            </a:ln>
            <a:extLst>
              <a:ext uri="{909E8E84-426E-40DD-AFC4-6F175D3DCCD1}">
                <a14:hiddenFill xmlns:a14="http://schemas.microsoft.com/office/drawing/2010/main">
                  <a:solidFill>
                    <a:srgbClr val="FFFFFF"/>
                  </a:solidFill>
                </a14:hiddenFill>
              </a:ext>
            </a:extLst>
          </p:spPr>
          <p:txBody>
            <a:bodyPr/>
            <a:lstStyle/>
            <a:p>
              <a:pPr algn="l"/>
              <a:endParaRPr kumimoji="0" lang="zh-CN" altLang="en-US" sz="1800" b="0"/>
            </a:p>
          </p:txBody>
        </p:sp>
        <p:sp>
          <p:nvSpPr>
            <p:cNvPr id="73753" name="Text Box 25"/>
            <p:cNvSpPr txBox="1">
              <a:spLocks noChangeArrowheads="1"/>
            </p:cNvSpPr>
            <p:nvPr/>
          </p:nvSpPr>
          <p:spPr bwMode="auto">
            <a:xfrm>
              <a:off x="1519" y="3294"/>
              <a:ext cx="273"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800" b="1">
                  <a:solidFill>
                    <a:schemeClr val="tx1"/>
                  </a:solidFill>
                  <a:latin typeface="Arial" panose="020B0604020202020204" pitchFamily="34" charset="0"/>
                  <a:ea typeface="宋体" panose="02010600030101010101" pitchFamily="2" charset="-122"/>
                </a:defRPr>
              </a:lvl1pPr>
              <a:lvl2pPr marL="742950" indent="-285750" eaLnBrk="0" hangingPunct="0">
                <a:defRPr kumimoji="1" sz="2800" b="1">
                  <a:solidFill>
                    <a:schemeClr val="tx1"/>
                  </a:solidFill>
                  <a:latin typeface="Arial" panose="020B0604020202020204" pitchFamily="34" charset="0"/>
                  <a:ea typeface="宋体" panose="02010600030101010101" pitchFamily="2" charset="-122"/>
                </a:defRPr>
              </a:lvl2pPr>
              <a:lvl3pPr marL="1143000" indent="-228600" eaLnBrk="0" hangingPunct="0">
                <a:defRPr kumimoji="1" sz="2800" b="1">
                  <a:solidFill>
                    <a:schemeClr val="tx1"/>
                  </a:solidFill>
                  <a:latin typeface="Arial" panose="020B0604020202020204" pitchFamily="34" charset="0"/>
                  <a:ea typeface="宋体" panose="02010600030101010101" pitchFamily="2" charset="-122"/>
                </a:defRPr>
              </a:lvl3pPr>
              <a:lvl4pPr marL="1600200" indent="-228600" eaLnBrk="0" hangingPunct="0">
                <a:defRPr kumimoji="1" sz="2800" b="1">
                  <a:solidFill>
                    <a:schemeClr val="tx1"/>
                  </a:solidFill>
                  <a:latin typeface="Arial" panose="020B0604020202020204" pitchFamily="34" charset="0"/>
                  <a:ea typeface="宋体" panose="02010600030101010101" pitchFamily="2" charset="-122"/>
                </a:defRPr>
              </a:lvl4pPr>
              <a:lvl5pPr marL="2057400" indent="-228600" eaLnBrk="0" hangingPunct="0">
                <a:defRPr kumimoji="1" sz="2800"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kumimoji="0" lang="en-US" altLang="zh-CN">
                  <a:solidFill>
                    <a:srgbClr val="FF0000"/>
                  </a:solidFill>
                  <a:latin typeface="黑体" panose="02010609060101010101" pitchFamily="49" charset="-122"/>
                  <a:ea typeface="黑体" panose="02010609060101010101" pitchFamily="49" charset="-122"/>
                </a:rPr>
                <a:t>3</a:t>
              </a:r>
            </a:p>
          </p:txBody>
        </p:sp>
        <p:sp>
          <p:nvSpPr>
            <p:cNvPr id="73754" name="Freeform 26"/>
            <p:cNvSpPr/>
            <p:nvPr/>
          </p:nvSpPr>
          <p:spPr bwMode="auto">
            <a:xfrm>
              <a:off x="4401" y="2726"/>
              <a:ext cx="118" cy="128"/>
            </a:xfrm>
            <a:custGeom>
              <a:avLst/>
              <a:gdLst>
                <a:gd name="T0" fmla="*/ 29 w 118"/>
                <a:gd name="T1" fmla="*/ 0 h 128"/>
                <a:gd name="T2" fmla="*/ 118 w 118"/>
                <a:gd name="T3" fmla="*/ 128 h 128"/>
                <a:gd name="T4" fmla="*/ 0 60000 65536"/>
                <a:gd name="T5" fmla="*/ 0 60000 65536"/>
                <a:gd name="T6" fmla="*/ 0 w 118"/>
                <a:gd name="T7" fmla="*/ 0 h 128"/>
                <a:gd name="T8" fmla="*/ 118 w 118"/>
                <a:gd name="T9" fmla="*/ 128 h 128"/>
              </a:gdLst>
              <a:ahLst/>
              <a:cxnLst>
                <a:cxn ang="T4">
                  <a:pos x="T0" y="T1"/>
                </a:cxn>
                <a:cxn ang="T5">
                  <a:pos x="T2" y="T3"/>
                </a:cxn>
              </a:cxnLst>
              <a:rect l="T6" t="T7" r="T8" b="T9"/>
              <a:pathLst>
                <a:path w="118" h="128">
                  <a:moveTo>
                    <a:pt x="29" y="0"/>
                  </a:moveTo>
                  <a:cubicBezTo>
                    <a:pt x="0" y="84"/>
                    <a:pt x="19" y="128"/>
                    <a:pt x="118" y="128"/>
                  </a:cubicBezTo>
                </a:path>
              </a:pathLst>
            </a:custGeom>
            <a:noFill/>
            <a:ln w="57150">
              <a:solidFill>
                <a:srgbClr val="FF0000"/>
              </a:solidFill>
              <a:round/>
            </a:ln>
            <a:extLst>
              <a:ext uri="{909E8E84-426E-40DD-AFC4-6F175D3DCCD1}">
                <a14:hiddenFill xmlns:a14="http://schemas.microsoft.com/office/drawing/2010/main">
                  <a:solidFill>
                    <a:srgbClr val="FFFFFF"/>
                  </a:solidFill>
                </a14:hiddenFill>
              </a:ext>
            </a:extLst>
          </p:spPr>
          <p:txBody>
            <a:bodyPr/>
            <a:lstStyle/>
            <a:p>
              <a:pPr algn="l"/>
              <a:endParaRPr kumimoji="0" lang="zh-CN" altLang="en-US" sz="1800" b="0"/>
            </a:p>
          </p:txBody>
        </p:sp>
        <p:sp>
          <p:nvSpPr>
            <p:cNvPr id="73755" name="Text Box 27"/>
            <p:cNvSpPr txBox="1">
              <a:spLocks noChangeArrowheads="1"/>
            </p:cNvSpPr>
            <p:nvPr/>
          </p:nvSpPr>
          <p:spPr bwMode="auto">
            <a:xfrm>
              <a:off x="4182" y="2717"/>
              <a:ext cx="273"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800" b="1">
                  <a:solidFill>
                    <a:schemeClr val="tx1"/>
                  </a:solidFill>
                  <a:latin typeface="Arial" panose="020B0604020202020204" pitchFamily="34" charset="0"/>
                  <a:ea typeface="宋体" panose="02010600030101010101" pitchFamily="2" charset="-122"/>
                </a:defRPr>
              </a:lvl1pPr>
              <a:lvl2pPr marL="742950" indent="-285750" eaLnBrk="0" hangingPunct="0">
                <a:defRPr kumimoji="1" sz="2800" b="1">
                  <a:solidFill>
                    <a:schemeClr val="tx1"/>
                  </a:solidFill>
                  <a:latin typeface="Arial" panose="020B0604020202020204" pitchFamily="34" charset="0"/>
                  <a:ea typeface="宋体" panose="02010600030101010101" pitchFamily="2" charset="-122"/>
                </a:defRPr>
              </a:lvl2pPr>
              <a:lvl3pPr marL="1143000" indent="-228600" eaLnBrk="0" hangingPunct="0">
                <a:defRPr kumimoji="1" sz="2800" b="1">
                  <a:solidFill>
                    <a:schemeClr val="tx1"/>
                  </a:solidFill>
                  <a:latin typeface="Arial" panose="020B0604020202020204" pitchFamily="34" charset="0"/>
                  <a:ea typeface="宋体" panose="02010600030101010101" pitchFamily="2" charset="-122"/>
                </a:defRPr>
              </a:lvl3pPr>
              <a:lvl4pPr marL="1600200" indent="-228600" eaLnBrk="0" hangingPunct="0">
                <a:defRPr kumimoji="1" sz="2800" b="1">
                  <a:solidFill>
                    <a:schemeClr val="tx1"/>
                  </a:solidFill>
                  <a:latin typeface="Arial" panose="020B0604020202020204" pitchFamily="34" charset="0"/>
                  <a:ea typeface="宋体" panose="02010600030101010101" pitchFamily="2" charset="-122"/>
                </a:defRPr>
              </a:lvl4pPr>
              <a:lvl5pPr marL="2057400" indent="-228600" eaLnBrk="0" hangingPunct="0">
                <a:defRPr kumimoji="1" sz="2800"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kumimoji="0" lang="en-US" altLang="zh-CN">
                  <a:solidFill>
                    <a:srgbClr val="FF0000"/>
                  </a:solidFill>
                  <a:latin typeface="黑体" panose="02010609060101010101" pitchFamily="49" charset="-122"/>
                  <a:ea typeface="黑体" panose="02010609060101010101" pitchFamily="49" charset="-122"/>
                </a:rPr>
                <a:t>4</a:t>
              </a:r>
            </a:p>
          </p:txBody>
        </p:sp>
      </p:grpSp>
      <p:sp>
        <p:nvSpPr>
          <p:cNvPr id="73756" name="Text Box 29"/>
          <p:cNvSpPr txBox="1">
            <a:spLocks noChangeArrowheads="1"/>
          </p:cNvSpPr>
          <p:nvPr/>
        </p:nvSpPr>
        <p:spPr bwMode="auto">
          <a:xfrm>
            <a:off x="250825" y="188913"/>
            <a:ext cx="1214438"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800" b="1">
                <a:solidFill>
                  <a:schemeClr val="tx1"/>
                </a:solidFill>
                <a:latin typeface="Arial" panose="020B0604020202020204" pitchFamily="34" charset="0"/>
                <a:ea typeface="宋体" panose="02010600030101010101" pitchFamily="2" charset="-122"/>
              </a:defRPr>
            </a:lvl1pPr>
            <a:lvl2pPr marL="742950" indent="-285750" eaLnBrk="0" hangingPunct="0">
              <a:defRPr kumimoji="1" sz="2800" b="1">
                <a:solidFill>
                  <a:schemeClr val="tx1"/>
                </a:solidFill>
                <a:latin typeface="Arial" panose="020B0604020202020204" pitchFamily="34" charset="0"/>
                <a:ea typeface="宋体" panose="02010600030101010101" pitchFamily="2" charset="-122"/>
              </a:defRPr>
            </a:lvl2pPr>
            <a:lvl3pPr marL="1143000" indent="-228600" eaLnBrk="0" hangingPunct="0">
              <a:defRPr kumimoji="1" sz="2800" b="1">
                <a:solidFill>
                  <a:schemeClr val="tx1"/>
                </a:solidFill>
                <a:latin typeface="Arial" panose="020B0604020202020204" pitchFamily="34" charset="0"/>
                <a:ea typeface="宋体" panose="02010600030101010101" pitchFamily="2" charset="-122"/>
              </a:defRPr>
            </a:lvl3pPr>
            <a:lvl4pPr marL="1600200" indent="-228600" eaLnBrk="0" hangingPunct="0">
              <a:defRPr kumimoji="1" sz="2800" b="1">
                <a:solidFill>
                  <a:schemeClr val="tx1"/>
                </a:solidFill>
                <a:latin typeface="Arial" panose="020B0604020202020204" pitchFamily="34" charset="0"/>
                <a:ea typeface="宋体" panose="02010600030101010101" pitchFamily="2" charset="-122"/>
              </a:defRPr>
            </a:lvl4pPr>
            <a:lvl5pPr marL="2057400" indent="-228600" eaLnBrk="0" hangingPunct="0">
              <a:defRPr kumimoji="1" sz="2800"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9pPr>
          </a:lstStyle>
          <a:p>
            <a:pPr algn="l" eaLnBrk="1" hangingPunct="1"/>
            <a:r>
              <a:rPr kumimoji="0" lang="zh-CN" altLang="en-US" sz="4000">
                <a:solidFill>
                  <a:srgbClr val="FF0066"/>
                </a:solidFill>
                <a:ea typeface="楷体_GB2312" pitchFamily="49" charset="-122"/>
              </a:rPr>
              <a:t>探究</a:t>
            </a:r>
          </a:p>
        </p:txBody>
      </p:sp>
    </p:spTree>
  </p:cSld>
  <p:clrMapOvr>
    <a:masterClrMapping/>
  </p:clrMapOvr>
  <p:transition>
    <p:plus/>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bwMode="auto">
          <a:xfrm>
            <a:off x="4572000" y="3213100"/>
            <a:ext cx="4071938" cy="3251200"/>
            <a:chOff x="1111" y="1344"/>
            <a:chExt cx="2565" cy="2048"/>
          </a:xfrm>
        </p:grpSpPr>
        <p:sp>
          <p:nvSpPr>
            <p:cNvPr id="74755" name="AutoShape 3"/>
            <p:cNvSpPr>
              <a:spLocks noChangeArrowheads="1"/>
            </p:cNvSpPr>
            <p:nvPr/>
          </p:nvSpPr>
          <p:spPr bwMode="auto">
            <a:xfrm>
              <a:off x="1184" y="1745"/>
              <a:ext cx="2492" cy="1282"/>
            </a:xfrm>
            <a:prstGeom prst="parallelogram">
              <a:avLst>
                <a:gd name="adj" fmla="val 48596"/>
              </a:avLst>
            </a:prstGeom>
            <a:solidFill>
              <a:srgbClr val="FFFFFF">
                <a:alpha val="0"/>
              </a:srgbClr>
            </a:solidFill>
            <a:ln w="50800">
              <a:solidFill>
                <a:schemeClr val="tx1"/>
              </a:solidFill>
              <a:miter lim="800000"/>
            </a:ln>
          </p:spPr>
          <p:txBody>
            <a:bodyPr wrap="none" anchor="ctr"/>
            <a:lstStyle/>
            <a:p>
              <a:pPr algn="l"/>
              <a:endParaRPr kumimoji="0" lang="zh-CN" altLang="en-US" sz="1800" b="0"/>
            </a:p>
          </p:txBody>
        </p:sp>
        <p:sp>
          <p:nvSpPr>
            <p:cNvPr id="74756" name="Line 4"/>
            <p:cNvSpPr>
              <a:spLocks noChangeShapeType="1"/>
            </p:cNvSpPr>
            <p:nvPr/>
          </p:nvSpPr>
          <p:spPr bwMode="auto">
            <a:xfrm flipV="1">
              <a:off x="1184" y="1745"/>
              <a:ext cx="2492" cy="1282"/>
            </a:xfrm>
            <a:prstGeom prst="line">
              <a:avLst/>
            </a:prstGeom>
            <a:noFill/>
            <a:ln w="38100">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74757" name="Line 5"/>
            <p:cNvSpPr>
              <a:spLocks noChangeShapeType="1"/>
            </p:cNvSpPr>
            <p:nvPr/>
          </p:nvSpPr>
          <p:spPr bwMode="auto">
            <a:xfrm flipH="1" flipV="1">
              <a:off x="1807" y="1745"/>
              <a:ext cx="1246" cy="1282"/>
            </a:xfrm>
            <a:prstGeom prst="line">
              <a:avLst/>
            </a:prstGeom>
            <a:noFill/>
            <a:ln w="38100">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74758" name="Text Box 6"/>
            <p:cNvSpPr txBox="1">
              <a:spLocks noChangeArrowheads="1"/>
            </p:cNvSpPr>
            <p:nvPr/>
          </p:nvSpPr>
          <p:spPr bwMode="auto">
            <a:xfrm>
              <a:off x="2314" y="2284"/>
              <a:ext cx="221"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800" b="1">
                  <a:solidFill>
                    <a:schemeClr val="tx1"/>
                  </a:solidFill>
                  <a:latin typeface="Arial" panose="020B0604020202020204" pitchFamily="34" charset="0"/>
                  <a:ea typeface="宋体" panose="02010600030101010101" pitchFamily="2" charset="-122"/>
                </a:defRPr>
              </a:lvl1pPr>
              <a:lvl2pPr marL="742950" indent="-285750" eaLnBrk="0" hangingPunct="0">
                <a:defRPr kumimoji="1" sz="2800" b="1">
                  <a:solidFill>
                    <a:schemeClr val="tx1"/>
                  </a:solidFill>
                  <a:latin typeface="Arial" panose="020B0604020202020204" pitchFamily="34" charset="0"/>
                  <a:ea typeface="宋体" panose="02010600030101010101" pitchFamily="2" charset="-122"/>
                </a:defRPr>
              </a:lvl2pPr>
              <a:lvl3pPr marL="1143000" indent="-228600" eaLnBrk="0" hangingPunct="0">
                <a:defRPr kumimoji="1" sz="2800" b="1">
                  <a:solidFill>
                    <a:schemeClr val="tx1"/>
                  </a:solidFill>
                  <a:latin typeface="Arial" panose="020B0604020202020204" pitchFamily="34" charset="0"/>
                  <a:ea typeface="宋体" panose="02010600030101010101" pitchFamily="2" charset="-122"/>
                </a:defRPr>
              </a:lvl3pPr>
              <a:lvl4pPr marL="1600200" indent="-228600" eaLnBrk="0" hangingPunct="0">
                <a:defRPr kumimoji="1" sz="2800" b="1">
                  <a:solidFill>
                    <a:schemeClr val="tx1"/>
                  </a:solidFill>
                  <a:latin typeface="Arial" panose="020B0604020202020204" pitchFamily="34" charset="0"/>
                  <a:ea typeface="宋体" panose="02010600030101010101" pitchFamily="2" charset="-122"/>
                </a:defRPr>
              </a:lvl4pPr>
              <a:lvl5pPr marL="2057400" indent="-228600" eaLnBrk="0" hangingPunct="0">
                <a:defRPr kumimoji="1" sz="2800"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kumimoji="0" lang="en-US" altLang="zh-CN" sz="1200">
                  <a:solidFill>
                    <a:srgbClr val="990000"/>
                  </a:solidFill>
                  <a:latin typeface="隶书" panose="02010509060101010101" pitchFamily="49" charset="-122"/>
                  <a:ea typeface="隶书" panose="02010509060101010101" pitchFamily="49" charset="-122"/>
                </a:rPr>
                <a:t>●</a:t>
              </a:r>
            </a:p>
          </p:txBody>
        </p:sp>
        <p:sp>
          <p:nvSpPr>
            <p:cNvPr id="74759" name="Text Box 7"/>
            <p:cNvSpPr txBox="1">
              <a:spLocks noChangeArrowheads="1"/>
            </p:cNvSpPr>
            <p:nvPr/>
          </p:nvSpPr>
          <p:spPr bwMode="auto">
            <a:xfrm>
              <a:off x="2322" y="2014"/>
              <a:ext cx="221" cy="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800" b="1">
                  <a:solidFill>
                    <a:schemeClr val="tx1"/>
                  </a:solidFill>
                  <a:latin typeface="Arial" panose="020B0604020202020204" pitchFamily="34" charset="0"/>
                  <a:ea typeface="宋体" panose="02010600030101010101" pitchFamily="2" charset="-122"/>
                </a:defRPr>
              </a:lvl1pPr>
              <a:lvl2pPr marL="742950" indent="-285750" eaLnBrk="0" hangingPunct="0">
                <a:defRPr kumimoji="1" sz="2800" b="1">
                  <a:solidFill>
                    <a:schemeClr val="tx1"/>
                  </a:solidFill>
                  <a:latin typeface="Arial" panose="020B0604020202020204" pitchFamily="34" charset="0"/>
                  <a:ea typeface="宋体" panose="02010600030101010101" pitchFamily="2" charset="-122"/>
                </a:defRPr>
              </a:lvl2pPr>
              <a:lvl3pPr marL="1143000" indent="-228600" eaLnBrk="0" hangingPunct="0">
                <a:defRPr kumimoji="1" sz="2800" b="1">
                  <a:solidFill>
                    <a:schemeClr val="tx1"/>
                  </a:solidFill>
                  <a:latin typeface="Arial" panose="020B0604020202020204" pitchFamily="34" charset="0"/>
                  <a:ea typeface="宋体" panose="02010600030101010101" pitchFamily="2" charset="-122"/>
                </a:defRPr>
              </a:lvl3pPr>
              <a:lvl4pPr marL="1600200" indent="-228600" eaLnBrk="0" hangingPunct="0">
                <a:defRPr kumimoji="1" sz="2800" b="1">
                  <a:solidFill>
                    <a:schemeClr val="tx1"/>
                  </a:solidFill>
                  <a:latin typeface="Arial" panose="020B0604020202020204" pitchFamily="34" charset="0"/>
                  <a:ea typeface="宋体" panose="02010600030101010101" pitchFamily="2" charset="-122"/>
                </a:defRPr>
              </a:lvl4pPr>
              <a:lvl5pPr marL="2057400" indent="-228600" eaLnBrk="0" hangingPunct="0">
                <a:defRPr kumimoji="1" sz="2800"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kumimoji="0" lang="en-US" altLang="zh-CN" sz="3200">
                  <a:latin typeface="黑体" panose="02010609060101010101" pitchFamily="49" charset="-122"/>
                  <a:ea typeface="黑体" panose="02010609060101010101" pitchFamily="49" charset="-122"/>
                </a:rPr>
                <a:t>O</a:t>
              </a:r>
            </a:p>
          </p:txBody>
        </p:sp>
        <p:sp>
          <p:nvSpPr>
            <p:cNvPr id="74760" name="Text Box 8"/>
            <p:cNvSpPr txBox="1">
              <a:spLocks noChangeArrowheads="1"/>
            </p:cNvSpPr>
            <p:nvPr/>
          </p:nvSpPr>
          <p:spPr bwMode="auto">
            <a:xfrm>
              <a:off x="3449" y="1379"/>
              <a:ext cx="221" cy="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800" b="1">
                  <a:solidFill>
                    <a:schemeClr val="tx1"/>
                  </a:solidFill>
                  <a:latin typeface="Arial" panose="020B0604020202020204" pitchFamily="34" charset="0"/>
                  <a:ea typeface="宋体" panose="02010600030101010101" pitchFamily="2" charset="-122"/>
                </a:defRPr>
              </a:lvl1pPr>
              <a:lvl2pPr marL="742950" indent="-285750" eaLnBrk="0" hangingPunct="0">
                <a:defRPr kumimoji="1" sz="2800" b="1">
                  <a:solidFill>
                    <a:schemeClr val="tx1"/>
                  </a:solidFill>
                  <a:latin typeface="Arial" panose="020B0604020202020204" pitchFamily="34" charset="0"/>
                  <a:ea typeface="宋体" panose="02010600030101010101" pitchFamily="2" charset="-122"/>
                </a:defRPr>
              </a:lvl2pPr>
              <a:lvl3pPr marL="1143000" indent="-228600" eaLnBrk="0" hangingPunct="0">
                <a:defRPr kumimoji="1" sz="2800" b="1">
                  <a:solidFill>
                    <a:schemeClr val="tx1"/>
                  </a:solidFill>
                  <a:latin typeface="Arial" panose="020B0604020202020204" pitchFamily="34" charset="0"/>
                  <a:ea typeface="宋体" panose="02010600030101010101" pitchFamily="2" charset="-122"/>
                </a:defRPr>
              </a:lvl3pPr>
              <a:lvl4pPr marL="1600200" indent="-228600" eaLnBrk="0" hangingPunct="0">
                <a:defRPr kumimoji="1" sz="2800" b="1">
                  <a:solidFill>
                    <a:schemeClr val="tx1"/>
                  </a:solidFill>
                  <a:latin typeface="Arial" panose="020B0604020202020204" pitchFamily="34" charset="0"/>
                  <a:ea typeface="宋体" panose="02010600030101010101" pitchFamily="2" charset="-122"/>
                </a:defRPr>
              </a:lvl4pPr>
              <a:lvl5pPr marL="2057400" indent="-228600" eaLnBrk="0" hangingPunct="0">
                <a:defRPr kumimoji="1" sz="2800"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kumimoji="0" lang="en-US" altLang="zh-CN" sz="3200">
                  <a:latin typeface="黑体" panose="02010609060101010101" pitchFamily="49" charset="-122"/>
                  <a:ea typeface="黑体" panose="02010609060101010101" pitchFamily="49" charset="-122"/>
                </a:rPr>
                <a:t>D</a:t>
              </a:r>
            </a:p>
          </p:txBody>
        </p:sp>
        <p:sp>
          <p:nvSpPr>
            <p:cNvPr id="74761" name="Text Box 9"/>
            <p:cNvSpPr txBox="1">
              <a:spLocks noChangeArrowheads="1"/>
            </p:cNvSpPr>
            <p:nvPr/>
          </p:nvSpPr>
          <p:spPr bwMode="auto">
            <a:xfrm>
              <a:off x="2870" y="3027"/>
              <a:ext cx="221" cy="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800" b="1">
                  <a:solidFill>
                    <a:schemeClr val="tx1"/>
                  </a:solidFill>
                  <a:latin typeface="Arial" panose="020B0604020202020204" pitchFamily="34" charset="0"/>
                  <a:ea typeface="宋体" panose="02010600030101010101" pitchFamily="2" charset="-122"/>
                </a:defRPr>
              </a:lvl1pPr>
              <a:lvl2pPr marL="742950" indent="-285750" eaLnBrk="0" hangingPunct="0">
                <a:defRPr kumimoji="1" sz="2800" b="1">
                  <a:solidFill>
                    <a:schemeClr val="tx1"/>
                  </a:solidFill>
                  <a:latin typeface="Arial" panose="020B0604020202020204" pitchFamily="34" charset="0"/>
                  <a:ea typeface="宋体" panose="02010600030101010101" pitchFamily="2" charset="-122"/>
                </a:defRPr>
              </a:lvl2pPr>
              <a:lvl3pPr marL="1143000" indent="-228600" eaLnBrk="0" hangingPunct="0">
                <a:defRPr kumimoji="1" sz="2800" b="1">
                  <a:solidFill>
                    <a:schemeClr val="tx1"/>
                  </a:solidFill>
                  <a:latin typeface="Arial" panose="020B0604020202020204" pitchFamily="34" charset="0"/>
                  <a:ea typeface="宋体" panose="02010600030101010101" pitchFamily="2" charset="-122"/>
                </a:defRPr>
              </a:lvl3pPr>
              <a:lvl4pPr marL="1600200" indent="-228600" eaLnBrk="0" hangingPunct="0">
                <a:defRPr kumimoji="1" sz="2800" b="1">
                  <a:solidFill>
                    <a:schemeClr val="tx1"/>
                  </a:solidFill>
                  <a:latin typeface="Arial" panose="020B0604020202020204" pitchFamily="34" charset="0"/>
                  <a:ea typeface="宋体" panose="02010600030101010101" pitchFamily="2" charset="-122"/>
                </a:defRPr>
              </a:lvl4pPr>
              <a:lvl5pPr marL="2057400" indent="-228600" eaLnBrk="0" hangingPunct="0">
                <a:defRPr kumimoji="1" sz="2800"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kumimoji="0" lang="en-US" altLang="zh-CN" sz="3200">
                  <a:latin typeface="黑体" panose="02010609060101010101" pitchFamily="49" charset="-122"/>
                  <a:ea typeface="黑体" panose="02010609060101010101" pitchFamily="49" charset="-122"/>
                </a:rPr>
                <a:t>C</a:t>
              </a:r>
            </a:p>
          </p:txBody>
        </p:sp>
        <p:sp>
          <p:nvSpPr>
            <p:cNvPr id="74762" name="Text Box 10"/>
            <p:cNvSpPr txBox="1">
              <a:spLocks noChangeArrowheads="1"/>
            </p:cNvSpPr>
            <p:nvPr/>
          </p:nvSpPr>
          <p:spPr bwMode="auto">
            <a:xfrm>
              <a:off x="1111" y="2992"/>
              <a:ext cx="221" cy="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800" b="1">
                  <a:solidFill>
                    <a:schemeClr val="tx1"/>
                  </a:solidFill>
                  <a:latin typeface="Arial" panose="020B0604020202020204" pitchFamily="34" charset="0"/>
                  <a:ea typeface="宋体" panose="02010600030101010101" pitchFamily="2" charset="-122"/>
                </a:defRPr>
              </a:lvl1pPr>
              <a:lvl2pPr marL="742950" indent="-285750" eaLnBrk="0" hangingPunct="0">
                <a:defRPr kumimoji="1" sz="2800" b="1">
                  <a:solidFill>
                    <a:schemeClr val="tx1"/>
                  </a:solidFill>
                  <a:latin typeface="Arial" panose="020B0604020202020204" pitchFamily="34" charset="0"/>
                  <a:ea typeface="宋体" panose="02010600030101010101" pitchFamily="2" charset="-122"/>
                </a:defRPr>
              </a:lvl2pPr>
              <a:lvl3pPr marL="1143000" indent="-228600" eaLnBrk="0" hangingPunct="0">
                <a:defRPr kumimoji="1" sz="2800" b="1">
                  <a:solidFill>
                    <a:schemeClr val="tx1"/>
                  </a:solidFill>
                  <a:latin typeface="Arial" panose="020B0604020202020204" pitchFamily="34" charset="0"/>
                  <a:ea typeface="宋体" panose="02010600030101010101" pitchFamily="2" charset="-122"/>
                </a:defRPr>
              </a:lvl3pPr>
              <a:lvl4pPr marL="1600200" indent="-228600" eaLnBrk="0" hangingPunct="0">
                <a:defRPr kumimoji="1" sz="2800" b="1">
                  <a:solidFill>
                    <a:schemeClr val="tx1"/>
                  </a:solidFill>
                  <a:latin typeface="Arial" panose="020B0604020202020204" pitchFamily="34" charset="0"/>
                  <a:ea typeface="宋体" panose="02010600030101010101" pitchFamily="2" charset="-122"/>
                </a:defRPr>
              </a:lvl4pPr>
              <a:lvl5pPr marL="2057400" indent="-228600" eaLnBrk="0" hangingPunct="0">
                <a:defRPr kumimoji="1" sz="2800"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kumimoji="0" lang="en-US" altLang="zh-CN" sz="3200">
                  <a:latin typeface="黑体" panose="02010609060101010101" pitchFamily="49" charset="-122"/>
                  <a:ea typeface="黑体" panose="02010609060101010101" pitchFamily="49" charset="-122"/>
                </a:rPr>
                <a:t>B</a:t>
              </a:r>
            </a:p>
          </p:txBody>
        </p:sp>
        <p:sp>
          <p:nvSpPr>
            <p:cNvPr id="74763" name="Text Box 11"/>
            <p:cNvSpPr txBox="1">
              <a:spLocks noChangeArrowheads="1"/>
            </p:cNvSpPr>
            <p:nvPr/>
          </p:nvSpPr>
          <p:spPr bwMode="auto">
            <a:xfrm>
              <a:off x="1735" y="1344"/>
              <a:ext cx="221" cy="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800" b="1">
                  <a:solidFill>
                    <a:schemeClr val="tx1"/>
                  </a:solidFill>
                  <a:latin typeface="Arial" panose="020B0604020202020204" pitchFamily="34" charset="0"/>
                  <a:ea typeface="宋体" panose="02010600030101010101" pitchFamily="2" charset="-122"/>
                </a:defRPr>
              </a:lvl1pPr>
              <a:lvl2pPr marL="742950" indent="-285750" eaLnBrk="0" hangingPunct="0">
                <a:defRPr kumimoji="1" sz="2800" b="1">
                  <a:solidFill>
                    <a:schemeClr val="tx1"/>
                  </a:solidFill>
                  <a:latin typeface="Arial" panose="020B0604020202020204" pitchFamily="34" charset="0"/>
                  <a:ea typeface="宋体" panose="02010600030101010101" pitchFamily="2" charset="-122"/>
                </a:defRPr>
              </a:lvl2pPr>
              <a:lvl3pPr marL="1143000" indent="-228600" eaLnBrk="0" hangingPunct="0">
                <a:defRPr kumimoji="1" sz="2800" b="1">
                  <a:solidFill>
                    <a:schemeClr val="tx1"/>
                  </a:solidFill>
                  <a:latin typeface="Arial" panose="020B0604020202020204" pitchFamily="34" charset="0"/>
                  <a:ea typeface="宋体" panose="02010600030101010101" pitchFamily="2" charset="-122"/>
                </a:defRPr>
              </a:lvl3pPr>
              <a:lvl4pPr marL="1600200" indent="-228600" eaLnBrk="0" hangingPunct="0">
                <a:defRPr kumimoji="1" sz="2800" b="1">
                  <a:solidFill>
                    <a:schemeClr val="tx1"/>
                  </a:solidFill>
                  <a:latin typeface="Arial" panose="020B0604020202020204" pitchFamily="34" charset="0"/>
                  <a:ea typeface="宋体" panose="02010600030101010101" pitchFamily="2" charset="-122"/>
                </a:defRPr>
              </a:lvl4pPr>
              <a:lvl5pPr marL="2057400" indent="-228600" eaLnBrk="0" hangingPunct="0">
                <a:defRPr kumimoji="1" sz="2800"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kumimoji="0" lang="en-US" altLang="zh-CN" sz="3200">
                  <a:latin typeface="黑体" panose="02010609060101010101" pitchFamily="49" charset="-122"/>
                  <a:ea typeface="黑体" panose="02010609060101010101" pitchFamily="49" charset="-122"/>
                </a:rPr>
                <a:t>A</a:t>
              </a:r>
            </a:p>
          </p:txBody>
        </p:sp>
      </p:grpSp>
      <p:sp>
        <p:nvSpPr>
          <p:cNvPr id="70668" name="Line 12"/>
          <p:cNvSpPr>
            <a:spLocks noChangeShapeType="1"/>
          </p:cNvSpPr>
          <p:nvPr/>
        </p:nvSpPr>
        <p:spPr bwMode="auto">
          <a:xfrm>
            <a:off x="5435600" y="4292600"/>
            <a:ext cx="2447925" cy="1152525"/>
          </a:xfrm>
          <a:prstGeom prst="line">
            <a:avLst/>
          </a:prstGeom>
          <a:noFill/>
          <a:ln w="38100">
            <a:solidFill>
              <a:srgbClr val="8000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0669" name="Text Box 13"/>
          <p:cNvSpPr txBox="1">
            <a:spLocks noChangeArrowheads="1"/>
          </p:cNvSpPr>
          <p:nvPr/>
        </p:nvSpPr>
        <p:spPr bwMode="auto">
          <a:xfrm>
            <a:off x="5175250" y="3733800"/>
            <a:ext cx="50482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800" b="1">
                <a:solidFill>
                  <a:schemeClr val="tx1"/>
                </a:solidFill>
                <a:latin typeface="Arial" panose="020B0604020202020204" pitchFamily="34" charset="0"/>
                <a:ea typeface="宋体" panose="02010600030101010101" pitchFamily="2" charset="-122"/>
              </a:defRPr>
            </a:lvl1pPr>
            <a:lvl2pPr marL="742950" indent="-285750" eaLnBrk="0" hangingPunct="0">
              <a:defRPr kumimoji="1" sz="2800" b="1">
                <a:solidFill>
                  <a:schemeClr val="tx1"/>
                </a:solidFill>
                <a:latin typeface="Arial" panose="020B0604020202020204" pitchFamily="34" charset="0"/>
                <a:ea typeface="宋体" panose="02010600030101010101" pitchFamily="2" charset="-122"/>
              </a:defRPr>
            </a:lvl2pPr>
            <a:lvl3pPr marL="1143000" indent="-228600" eaLnBrk="0" hangingPunct="0">
              <a:defRPr kumimoji="1" sz="2800" b="1">
                <a:solidFill>
                  <a:schemeClr val="tx1"/>
                </a:solidFill>
                <a:latin typeface="Arial" panose="020B0604020202020204" pitchFamily="34" charset="0"/>
                <a:ea typeface="宋体" panose="02010600030101010101" pitchFamily="2" charset="-122"/>
              </a:defRPr>
            </a:lvl3pPr>
            <a:lvl4pPr marL="1600200" indent="-228600" eaLnBrk="0" hangingPunct="0">
              <a:defRPr kumimoji="1" sz="2800" b="1">
                <a:solidFill>
                  <a:schemeClr val="tx1"/>
                </a:solidFill>
                <a:latin typeface="Arial" panose="020B0604020202020204" pitchFamily="34" charset="0"/>
                <a:ea typeface="宋体" panose="02010600030101010101" pitchFamily="2" charset="-122"/>
              </a:defRPr>
            </a:lvl4pPr>
            <a:lvl5pPr marL="2057400" indent="-228600" eaLnBrk="0" hangingPunct="0">
              <a:defRPr kumimoji="1" sz="2800"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kumimoji="0" lang="en-US" altLang="zh-CN" sz="3200">
                <a:solidFill>
                  <a:srgbClr val="990000"/>
                </a:solidFill>
                <a:latin typeface="黑体" panose="02010609060101010101" pitchFamily="49" charset="-122"/>
                <a:ea typeface="黑体" panose="02010609060101010101" pitchFamily="49" charset="-122"/>
              </a:rPr>
              <a:t>E</a:t>
            </a:r>
          </a:p>
        </p:txBody>
      </p:sp>
      <p:sp>
        <p:nvSpPr>
          <p:cNvPr id="70670" name="Text Box 14"/>
          <p:cNvSpPr txBox="1">
            <a:spLocks noChangeArrowheads="1"/>
          </p:cNvSpPr>
          <p:nvPr/>
        </p:nvSpPr>
        <p:spPr bwMode="auto">
          <a:xfrm>
            <a:off x="7923213" y="5002213"/>
            <a:ext cx="608012"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800" b="1">
                <a:solidFill>
                  <a:schemeClr val="tx1"/>
                </a:solidFill>
                <a:latin typeface="Arial" panose="020B0604020202020204" pitchFamily="34" charset="0"/>
                <a:ea typeface="宋体" panose="02010600030101010101" pitchFamily="2" charset="-122"/>
              </a:defRPr>
            </a:lvl1pPr>
            <a:lvl2pPr marL="742950" indent="-285750" eaLnBrk="0" hangingPunct="0">
              <a:defRPr kumimoji="1" sz="2800" b="1">
                <a:solidFill>
                  <a:schemeClr val="tx1"/>
                </a:solidFill>
                <a:latin typeface="Arial" panose="020B0604020202020204" pitchFamily="34" charset="0"/>
                <a:ea typeface="宋体" panose="02010600030101010101" pitchFamily="2" charset="-122"/>
              </a:defRPr>
            </a:lvl2pPr>
            <a:lvl3pPr marL="1143000" indent="-228600" eaLnBrk="0" hangingPunct="0">
              <a:defRPr kumimoji="1" sz="2800" b="1">
                <a:solidFill>
                  <a:schemeClr val="tx1"/>
                </a:solidFill>
                <a:latin typeface="Arial" panose="020B0604020202020204" pitchFamily="34" charset="0"/>
                <a:ea typeface="宋体" panose="02010600030101010101" pitchFamily="2" charset="-122"/>
              </a:defRPr>
            </a:lvl3pPr>
            <a:lvl4pPr marL="1600200" indent="-228600" eaLnBrk="0" hangingPunct="0">
              <a:defRPr kumimoji="1" sz="2800" b="1">
                <a:solidFill>
                  <a:schemeClr val="tx1"/>
                </a:solidFill>
                <a:latin typeface="Arial" panose="020B0604020202020204" pitchFamily="34" charset="0"/>
                <a:ea typeface="宋体" panose="02010600030101010101" pitchFamily="2" charset="-122"/>
              </a:defRPr>
            </a:lvl4pPr>
            <a:lvl5pPr marL="2057400" indent="-228600" eaLnBrk="0" hangingPunct="0">
              <a:defRPr kumimoji="1" sz="2800"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kumimoji="0" lang="en-US" altLang="zh-CN" sz="3200">
                <a:solidFill>
                  <a:srgbClr val="990000"/>
                </a:solidFill>
                <a:latin typeface="黑体" panose="02010609060101010101" pitchFamily="49" charset="-122"/>
                <a:ea typeface="黑体" panose="02010609060101010101" pitchFamily="49" charset="-122"/>
              </a:rPr>
              <a:t>F</a:t>
            </a:r>
          </a:p>
        </p:txBody>
      </p:sp>
      <p:sp>
        <p:nvSpPr>
          <p:cNvPr id="70671" name="Line 15"/>
          <p:cNvSpPr>
            <a:spLocks noChangeShapeType="1"/>
          </p:cNvSpPr>
          <p:nvPr/>
        </p:nvSpPr>
        <p:spPr bwMode="auto">
          <a:xfrm>
            <a:off x="5846763" y="5876925"/>
            <a:ext cx="2952750" cy="0"/>
          </a:xfrm>
          <a:prstGeom prst="line">
            <a:avLst/>
          </a:prstGeom>
          <a:noFill/>
          <a:ln w="38100">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70672" name="Line 16"/>
          <p:cNvSpPr>
            <a:spLocks noChangeShapeType="1"/>
          </p:cNvSpPr>
          <p:nvPr/>
        </p:nvSpPr>
        <p:spPr bwMode="auto">
          <a:xfrm>
            <a:off x="4530725" y="3860800"/>
            <a:ext cx="4248150" cy="2016125"/>
          </a:xfrm>
          <a:prstGeom prst="line">
            <a:avLst/>
          </a:prstGeom>
          <a:noFill/>
          <a:ln w="38100">
            <a:solidFill>
              <a:srgbClr val="8000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0673" name="Line 17"/>
          <p:cNvSpPr>
            <a:spLocks noChangeShapeType="1"/>
          </p:cNvSpPr>
          <p:nvPr/>
        </p:nvSpPr>
        <p:spPr bwMode="auto">
          <a:xfrm flipH="1">
            <a:off x="4530725" y="3833813"/>
            <a:ext cx="4032250" cy="6350"/>
          </a:xfrm>
          <a:prstGeom prst="line">
            <a:avLst/>
          </a:prstGeom>
          <a:noFill/>
          <a:ln w="38100">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grpSp>
        <p:nvGrpSpPr>
          <p:cNvPr id="74770" name="Group 18"/>
          <p:cNvGrpSpPr/>
          <p:nvPr/>
        </p:nvGrpSpPr>
        <p:grpSpPr bwMode="auto">
          <a:xfrm>
            <a:off x="0" y="3213100"/>
            <a:ext cx="4071938" cy="3251200"/>
            <a:chOff x="0" y="2024"/>
            <a:chExt cx="2565" cy="2048"/>
          </a:xfrm>
        </p:grpSpPr>
        <p:grpSp>
          <p:nvGrpSpPr>
            <p:cNvPr id="74771" name="Group 19"/>
            <p:cNvGrpSpPr/>
            <p:nvPr/>
          </p:nvGrpSpPr>
          <p:grpSpPr bwMode="auto">
            <a:xfrm>
              <a:off x="0" y="2024"/>
              <a:ext cx="2565" cy="2048"/>
              <a:chOff x="0" y="2024"/>
              <a:chExt cx="2565" cy="2048"/>
            </a:xfrm>
          </p:grpSpPr>
          <p:grpSp>
            <p:nvGrpSpPr>
              <p:cNvPr id="74772" name="Group 20"/>
              <p:cNvGrpSpPr/>
              <p:nvPr/>
            </p:nvGrpSpPr>
            <p:grpSpPr bwMode="auto">
              <a:xfrm>
                <a:off x="0" y="2024"/>
                <a:ext cx="2565" cy="2048"/>
                <a:chOff x="1111" y="1344"/>
                <a:chExt cx="2565" cy="2048"/>
              </a:xfrm>
            </p:grpSpPr>
            <p:sp>
              <p:nvSpPr>
                <p:cNvPr id="74773" name="AutoShape 21"/>
                <p:cNvSpPr>
                  <a:spLocks noChangeArrowheads="1"/>
                </p:cNvSpPr>
                <p:nvPr/>
              </p:nvSpPr>
              <p:spPr bwMode="auto">
                <a:xfrm>
                  <a:off x="1184" y="1745"/>
                  <a:ext cx="2492" cy="1282"/>
                </a:xfrm>
                <a:prstGeom prst="parallelogram">
                  <a:avLst>
                    <a:gd name="adj" fmla="val 48596"/>
                  </a:avLst>
                </a:prstGeom>
                <a:solidFill>
                  <a:srgbClr val="FFFFFF">
                    <a:alpha val="0"/>
                  </a:srgbClr>
                </a:solidFill>
                <a:ln w="50800">
                  <a:solidFill>
                    <a:schemeClr val="tx1"/>
                  </a:solidFill>
                  <a:miter lim="800000"/>
                </a:ln>
              </p:spPr>
              <p:txBody>
                <a:bodyPr wrap="none" anchor="ctr"/>
                <a:lstStyle/>
                <a:p>
                  <a:pPr algn="l"/>
                  <a:endParaRPr kumimoji="0" lang="zh-CN" altLang="en-US" sz="1800" b="0"/>
                </a:p>
              </p:txBody>
            </p:sp>
            <p:sp>
              <p:nvSpPr>
                <p:cNvPr id="74774" name="Line 22"/>
                <p:cNvSpPr>
                  <a:spLocks noChangeShapeType="1"/>
                </p:cNvSpPr>
                <p:nvPr/>
              </p:nvSpPr>
              <p:spPr bwMode="auto">
                <a:xfrm flipV="1">
                  <a:off x="1184" y="1745"/>
                  <a:ext cx="2492" cy="1282"/>
                </a:xfrm>
                <a:prstGeom prst="line">
                  <a:avLst/>
                </a:prstGeom>
                <a:noFill/>
                <a:ln w="38100">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74775" name="Line 23"/>
                <p:cNvSpPr>
                  <a:spLocks noChangeShapeType="1"/>
                </p:cNvSpPr>
                <p:nvPr/>
              </p:nvSpPr>
              <p:spPr bwMode="auto">
                <a:xfrm flipH="1" flipV="1">
                  <a:off x="1807" y="1745"/>
                  <a:ext cx="1246" cy="1282"/>
                </a:xfrm>
                <a:prstGeom prst="line">
                  <a:avLst/>
                </a:prstGeom>
                <a:noFill/>
                <a:ln w="38100">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74776" name="Text Box 24"/>
                <p:cNvSpPr txBox="1">
                  <a:spLocks noChangeArrowheads="1"/>
                </p:cNvSpPr>
                <p:nvPr/>
              </p:nvSpPr>
              <p:spPr bwMode="auto">
                <a:xfrm>
                  <a:off x="2314" y="2284"/>
                  <a:ext cx="221"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800" b="1">
                      <a:solidFill>
                        <a:schemeClr val="tx1"/>
                      </a:solidFill>
                      <a:latin typeface="Arial" panose="020B0604020202020204" pitchFamily="34" charset="0"/>
                      <a:ea typeface="宋体" panose="02010600030101010101" pitchFamily="2" charset="-122"/>
                    </a:defRPr>
                  </a:lvl1pPr>
                  <a:lvl2pPr marL="742950" indent="-285750" eaLnBrk="0" hangingPunct="0">
                    <a:defRPr kumimoji="1" sz="2800" b="1">
                      <a:solidFill>
                        <a:schemeClr val="tx1"/>
                      </a:solidFill>
                      <a:latin typeface="Arial" panose="020B0604020202020204" pitchFamily="34" charset="0"/>
                      <a:ea typeface="宋体" panose="02010600030101010101" pitchFamily="2" charset="-122"/>
                    </a:defRPr>
                  </a:lvl2pPr>
                  <a:lvl3pPr marL="1143000" indent="-228600" eaLnBrk="0" hangingPunct="0">
                    <a:defRPr kumimoji="1" sz="2800" b="1">
                      <a:solidFill>
                        <a:schemeClr val="tx1"/>
                      </a:solidFill>
                      <a:latin typeface="Arial" panose="020B0604020202020204" pitchFamily="34" charset="0"/>
                      <a:ea typeface="宋体" panose="02010600030101010101" pitchFamily="2" charset="-122"/>
                    </a:defRPr>
                  </a:lvl3pPr>
                  <a:lvl4pPr marL="1600200" indent="-228600" eaLnBrk="0" hangingPunct="0">
                    <a:defRPr kumimoji="1" sz="2800" b="1">
                      <a:solidFill>
                        <a:schemeClr val="tx1"/>
                      </a:solidFill>
                      <a:latin typeface="Arial" panose="020B0604020202020204" pitchFamily="34" charset="0"/>
                      <a:ea typeface="宋体" panose="02010600030101010101" pitchFamily="2" charset="-122"/>
                    </a:defRPr>
                  </a:lvl4pPr>
                  <a:lvl5pPr marL="2057400" indent="-228600" eaLnBrk="0" hangingPunct="0">
                    <a:defRPr kumimoji="1" sz="2800"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kumimoji="0" lang="en-US" altLang="zh-CN" sz="1200">
                      <a:solidFill>
                        <a:srgbClr val="990000"/>
                      </a:solidFill>
                      <a:latin typeface="隶书" panose="02010509060101010101" pitchFamily="49" charset="-122"/>
                      <a:ea typeface="隶书" panose="02010509060101010101" pitchFamily="49" charset="-122"/>
                    </a:rPr>
                    <a:t>●</a:t>
                  </a:r>
                </a:p>
              </p:txBody>
            </p:sp>
            <p:sp>
              <p:nvSpPr>
                <p:cNvPr id="74777" name="Text Box 25"/>
                <p:cNvSpPr txBox="1">
                  <a:spLocks noChangeArrowheads="1"/>
                </p:cNvSpPr>
                <p:nvPr/>
              </p:nvSpPr>
              <p:spPr bwMode="auto">
                <a:xfrm>
                  <a:off x="2322" y="2014"/>
                  <a:ext cx="221" cy="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800" b="1">
                      <a:solidFill>
                        <a:schemeClr val="tx1"/>
                      </a:solidFill>
                      <a:latin typeface="Arial" panose="020B0604020202020204" pitchFamily="34" charset="0"/>
                      <a:ea typeface="宋体" panose="02010600030101010101" pitchFamily="2" charset="-122"/>
                    </a:defRPr>
                  </a:lvl1pPr>
                  <a:lvl2pPr marL="742950" indent="-285750" eaLnBrk="0" hangingPunct="0">
                    <a:defRPr kumimoji="1" sz="2800" b="1">
                      <a:solidFill>
                        <a:schemeClr val="tx1"/>
                      </a:solidFill>
                      <a:latin typeface="Arial" panose="020B0604020202020204" pitchFamily="34" charset="0"/>
                      <a:ea typeface="宋体" panose="02010600030101010101" pitchFamily="2" charset="-122"/>
                    </a:defRPr>
                  </a:lvl2pPr>
                  <a:lvl3pPr marL="1143000" indent="-228600" eaLnBrk="0" hangingPunct="0">
                    <a:defRPr kumimoji="1" sz="2800" b="1">
                      <a:solidFill>
                        <a:schemeClr val="tx1"/>
                      </a:solidFill>
                      <a:latin typeface="Arial" panose="020B0604020202020204" pitchFamily="34" charset="0"/>
                      <a:ea typeface="宋体" panose="02010600030101010101" pitchFamily="2" charset="-122"/>
                    </a:defRPr>
                  </a:lvl3pPr>
                  <a:lvl4pPr marL="1600200" indent="-228600" eaLnBrk="0" hangingPunct="0">
                    <a:defRPr kumimoji="1" sz="2800" b="1">
                      <a:solidFill>
                        <a:schemeClr val="tx1"/>
                      </a:solidFill>
                      <a:latin typeface="Arial" panose="020B0604020202020204" pitchFamily="34" charset="0"/>
                      <a:ea typeface="宋体" panose="02010600030101010101" pitchFamily="2" charset="-122"/>
                    </a:defRPr>
                  </a:lvl4pPr>
                  <a:lvl5pPr marL="2057400" indent="-228600" eaLnBrk="0" hangingPunct="0">
                    <a:defRPr kumimoji="1" sz="2800"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kumimoji="0" lang="en-US" altLang="zh-CN" sz="3200">
                      <a:latin typeface="黑体" panose="02010609060101010101" pitchFamily="49" charset="-122"/>
                      <a:ea typeface="黑体" panose="02010609060101010101" pitchFamily="49" charset="-122"/>
                    </a:rPr>
                    <a:t>O</a:t>
                  </a:r>
                </a:p>
              </p:txBody>
            </p:sp>
            <p:sp>
              <p:nvSpPr>
                <p:cNvPr id="74778" name="Text Box 26"/>
                <p:cNvSpPr txBox="1">
                  <a:spLocks noChangeArrowheads="1"/>
                </p:cNvSpPr>
                <p:nvPr/>
              </p:nvSpPr>
              <p:spPr bwMode="auto">
                <a:xfrm>
                  <a:off x="3449" y="1379"/>
                  <a:ext cx="221" cy="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800" b="1">
                      <a:solidFill>
                        <a:schemeClr val="tx1"/>
                      </a:solidFill>
                      <a:latin typeface="Arial" panose="020B0604020202020204" pitchFamily="34" charset="0"/>
                      <a:ea typeface="宋体" panose="02010600030101010101" pitchFamily="2" charset="-122"/>
                    </a:defRPr>
                  </a:lvl1pPr>
                  <a:lvl2pPr marL="742950" indent="-285750" eaLnBrk="0" hangingPunct="0">
                    <a:defRPr kumimoji="1" sz="2800" b="1">
                      <a:solidFill>
                        <a:schemeClr val="tx1"/>
                      </a:solidFill>
                      <a:latin typeface="Arial" panose="020B0604020202020204" pitchFamily="34" charset="0"/>
                      <a:ea typeface="宋体" panose="02010600030101010101" pitchFamily="2" charset="-122"/>
                    </a:defRPr>
                  </a:lvl2pPr>
                  <a:lvl3pPr marL="1143000" indent="-228600" eaLnBrk="0" hangingPunct="0">
                    <a:defRPr kumimoji="1" sz="2800" b="1">
                      <a:solidFill>
                        <a:schemeClr val="tx1"/>
                      </a:solidFill>
                      <a:latin typeface="Arial" panose="020B0604020202020204" pitchFamily="34" charset="0"/>
                      <a:ea typeface="宋体" panose="02010600030101010101" pitchFamily="2" charset="-122"/>
                    </a:defRPr>
                  </a:lvl3pPr>
                  <a:lvl4pPr marL="1600200" indent="-228600" eaLnBrk="0" hangingPunct="0">
                    <a:defRPr kumimoji="1" sz="2800" b="1">
                      <a:solidFill>
                        <a:schemeClr val="tx1"/>
                      </a:solidFill>
                      <a:latin typeface="Arial" panose="020B0604020202020204" pitchFamily="34" charset="0"/>
                      <a:ea typeface="宋体" panose="02010600030101010101" pitchFamily="2" charset="-122"/>
                    </a:defRPr>
                  </a:lvl4pPr>
                  <a:lvl5pPr marL="2057400" indent="-228600" eaLnBrk="0" hangingPunct="0">
                    <a:defRPr kumimoji="1" sz="2800"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kumimoji="0" lang="en-US" altLang="zh-CN" sz="3200">
                      <a:latin typeface="黑体" panose="02010609060101010101" pitchFamily="49" charset="-122"/>
                      <a:ea typeface="黑体" panose="02010609060101010101" pitchFamily="49" charset="-122"/>
                    </a:rPr>
                    <a:t>D</a:t>
                  </a:r>
                </a:p>
              </p:txBody>
            </p:sp>
            <p:sp>
              <p:nvSpPr>
                <p:cNvPr id="74779" name="Text Box 27"/>
                <p:cNvSpPr txBox="1">
                  <a:spLocks noChangeArrowheads="1"/>
                </p:cNvSpPr>
                <p:nvPr/>
              </p:nvSpPr>
              <p:spPr bwMode="auto">
                <a:xfrm>
                  <a:off x="2870" y="3027"/>
                  <a:ext cx="221" cy="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800" b="1">
                      <a:solidFill>
                        <a:schemeClr val="tx1"/>
                      </a:solidFill>
                      <a:latin typeface="Arial" panose="020B0604020202020204" pitchFamily="34" charset="0"/>
                      <a:ea typeface="宋体" panose="02010600030101010101" pitchFamily="2" charset="-122"/>
                    </a:defRPr>
                  </a:lvl1pPr>
                  <a:lvl2pPr marL="742950" indent="-285750" eaLnBrk="0" hangingPunct="0">
                    <a:defRPr kumimoji="1" sz="2800" b="1">
                      <a:solidFill>
                        <a:schemeClr val="tx1"/>
                      </a:solidFill>
                      <a:latin typeface="Arial" panose="020B0604020202020204" pitchFamily="34" charset="0"/>
                      <a:ea typeface="宋体" panose="02010600030101010101" pitchFamily="2" charset="-122"/>
                    </a:defRPr>
                  </a:lvl2pPr>
                  <a:lvl3pPr marL="1143000" indent="-228600" eaLnBrk="0" hangingPunct="0">
                    <a:defRPr kumimoji="1" sz="2800" b="1">
                      <a:solidFill>
                        <a:schemeClr val="tx1"/>
                      </a:solidFill>
                      <a:latin typeface="Arial" panose="020B0604020202020204" pitchFamily="34" charset="0"/>
                      <a:ea typeface="宋体" panose="02010600030101010101" pitchFamily="2" charset="-122"/>
                    </a:defRPr>
                  </a:lvl3pPr>
                  <a:lvl4pPr marL="1600200" indent="-228600" eaLnBrk="0" hangingPunct="0">
                    <a:defRPr kumimoji="1" sz="2800" b="1">
                      <a:solidFill>
                        <a:schemeClr val="tx1"/>
                      </a:solidFill>
                      <a:latin typeface="Arial" panose="020B0604020202020204" pitchFamily="34" charset="0"/>
                      <a:ea typeface="宋体" panose="02010600030101010101" pitchFamily="2" charset="-122"/>
                    </a:defRPr>
                  </a:lvl4pPr>
                  <a:lvl5pPr marL="2057400" indent="-228600" eaLnBrk="0" hangingPunct="0">
                    <a:defRPr kumimoji="1" sz="2800"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kumimoji="0" lang="en-US" altLang="zh-CN" sz="3200">
                      <a:latin typeface="黑体" panose="02010609060101010101" pitchFamily="49" charset="-122"/>
                      <a:ea typeface="黑体" panose="02010609060101010101" pitchFamily="49" charset="-122"/>
                    </a:rPr>
                    <a:t>C</a:t>
                  </a:r>
                </a:p>
              </p:txBody>
            </p:sp>
            <p:sp>
              <p:nvSpPr>
                <p:cNvPr id="74780" name="Text Box 28"/>
                <p:cNvSpPr txBox="1">
                  <a:spLocks noChangeArrowheads="1"/>
                </p:cNvSpPr>
                <p:nvPr/>
              </p:nvSpPr>
              <p:spPr bwMode="auto">
                <a:xfrm>
                  <a:off x="1111" y="2992"/>
                  <a:ext cx="221" cy="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800" b="1">
                      <a:solidFill>
                        <a:schemeClr val="tx1"/>
                      </a:solidFill>
                      <a:latin typeface="Arial" panose="020B0604020202020204" pitchFamily="34" charset="0"/>
                      <a:ea typeface="宋体" panose="02010600030101010101" pitchFamily="2" charset="-122"/>
                    </a:defRPr>
                  </a:lvl1pPr>
                  <a:lvl2pPr marL="742950" indent="-285750" eaLnBrk="0" hangingPunct="0">
                    <a:defRPr kumimoji="1" sz="2800" b="1">
                      <a:solidFill>
                        <a:schemeClr val="tx1"/>
                      </a:solidFill>
                      <a:latin typeface="Arial" panose="020B0604020202020204" pitchFamily="34" charset="0"/>
                      <a:ea typeface="宋体" panose="02010600030101010101" pitchFamily="2" charset="-122"/>
                    </a:defRPr>
                  </a:lvl2pPr>
                  <a:lvl3pPr marL="1143000" indent="-228600" eaLnBrk="0" hangingPunct="0">
                    <a:defRPr kumimoji="1" sz="2800" b="1">
                      <a:solidFill>
                        <a:schemeClr val="tx1"/>
                      </a:solidFill>
                      <a:latin typeface="Arial" panose="020B0604020202020204" pitchFamily="34" charset="0"/>
                      <a:ea typeface="宋体" panose="02010600030101010101" pitchFamily="2" charset="-122"/>
                    </a:defRPr>
                  </a:lvl3pPr>
                  <a:lvl4pPr marL="1600200" indent="-228600" eaLnBrk="0" hangingPunct="0">
                    <a:defRPr kumimoji="1" sz="2800" b="1">
                      <a:solidFill>
                        <a:schemeClr val="tx1"/>
                      </a:solidFill>
                      <a:latin typeface="Arial" panose="020B0604020202020204" pitchFamily="34" charset="0"/>
                      <a:ea typeface="宋体" panose="02010600030101010101" pitchFamily="2" charset="-122"/>
                    </a:defRPr>
                  </a:lvl4pPr>
                  <a:lvl5pPr marL="2057400" indent="-228600" eaLnBrk="0" hangingPunct="0">
                    <a:defRPr kumimoji="1" sz="2800"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kumimoji="0" lang="en-US" altLang="zh-CN" sz="3200">
                      <a:latin typeface="黑体" panose="02010609060101010101" pitchFamily="49" charset="-122"/>
                      <a:ea typeface="黑体" panose="02010609060101010101" pitchFamily="49" charset="-122"/>
                    </a:rPr>
                    <a:t>B</a:t>
                  </a:r>
                </a:p>
              </p:txBody>
            </p:sp>
            <p:sp>
              <p:nvSpPr>
                <p:cNvPr id="74781" name="Text Box 29"/>
                <p:cNvSpPr txBox="1">
                  <a:spLocks noChangeArrowheads="1"/>
                </p:cNvSpPr>
                <p:nvPr/>
              </p:nvSpPr>
              <p:spPr bwMode="auto">
                <a:xfrm>
                  <a:off x="1735" y="1344"/>
                  <a:ext cx="221" cy="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800" b="1">
                      <a:solidFill>
                        <a:schemeClr val="tx1"/>
                      </a:solidFill>
                      <a:latin typeface="Arial" panose="020B0604020202020204" pitchFamily="34" charset="0"/>
                      <a:ea typeface="宋体" panose="02010600030101010101" pitchFamily="2" charset="-122"/>
                    </a:defRPr>
                  </a:lvl1pPr>
                  <a:lvl2pPr marL="742950" indent="-285750" eaLnBrk="0" hangingPunct="0">
                    <a:defRPr kumimoji="1" sz="2800" b="1">
                      <a:solidFill>
                        <a:schemeClr val="tx1"/>
                      </a:solidFill>
                      <a:latin typeface="Arial" panose="020B0604020202020204" pitchFamily="34" charset="0"/>
                      <a:ea typeface="宋体" panose="02010600030101010101" pitchFamily="2" charset="-122"/>
                    </a:defRPr>
                  </a:lvl2pPr>
                  <a:lvl3pPr marL="1143000" indent="-228600" eaLnBrk="0" hangingPunct="0">
                    <a:defRPr kumimoji="1" sz="2800" b="1">
                      <a:solidFill>
                        <a:schemeClr val="tx1"/>
                      </a:solidFill>
                      <a:latin typeface="Arial" panose="020B0604020202020204" pitchFamily="34" charset="0"/>
                      <a:ea typeface="宋体" panose="02010600030101010101" pitchFamily="2" charset="-122"/>
                    </a:defRPr>
                  </a:lvl3pPr>
                  <a:lvl4pPr marL="1600200" indent="-228600" eaLnBrk="0" hangingPunct="0">
                    <a:defRPr kumimoji="1" sz="2800" b="1">
                      <a:solidFill>
                        <a:schemeClr val="tx1"/>
                      </a:solidFill>
                      <a:latin typeface="Arial" panose="020B0604020202020204" pitchFamily="34" charset="0"/>
                      <a:ea typeface="宋体" panose="02010600030101010101" pitchFamily="2" charset="-122"/>
                    </a:defRPr>
                  </a:lvl4pPr>
                  <a:lvl5pPr marL="2057400" indent="-228600" eaLnBrk="0" hangingPunct="0">
                    <a:defRPr kumimoji="1" sz="2800"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kumimoji="0" lang="en-US" altLang="zh-CN" sz="3200">
                      <a:latin typeface="黑体" panose="02010609060101010101" pitchFamily="49" charset="-122"/>
                      <a:ea typeface="黑体" panose="02010609060101010101" pitchFamily="49" charset="-122"/>
                    </a:rPr>
                    <a:t>A</a:t>
                  </a:r>
                </a:p>
              </p:txBody>
            </p:sp>
          </p:grpSp>
          <p:sp>
            <p:nvSpPr>
              <p:cNvPr id="74782" name="Line 30"/>
              <p:cNvSpPr>
                <a:spLocks noChangeShapeType="1"/>
              </p:cNvSpPr>
              <p:nvPr/>
            </p:nvSpPr>
            <p:spPr bwMode="auto">
              <a:xfrm>
                <a:off x="544" y="2704"/>
                <a:ext cx="1542" cy="726"/>
              </a:xfrm>
              <a:prstGeom prst="line">
                <a:avLst/>
              </a:prstGeom>
              <a:noFill/>
              <a:ln w="38100">
                <a:solidFill>
                  <a:srgbClr val="8000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4783" name="Text Box 31"/>
              <p:cNvSpPr txBox="1">
                <a:spLocks noChangeArrowheads="1"/>
              </p:cNvSpPr>
              <p:nvPr/>
            </p:nvSpPr>
            <p:spPr bwMode="auto">
              <a:xfrm>
                <a:off x="380" y="2352"/>
                <a:ext cx="318" cy="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800" b="1">
                    <a:solidFill>
                      <a:schemeClr val="tx1"/>
                    </a:solidFill>
                    <a:latin typeface="Arial" panose="020B0604020202020204" pitchFamily="34" charset="0"/>
                    <a:ea typeface="宋体" panose="02010600030101010101" pitchFamily="2" charset="-122"/>
                  </a:defRPr>
                </a:lvl1pPr>
                <a:lvl2pPr marL="742950" indent="-285750" eaLnBrk="0" hangingPunct="0">
                  <a:defRPr kumimoji="1" sz="2800" b="1">
                    <a:solidFill>
                      <a:schemeClr val="tx1"/>
                    </a:solidFill>
                    <a:latin typeface="Arial" panose="020B0604020202020204" pitchFamily="34" charset="0"/>
                    <a:ea typeface="宋体" panose="02010600030101010101" pitchFamily="2" charset="-122"/>
                  </a:defRPr>
                </a:lvl2pPr>
                <a:lvl3pPr marL="1143000" indent="-228600" eaLnBrk="0" hangingPunct="0">
                  <a:defRPr kumimoji="1" sz="2800" b="1">
                    <a:solidFill>
                      <a:schemeClr val="tx1"/>
                    </a:solidFill>
                    <a:latin typeface="Arial" panose="020B0604020202020204" pitchFamily="34" charset="0"/>
                    <a:ea typeface="宋体" panose="02010600030101010101" pitchFamily="2" charset="-122"/>
                  </a:defRPr>
                </a:lvl3pPr>
                <a:lvl4pPr marL="1600200" indent="-228600" eaLnBrk="0" hangingPunct="0">
                  <a:defRPr kumimoji="1" sz="2800" b="1">
                    <a:solidFill>
                      <a:schemeClr val="tx1"/>
                    </a:solidFill>
                    <a:latin typeface="Arial" panose="020B0604020202020204" pitchFamily="34" charset="0"/>
                    <a:ea typeface="宋体" panose="02010600030101010101" pitchFamily="2" charset="-122"/>
                  </a:defRPr>
                </a:lvl4pPr>
                <a:lvl5pPr marL="2057400" indent="-228600" eaLnBrk="0" hangingPunct="0">
                  <a:defRPr kumimoji="1" sz="2800"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kumimoji="0" lang="en-US" altLang="zh-CN" sz="3200">
                    <a:solidFill>
                      <a:srgbClr val="990000"/>
                    </a:solidFill>
                    <a:latin typeface="黑体" panose="02010609060101010101" pitchFamily="49" charset="-122"/>
                    <a:ea typeface="黑体" panose="02010609060101010101" pitchFamily="49" charset="-122"/>
                  </a:rPr>
                  <a:t>E</a:t>
                </a:r>
              </a:p>
            </p:txBody>
          </p:sp>
          <p:sp>
            <p:nvSpPr>
              <p:cNvPr id="74784" name="Text Box 32"/>
              <p:cNvSpPr txBox="1">
                <a:spLocks noChangeArrowheads="1"/>
              </p:cNvSpPr>
              <p:nvPr/>
            </p:nvSpPr>
            <p:spPr bwMode="auto">
              <a:xfrm>
                <a:off x="2111" y="3151"/>
                <a:ext cx="383" cy="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800" b="1">
                    <a:solidFill>
                      <a:schemeClr val="tx1"/>
                    </a:solidFill>
                    <a:latin typeface="Arial" panose="020B0604020202020204" pitchFamily="34" charset="0"/>
                    <a:ea typeface="宋体" panose="02010600030101010101" pitchFamily="2" charset="-122"/>
                  </a:defRPr>
                </a:lvl1pPr>
                <a:lvl2pPr marL="742950" indent="-285750" eaLnBrk="0" hangingPunct="0">
                  <a:defRPr kumimoji="1" sz="2800" b="1">
                    <a:solidFill>
                      <a:schemeClr val="tx1"/>
                    </a:solidFill>
                    <a:latin typeface="Arial" panose="020B0604020202020204" pitchFamily="34" charset="0"/>
                    <a:ea typeface="宋体" panose="02010600030101010101" pitchFamily="2" charset="-122"/>
                  </a:defRPr>
                </a:lvl2pPr>
                <a:lvl3pPr marL="1143000" indent="-228600" eaLnBrk="0" hangingPunct="0">
                  <a:defRPr kumimoji="1" sz="2800" b="1">
                    <a:solidFill>
                      <a:schemeClr val="tx1"/>
                    </a:solidFill>
                    <a:latin typeface="Arial" panose="020B0604020202020204" pitchFamily="34" charset="0"/>
                    <a:ea typeface="宋体" panose="02010600030101010101" pitchFamily="2" charset="-122"/>
                  </a:defRPr>
                </a:lvl3pPr>
                <a:lvl4pPr marL="1600200" indent="-228600" eaLnBrk="0" hangingPunct="0">
                  <a:defRPr kumimoji="1" sz="2800" b="1">
                    <a:solidFill>
                      <a:schemeClr val="tx1"/>
                    </a:solidFill>
                    <a:latin typeface="Arial" panose="020B0604020202020204" pitchFamily="34" charset="0"/>
                    <a:ea typeface="宋体" panose="02010600030101010101" pitchFamily="2" charset="-122"/>
                  </a:defRPr>
                </a:lvl4pPr>
                <a:lvl5pPr marL="2057400" indent="-228600" eaLnBrk="0" hangingPunct="0">
                  <a:defRPr kumimoji="1" sz="2800"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kumimoji="0" lang="en-US" altLang="zh-CN" sz="3200">
                    <a:solidFill>
                      <a:srgbClr val="990000"/>
                    </a:solidFill>
                    <a:latin typeface="黑体" panose="02010609060101010101" pitchFamily="49" charset="-122"/>
                    <a:ea typeface="黑体" panose="02010609060101010101" pitchFamily="49" charset="-122"/>
                  </a:rPr>
                  <a:t>F</a:t>
                </a:r>
              </a:p>
            </p:txBody>
          </p:sp>
        </p:grpSp>
        <p:sp>
          <p:nvSpPr>
            <p:cNvPr id="74785" name="Text Box 33"/>
            <p:cNvSpPr txBox="1">
              <a:spLocks noChangeArrowheads="1"/>
            </p:cNvSpPr>
            <p:nvPr/>
          </p:nvSpPr>
          <p:spPr bwMode="auto">
            <a:xfrm>
              <a:off x="567" y="3702"/>
              <a:ext cx="590" cy="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800" b="1">
                  <a:solidFill>
                    <a:schemeClr val="tx1"/>
                  </a:solidFill>
                  <a:latin typeface="Arial" panose="020B0604020202020204" pitchFamily="34" charset="0"/>
                  <a:ea typeface="宋体" panose="02010600030101010101" pitchFamily="2" charset="-122"/>
                </a:defRPr>
              </a:lvl1pPr>
              <a:lvl2pPr marL="742950" indent="-285750" eaLnBrk="0" hangingPunct="0">
                <a:defRPr kumimoji="1" sz="2800" b="1">
                  <a:solidFill>
                    <a:schemeClr val="tx1"/>
                  </a:solidFill>
                  <a:latin typeface="Arial" panose="020B0604020202020204" pitchFamily="34" charset="0"/>
                  <a:ea typeface="宋体" panose="02010600030101010101" pitchFamily="2" charset="-122"/>
                </a:defRPr>
              </a:lvl2pPr>
              <a:lvl3pPr marL="1143000" indent="-228600" eaLnBrk="0" hangingPunct="0">
                <a:defRPr kumimoji="1" sz="2800" b="1">
                  <a:solidFill>
                    <a:schemeClr val="tx1"/>
                  </a:solidFill>
                  <a:latin typeface="Arial" panose="020B0604020202020204" pitchFamily="34" charset="0"/>
                  <a:ea typeface="宋体" panose="02010600030101010101" pitchFamily="2" charset="-122"/>
                </a:defRPr>
              </a:lvl3pPr>
              <a:lvl4pPr marL="1600200" indent="-228600" eaLnBrk="0" hangingPunct="0">
                <a:defRPr kumimoji="1" sz="2800" b="1">
                  <a:solidFill>
                    <a:schemeClr val="tx1"/>
                  </a:solidFill>
                  <a:latin typeface="Arial" panose="020B0604020202020204" pitchFamily="34" charset="0"/>
                  <a:ea typeface="宋体" panose="02010600030101010101" pitchFamily="2" charset="-122"/>
                </a:defRPr>
              </a:lvl4pPr>
              <a:lvl5pPr marL="2057400" indent="-228600" eaLnBrk="0" hangingPunct="0">
                <a:defRPr kumimoji="1" sz="2800"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kumimoji="0" lang="en-US" altLang="zh-CN" sz="3200">
                  <a:latin typeface="黑体" panose="02010609060101010101" pitchFamily="49" charset="-122"/>
                  <a:ea typeface="黑体" panose="02010609060101010101" pitchFamily="49" charset="-122"/>
                </a:rPr>
                <a:t>(1)</a:t>
              </a:r>
            </a:p>
          </p:txBody>
        </p:sp>
      </p:grpSp>
      <p:sp>
        <p:nvSpPr>
          <p:cNvPr id="74786" name="Text Box 34"/>
          <p:cNvSpPr txBox="1">
            <a:spLocks noChangeArrowheads="1"/>
          </p:cNvSpPr>
          <p:nvPr/>
        </p:nvSpPr>
        <p:spPr bwMode="auto">
          <a:xfrm>
            <a:off x="5624513" y="5921375"/>
            <a:ext cx="792162"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800" b="1">
                <a:solidFill>
                  <a:schemeClr val="tx1"/>
                </a:solidFill>
                <a:latin typeface="Arial" panose="020B0604020202020204" pitchFamily="34" charset="0"/>
                <a:ea typeface="宋体" panose="02010600030101010101" pitchFamily="2" charset="-122"/>
              </a:defRPr>
            </a:lvl1pPr>
            <a:lvl2pPr marL="742950" indent="-285750" eaLnBrk="0" hangingPunct="0">
              <a:defRPr kumimoji="1" sz="2800" b="1">
                <a:solidFill>
                  <a:schemeClr val="tx1"/>
                </a:solidFill>
                <a:latin typeface="Arial" panose="020B0604020202020204" pitchFamily="34" charset="0"/>
                <a:ea typeface="宋体" panose="02010600030101010101" pitchFamily="2" charset="-122"/>
              </a:defRPr>
            </a:lvl2pPr>
            <a:lvl3pPr marL="1143000" indent="-228600" eaLnBrk="0" hangingPunct="0">
              <a:defRPr kumimoji="1" sz="2800" b="1">
                <a:solidFill>
                  <a:schemeClr val="tx1"/>
                </a:solidFill>
                <a:latin typeface="Arial" panose="020B0604020202020204" pitchFamily="34" charset="0"/>
                <a:ea typeface="宋体" panose="02010600030101010101" pitchFamily="2" charset="-122"/>
              </a:defRPr>
            </a:lvl3pPr>
            <a:lvl4pPr marL="1600200" indent="-228600" eaLnBrk="0" hangingPunct="0">
              <a:defRPr kumimoji="1" sz="2800" b="1">
                <a:solidFill>
                  <a:schemeClr val="tx1"/>
                </a:solidFill>
                <a:latin typeface="Arial" panose="020B0604020202020204" pitchFamily="34" charset="0"/>
                <a:ea typeface="宋体" panose="02010600030101010101" pitchFamily="2" charset="-122"/>
              </a:defRPr>
            </a:lvl4pPr>
            <a:lvl5pPr marL="2057400" indent="-228600" eaLnBrk="0" hangingPunct="0">
              <a:defRPr kumimoji="1" sz="2800"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kumimoji="0" lang="en-US" altLang="zh-CN" sz="3200">
                <a:latin typeface="黑体" panose="02010609060101010101" pitchFamily="49" charset="-122"/>
                <a:ea typeface="黑体" panose="02010609060101010101" pitchFamily="49" charset="-122"/>
              </a:rPr>
              <a:t>(2)</a:t>
            </a:r>
          </a:p>
        </p:txBody>
      </p:sp>
      <p:sp>
        <p:nvSpPr>
          <p:cNvPr id="70691" name="Text Box 35"/>
          <p:cNvSpPr txBox="1">
            <a:spLocks noChangeArrowheads="1"/>
          </p:cNvSpPr>
          <p:nvPr/>
        </p:nvSpPr>
        <p:spPr bwMode="auto">
          <a:xfrm>
            <a:off x="0" y="1082675"/>
            <a:ext cx="9144000" cy="180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800" b="1">
                <a:solidFill>
                  <a:schemeClr val="tx1"/>
                </a:solidFill>
                <a:latin typeface="Arial" panose="020B0604020202020204" pitchFamily="34" charset="0"/>
                <a:ea typeface="宋体" panose="02010600030101010101" pitchFamily="2" charset="-122"/>
              </a:defRPr>
            </a:lvl1pPr>
            <a:lvl2pPr marL="742950" indent="-285750" eaLnBrk="0" hangingPunct="0">
              <a:defRPr kumimoji="1" sz="2800" b="1">
                <a:solidFill>
                  <a:schemeClr val="tx1"/>
                </a:solidFill>
                <a:latin typeface="Arial" panose="020B0604020202020204" pitchFamily="34" charset="0"/>
                <a:ea typeface="宋体" panose="02010600030101010101" pitchFamily="2" charset="-122"/>
              </a:defRPr>
            </a:lvl2pPr>
            <a:lvl3pPr marL="1143000" indent="-228600" eaLnBrk="0" hangingPunct="0">
              <a:defRPr kumimoji="1" sz="2800" b="1">
                <a:solidFill>
                  <a:schemeClr val="tx1"/>
                </a:solidFill>
                <a:latin typeface="Arial" panose="020B0604020202020204" pitchFamily="34" charset="0"/>
                <a:ea typeface="宋体" panose="02010600030101010101" pitchFamily="2" charset="-122"/>
              </a:defRPr>
            </a:lvl3pPr>
            <a:lvl4pPr marL="1600200" indent="-228600" eaLnBrk="0" hangingPunct="0">
              <a:defRPr kumimoji="1" sz="2800" b="1">
                <a:solidFill>
                  <a:schemeClr val="tx1"/>
                </a:solidFill>
                <a:latin typeface="Arial" panose="020B0604020202020204" pitchFamily="34" charset="0"/>
                <a:ea typeface="宋体" panose="02010600030101010101" pitchFamily="2" charset="-122"/>
              </a:defRPr>
            </a:lvl4pPr>
            <a:lvl5pPr marL="2057400" indent="-228600" eaLnBrk="0" hangingPunct="0">
              <a:defRPr kumimoji="1" sz="2800"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kumimoji="0" lang="en-US" altLang="zh-CN" sz="4000">
                <a:solidFill>
                  <a:srgbClr val="0000FF"/>
                </a:solidFill>
                <a:latin typeface="黑体" panose="02010609060101010101" pitchFamily="49" charset="-122"/>
                <a:ea typeface="黑体" panose="02010609060101010101" pitchFamily="49" charset="-122"/>
              </a:rPr>
              <a:t>   </a:t>
            </a:r>
            <a:r>
              <a:rPr kumimoji="0" lang="zh-CN" altLang="en-US" sz="3600">
                <a:latin typeface="楷体_GB2312" pitchFamily="49" charset="-122"/>
                <a:ea typeface="楷体_GB2312" pitchFamily="49" charset="-122"/>
              </a:rPr>
              <a:t>在上述问题中</a:t>
            </a:r>
            <a:r>
              <a:rPr kumimoji="0" lang="en-US" altLang="zh-CN" sz="3600">
                <a:latin typeface="楷体_GB2312" pitchFamily="49" charset="-122"/>
                <a:ea typeface="楷体_GB2312" pitchFamily="49" charset="-122"/>
              </a:rPr>
              <a:t>,</a:t>
            </a:r>
            <a:r>
              <a:rPr kumimoji="0" lang="zh-CN" altLang="en-US" sz="3600">
                <a:latin typeface="楷体_GB2312" pitchFamily="49" charset="-122"/>
                <a:ea typeface="楷体_GB2312" pitchFamily="49" charset="-122"/>
              </a:rPr>
              <a:t>若直线</a:t>
            </a:r>
            <a:r>
              <a:rPr kumimoji="0" lang="en-US" altLang="zh-CN" sz="3600">
                <a:latin typeface="楷体_GB2312" pitchFamily="49" charset="-122"/>
                <a:ea typeface="楷体_GB2312" pitchFamily="49" charset="-122"/>
              </a:rPr>
              <a:t>EF</a:t>
            </a:r>
            <a:r>
              <a:rPr kumimoji="0" lang="zh-CN" altLang="en-US" sz="3600">
                <a:latin typeface="楷体_GB2312" pitchFamily="49" charset="-122"/>
                <a:ea typeface="楷体_GB2312" pitchFamily="49" charset="-122"/>
              </a:rPr>
              <a:t>绕与边</a:t>
            </a:r>
            <a:r>
              <a:rPr kumimoji="0" lang="en-US" altLang="zh-CN" sz="3600">
                <a:latin typeface="楷体_GB2312" pitchFamily="49" charset="-122"/>
                <a:ea typeface="楷体_GB2312" pitchFamily="49" charset="-122"/>
              </a:rPr>
              <a:t>DA</a:t>
            </a:r>
            <a:r>
              <a:rPr kumimoji="0" lang="zh-CN" altLang="en-US" sz="3600">
                <a:latin typeface="楷体_GB2312" pitchFamily="49" charset="-122"/>
                <a:ea typeface="楷体_GB2312" pitchFamily="49" charset="-122"/>
              </a:rPr>
              <a:t>、</a:t>
            </a:r>
            <a:r>
              <a:rPr kumimoji="0" lang="en-US" altLang="zh-CN" sz="3600">
                <a:latin typeface="楷体_GB2312" pitchFamily="49" charset="-122"/>
                <a:ea typeface="楷体_GB2312" pitchFamily="49" charset="-122"/>
              </a:rPr>
              <a:t>BC</a:t>
            </a:r>
            <a:r>
              <a:rPr kumimoji="0" lang="zh-CN" altLang="en-US" sz="3600">
                <a:latin typeface="楷体_GB2312" pitchFamily="49" charset="-122"/>
                <a:ea typeface="楷体_GB2312" pitchFamily="49" charset="-122"/>
              </a:rPr>
              <a:t>的延长线交于点</a:t>
            </a:r>
            <a:r>
              <a:rPr kumimoji="0" lang="en-US" altLang="zh-CN" sz="3600">
                <a:latin typeface="楷体_GB2312" pitchFamily="49" charset="-122"/>
                <a:ea typeface="楷体_GB2312" pitchFamily="49" charset="-122"/>
              </a:rPr>
              <a:t>E</a:t>
            </a:r>
            <a:r>
              <a:rPr kumimoji="0" lang="zh-CN" altLang="en-US" sz="3600">
                <a:latin typeface="楷体_GB2312" pitchFamily="49" charset="-122"/>
                <a:ea typeface="楷体_GB2312" pitchFamily="49" charset="-122"/>
              </a:rPr>
              <a:t>、</a:t>
            </a:r>
            <a:r>
              <a:rPr kumimoji="0" lang="en-US" altLang="zh-CN" sz="3600">
                <a:latin typeface="楷体_GB2312" pitchFamily="49" charset="-122"/>
                <a:ea typeface="楷体_GB2312" pitchFamily="49" charset="-122"/>
              </a:rPr>
              <a:t>F,</a:t>
            </a:r>
            <a:r>
              <a:rPr kumimoji="0" lang="zh-CN" altLang="en-US" sz="3600">
                <a:latin typeface="楷体_GB2312" pitchFamily="49" charset="-122"/>
                <a:ea typeface="楷体_GB2312" pitchFamily="49" charset="-122"/>
              </a:rPr>
              <a:t>（如图</a:t>
            </a:r>
            <a:r>
              <a:rPr kumimoji="0" lang="en-US" altLang="zh-CN" sz="3600">
                <a:latin typeface="楷体_GB2312" pitchFamily="49" charset="-122"/>
                <a:ea typeface="楷体_GB2312" pitchFamily="49" charset="-122"/>
              </a:rPr>
              <a:t>2</a:t>
            </a:r>
            <a:r>
              <a:rPr kumimoji="0" lang="zh-CN" altLang="en-US" sz="3600">
                <a:latin typeface="楷体_GB2312" pitchFamily="49" charset="-122"/>
                <a:ea typeface="楷体_GB2312" pitchFamily="49" charset="-122"/>
              </a:rPr>
              <a:t>）</a:t>
            </a:r>
            <a:r>
              <a:rPr kumimoji="0" lang="en-US" altLang="zh-CN" sz="3600">
                <a:latin typeface="楷体_GB2312" pitchFamily="49" charset="-122"/>
                <a:ea typeface="楷体_GB2312" pitchFamily="49" charset="-122"/>
              </a:rPr>
              <a:t>,</a:t>
            </a:r>
            <a:r>
              <a:rPr kumimoji="0" lang="zh-CN" altLang="en-US" sz="3600">
                <a:latin typeface="楷体_GB2312" pitchFamily="49" charset="-122"/>
                <a:ea typeface="楷体_GB2312" pitchFamily="49" charset="-122"/>
              </a:rPr>
              <a:t>上述结论是否仍然成立？试说明理由。</a:t>
            </a:r>
          </a:p>
        </p:txBody>
      </p:sp>
      <p:sp>
        <p:nvSpPr>
          <p:cNvPr id="74788" name="WordArt 36"/>
          <p:cNvSpPr>
            <a:spLocks noChangeArrowheads="1" noChangeShapeType="1" noTextEdit="1"/>
          </p:cNvSpPr>
          <p:nvPr/>
        </p:nvSpPr>
        <p:spPr bwMode="auto">
          <a:xfrm>
            <a:off x="3348038" y="260350"/>
            <a:ext cx="2016125" cy="649288"/>
          </a:xfrm>
          <a:prstGeom prst="rect">
            <a:avLst/>
          </a:prstGeom>
        </p:spPr>
        <p:txBody>
          <a:bodyPr wrap="none" fromWordArt="1">
            <a:prstTxWarp prst="textPlain">
              <a:avLst>
                <a:gd name="adj" fmla="val 50000"/>
              </a:avLst>
            </a:prstTxWarp>
          </a:bodyPr>
          <a:lstStyle/>
          <a:p>
            <a:r>
              <a:rPr lang="zh-CN" altLang="en-US" sz="3600" kern="10">
                <a:ln w="9525">
                  <a:solidFill>
                    <a:srgbClr val="00FF00"/>
                  </a:solidFill>
                  <a:round/>
                </a:ln>
                <a:solidFill>
                  <a:srgbClr val="800000"/>
                </a:solidFill>
                <a:effectLst>
                  <a:outerShdw dist="35921" dir="2700000" algn="ctr" rotWithShape="0">
                    <a:srgbClr val="B2B2B2">
                      <a:alpha val="79999"/>
                    </a:srgbClr>
                  </a:outerShdw>
                </a:effectLst>
                <a:latin typeface="隶书" panose="02010509060101010101" pitchFamily="49" charset="-122"/>
                <a:ea typeface="隶书" panose="02010509060101010101" pitchFamily="49" charset="-122"/>
              </a:rPr>
              <a:t>变一变</a:t>
            </a:r>
          </a:p>
        </p:txBody>
      </p:sp>
      <p:sp>
        <p:nvSpPr>
          <p:cNvPr id="74789" name="Line 37"/>
          <p:cNvSpPr>
            <a:spLocks noChangeShapeType="1"/>
          </p:cNvSpPr>
          <p:nvPr/>
        </p:nvSpPr>
        <p:spPr bwMode="auto">
          <a:xfrm>
            <a:off x="0" y="3887788"/>
            <a:ext cx="3995738" cy="1873250"/>
          </a:xfrm>
          <a:prstGeom prst="line">
            <a:avLst/>
          </a:prstGeom>
          <a:noFill/>
          <a:ln w="50800">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74790" name="Text Box 38"/>
          <p:cNvSpPr txBox="1">
            <a:spLocks noChangeArrowheads="1"/>
          </p:cNvSpPr>
          <p:nvPr/>
        </p:nvSpPr>
        <p:spPr bwMode="auto">
          <a:xfrm>
            <a:off x="695325" y="4149725"/>
            <a:ext cx="5762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800" b="1">
                <a:solidFill>
                  <a:schemeClr val="tx1"/>
                </a:solidFill>
                <a:latin typeface="Arial" panose="020B0604020202020204" pitchFamily="34" charset="0"/>
                <a:ea typeface="宋体" panose="02010600030101010101" pitchFamily="2" charset="-122"/>
              </a:defRPr>
            </a:lvl1pPr>
            <a:lvl2pPr marL="742950" indent="-285750" eaLnBrk="0" hangingPunct="0">
              <a:defRPr kumimoji="1" sz="2800" b="1">
                <a:solidFill>
                  <a:schemeClr val="tx1"/>
                </a:solidFill>
                <a:latin typeface="Arial" panose="020B0604020202020204" pitchFamily="34" charset="0"/>
                <a:ea typeface="宋体" panose="02010600030101010101" pitchFamily="2" charset="-122"/>
              </a:defRPr>
            </a:lvl2pPr>
            <a:lvl3pPr marL="1143000" indent="-228600" eaLnBrk="0" hangingPunct="0">
              <a:defRPr kumimoji="1" sz="2800" b="1">
                <a:solidFill>
                  <a:schemeClr val="tx1"/>
                </a:solidFill>
                <a:latin typeface="Arial" panose="020B0604020202020204" pitchFamily="34" charset="0"/>
                <a:ea typeface="宋体" panose="02010600030101010101" pitchFamily="2" charset="-122"/>
              </a:defRPr>
            </a:lvl3pPr>
            <a:lvl4pPr marL="1600200" indent="-228600" eaLnBrk="0" hangingPunct="0">
              <a:defRPr kumimoji="1" sz="2800" b="1">
                <a:solidFill>
                  <a:schemeClr val="tx1"/>
                </a:solidFill>
                <a:latin typeface="Arial" panose="020B0604020202020204" pitchFamily="34" charset="0"/>
                <a:ea typeface="宋体" panose="02010600030101010101" pitchFamily="2" charset="-122"/>
              </a:defRPr>
            </a:lvl4pPr>
            <a:lvl5pPr marL="2057400" indent="-228600" eaLnBrk="0" hangingPunct="0">
              <a:defRPr kumimoji="1" sz="2800"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kumimoji="0" lang="en-US" altLang="zh-CN" sz="1600" b="0">
                <a:solidFill>
                  <a:srgbClr val="FF0000"/>
                </a:solidFill>
              </a:rPr>
              <a:t>●</a:t>
            </a:r>
          </a:p>
        </p:txBody>
      </p:sp>
      <p:sp>
        <p:nvSpPr>
          <p:cNvPr id="74791" name="Text Box 39"/>
          <p:cNvSpPr txBox="1">
            <a:spLocks noChangeArrowheads="1"/>
          </p:cNvSpPr>
          <p:nvPr/>
        </p:nvSpPr>
        <p:spPr bwMode="auto">
          <a:xfrm>
            <a:off x="3103563" y="5273675"/>
            <a:ext cx="5762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800" b="1">
                <a:solidFill>
                  <a:schemeClr val="tx1"/>
                </a:solidFill>
                <a:latin typeface="Arial" panose="020B0604020202020204" pitchFamily="34" charset="0"/>
                <a:ea typeface="宋体" panose="02010600030101010101" pitchFamily="2" charset="-122"/>
              </a:defRPr>
            </a:lvl1pPr>
            <a:lvl2pPr marL="742950" indent="-285750" eaLnBrk="0" hangingPunct="0">
              <a:defRPr kumimoji="1" sz="2800" b="1">
                <a:solidFill>
                  <a:schemeClr val="tx1"/>
                </a:solidFill>
                <a:latin typeface="Arial" panose="020B0604020202020204" pitchFamily="34" charset="0"/>
                <a:ea typeface="宋体" panose="02010600030101010101" pitchFamily="2" charset="-122"/>
              </a:defRPr>
            </a:lvl2pPr>
            <a:lvl3pPr marL="1143000" indent="-228600" eaLnBrk="0" hangingPunct="0">
              <a:defRPr kumimoji="1" sz="2800" b="1">
                <a:solidFill>
                  <a:schemeClr val="tx1"/>
                </a:solidFill>
                <a:latin typeface="Arial" panose="020B0604020202020204" pitchFamily="34" charset="0"/>
                <a:ea typeface="宋体" panose="02010600030101010101" pitchFamily="2" charset="-122"/>
              </a:defRPr>
            </a:lvl3pPr>
            <a:lvl4pPr marL="1600200" indent="-228600" eaLnBrk="0" hangingPunct="0">
              <a:defRPr kumimoji="1" sz="2800" b="1">
                <a:solidFill>
                  <a:schemeClr val="tx1"/>
                </a:solidFill>
                <a:latin typeface="Arial" panose="020B0604020202020204" pitchFamily="34" charset="0"/>
                <a:ea typeface="宋体" panose="02010600030101010101" pitchFamily="2" charset="-122"/>
              </a:defRPr>
            </a:lvl4pPr>
            <a:lvl5pPr marL="2057400" indent="-228600" eaLnBrk="0" hangingPunct="0">
              <a:defRPr kumimoji="1" sz="2800"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kumimoji="0" lang="en-US" altLang="zh-CN" sz="1600" b="0">
                <a:solidFill>
                  <a:srgbClr val="FF0000"/>
                </a:solidFill>
              </a:rPr>
              <a:t>●</a:t>
            </a:r>
          </a:p>
        </p:txBody>
      </p:sp>
      <p:sp>
        <p:nvSpPr>
          <p:cNvPr id="70696" name="Line 40"/>
          <p:cNvSpPr>
            <a:spLocks noChangeShapeType="1"/>
          </p:cNvSpPr>
          <p:nvPr/>
        </p:nvSpPr>
        <p:spPr bwMode="auto">
          <a:xfrm>
            <a:off x="4200525" y="3689350"/>
            <a:ext cx="4751388" cy="2276475"/>
          </a:xfrm>
          <a:prstGeom prst="line">
            <a:avLst/>
          </a:prstGeom>
          <a:noFill/>
          <a:ln w="50800">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70697" name="Text Box 41"/>
          <p:cNvSpPr txBox="1">
            <a:spLocks noChangeArrowheads="1"/>
          </p:cNvSpPr>
          <p:nvPr/>
        </p:nvSpPr>
        <p:spPr bwMode="auto">
          <a:xfrm>
            <a:off x="8523288" y="5705475"/>
            <a:ext cx="5762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800" b="1">
                <a:solidFill>
                  <a:schemeClr val="tx1"/>
                </a:solidFill>
                <a:latin typeface="Arial" panose="020B0604020202020204" pitchFamily="34" charset="0"/>
                <a:ea typeface="宋体" panose="02010600030101010101" pitchFamily="2" charset="-122"/>
              </a:defRPr>
            </a:lvl1pPr>
            <a:lvl2pPr marL="742950" indent="-285750" eaLnBrk="0" hangingPunct="0">
              <a:defRPr kumimoji="1" sz="2800" b="1">
                <a:solidFill>
                  <a:schemeClr val="tx1"/>
                </a:solidFill>
                <a:latin typeface="Arial" panose="020B0604020202020204" pitchFamily="34" charset="0"/>
                <a:ea typeface="宋体" panose="02010600030101010101" pitchFamily="2" charset="-122"/>
              </a:defRPr>
            </a:lvl2pPr>
            <a:lvl3pPr marL="1143000" indent="-228600" eaLnBrk="0" hangingPunct="0">
              <a:defRPr kumimoji="1" sz="2800" b="1">
                <a:solidFill>
                  <a:schemeClr val="tx1"/>
                </a:solidFill>
                <a:latin typeface="Arial" panose="020B0604020202020204" pitchFamily="34" charset="0"/>
                <a:ea typeface="宋体" panose="02010600030101010101" pitchFamily="2" charset="-122"/>
              </a:defRPr>
            </a:lvl3pPr>
            <a:lvl4pPr marL="1600200" indent="-228600" eaLnBrk="0" hangingPunct="0">
              <a:defRPr kumimoji="1" sz="2800" b="1">
                <a:solidFill>
                  <a:schemeClr val="tx1"/>
                </a:solidFill>
                <a:latin typeface="Arial" panose="020B0604020202020204" pitchFamily="34" charset="0"/>
                <a:ea typeface="宋体" panose="02010600030101010101" pitchFamily="2" charset="-122"/>
              </a:defRPr>
            </a:lvl4pPr>
            <a:lvl5pPr marL="2057400" indent="-228600" eaLnBrk="0" hangingPunct="0">
              <a:defRPr kumimoji="1" sz="2800"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kumimoji="0" lang="en-US" altLang="zh-CN" sz="1600" b="0">
                <a:solidFill>
                  <a:srgbClr val="FF0000"/>
                </a:solidFill>
              </a:rPr>
              <a:t>●</a:t>
            </a:r>
          </a:p>
        </p:txBody>
      </p:sp>
      <p:sp>
        <p:nvSpPr>
          <p:cNvPr id="70698" name="Text Box 42"/>
          <p:cNvSpPr txBox="1">
            <a:spLocks noChangeArrowheads="1"/>
          </p:cNvSpPr>
          <p:nvPr/>
        </p:nvSpPr>
        <p:spPr bwMode="auto">
          <a:xfrm>
            <a:off x="4340225" y="3671888"/>
            <a:ext cx="5762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800" b="1">
                <a:solidFill>
                  <a:schemeClr val="tx1"/>
                </a:solidFill>
                <a:latin typeface="Arial" panose="020B0604020202020204" pitchFamily="34" charset="0"/>
                <a:ea typeface="宋体" panose="02010600030101010101" pitchFamily="2" charset="-122"/>
              </a:defRPr>
            </a:lvl1pPr>
            <a:lvl2pPr marL="742950" indent="-285750" eaLnBrk="0" hangingPunct="0">
              <a:defRPr kumimoji="1" sz="2800" b="1">
                <a:solidFill>
                  <a:schemeClr val="tx1"/>
                </a:solidFill>
                <a:latin typeface="Arial" panose="020B0604020202020204" pitchFamily="34" charset="0"/>
                <a:ea typeface="宋体" panose="02010600030101010101" pitchFamily="2" charset="-122"/>
              </a:defRPr>
            </a:lvl2pPr>
            <a:lvl3pPr marL="1143000" indent="-228600" eaLnBrk="0" hangingPunct="0">
              <a:defRPr kumimoji="1" sz="2800" b="1">
                <a:solidFill>
                  <a:schemeClr val="tx1"/>
                </a:solidFill>
                <a:latin typeface="Arial" panose="020B0604020202020204" pitchFamily="34" charset="0"/>
                <a:ea typeface="宋体" panose="02010600030101010101" pitchFamily="2" charset="-122"/>
              </a:defRPr>
            </a:lvl3pPr>
            <a:lvl4pPr marL="1600200" indent="-228600" eaLnBrk="0" hangingPunct="0">
              <a:defRPr kumimoji="1" sz="2800" b="1">
                <a:solidFill>
                  <a:schemeClr val="tx1"/>
                </a:solidFill>
                <a:latin typeface="Arial" panose="020B0604020202020204" pitchFamily="34" charset="0"/>
                <a:ea typeface="宋体" panose="02010600030101010101" pitchFamily="2" charset="-122"/>
              </a:defRPr>
            </a:lvl4pPr>
            <a:lvl5pPr marL="2057400" indent="-228600" eaLnBrk="0" hangingPunct="0">
              <a:defRPr kumimoji="1" sz="2800"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kumimoji="1" sz="2800" b="1">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kumimoji="0" lang="en-US" altLang="zh-CN" sz="1600" b="0">
                <a:solidFill>
                  <a:srgbClr val="FF0000"/>
                </a:solidFill>
              </a:rPr>
              <a: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0691"/>
                                        </p:tgtEl>
                                        <p:attrNameLst>
                                          <p:attrName>style.visibility</p:attrName>
                                        </p:attrNameLst>
                                      </p:cBhvr>
                                      <p:to>
                                        <p:strVal val="visible"/>
                                      </p:to>
                                    </p:set>
                                    <p:animEffect transition="in" filter="wipe(left)">
                                      <p:cBhvr>
                                        <p:cTn id="7" dur="500"/>
                                        <p:tgtEl>
                                          <p:spTgt spid="70691"/>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childTnLst>
                                </p:cTn>
                              </p:par>
                              <p:par>
                                <p:cTn id="12" presetID="1" presetClass="entr" presetSubtype="0" fill="hold" grpId="0" nodeType="withEffect">
                                  <p:stCondLst>
                                    <p:cond delay="0"/>
                                  </p:stCondLst>
                                  <p:childTnLst>
                                    <p:set>
                                      <p:cBhvr>
                                        <p:cTn id="13" dur="1" fill="hold">
                                          <p:stCondLst>
                                            <p:cond delay="0"/>
                                          </p:stCondLst>
                                        </p:cTn>
                                        <p:tgtEl>
                                          <p:spTgt spid="70696"/>
                                        </p:tgtEl>
                                        <p:attrNameLst>
                                          <p:attrName>style.visibility</p:attrName>
                                        </p:attrNameLst>
                                      </p:cBhvr>
                                      <p:to>
                                        <p:strVal val="visible"/>
                                      </p:to>
                                    </p:set>
                                  </p:childTnLst>
                                </p:cTn>
                              </p:par>
                            </p:childTnLst>
                          </p:cTn>
                        </p:par>
                        <p:par>
                          <p:cTn id="14" fill="hold">
                            <p:stCondLst>
                              <p:cond delay="0"/>
                            </p:stCondLst>
                            <p:childTnLst>
                              <p:par>
                                <p:cTn id="15" presetID="8" presetClass="entr" presetSubtype="32" fill="hold" grpId="0" nodeType="afterEffect">
                                  <p:stCondLst>
                                    <p:cond delay="0"/>
                                  </p:stCondLst>
                                  <p:childTnLst>
                                    <p:set>
                                      <p:cBhvr>
                                        <p:cTn id="16" dur="1" fill="hold">
                                          <p:stCondLst>
                                            <p:cond delay="0"/>
                                          </p:stCondLst>
                                        </p:cTn>
                                        <p:tgtEl>
                                          <p:spTgt spid="70668"/>
                                        </p:tgtEl>
                                        <p:attrNameLst>
                                          <p:attrName>style.visibility</p:attrName>
                                        </p:attrNameLst>
                                      </p:cBhvr>
                                      <p:to>
                                        <p:strVal val="visible"/>
                                      </p:to>
                                    </p:set>
                                    <p:animEffect transition="in" filter="diamond(out)">
                                      <p:cBhvr>
                                        <p:cTn id="17" dur="500"/>
                                        <p:tgtEl>
                                          <p:spTgt spid="70668"/>
                                        </p:tgtEl>
                                      </p:cBhvr>
                                    </p:animEffect>
                                  </p:childTnLst>
                                </p:cTn>
                              </p:par>
                            </p:childTnLst>
                          </p:cTn>
                        </p:par>
                        <p:par>
                          <p:cTn id="18" fill="hold">
                            <p:stCondLst>
                              <p:cond delay="500"/>
                            </p:stCondLst>
                            <p:childTnLst>
                              <p:par>
                                <p:cTn id="19" presetID="3" presetClass="entr" presetSubtype="10" fill="hold" grpId="0" nodeType="afterEffect">
                                  <p:stCondLst>
                                    <p:cond delay="0"/>
                                  </p:stCondLst>
                                  <p:childTnLst>
                                    <p:set>
                                      <p:cBhvr>
                                        <p:cTn id="20" dur="1" fill="hold">
                                          <p:stCondLst>
                                            <p:cond delay="0"/>
                                          </p:stCondLst>
                                        </p:cTn>
                                        <p:tgtEl>
                                          <p:spTgt spid="70669"/>
                                        </p:tgtEl>
                                        <p:attrNameLst>
                                          <p:attrName>style.visibility</p:attrName>
                                        </p:attrNameLst>
                                      </p:cBhvr>
                                      <p:to>
                                        <p:strVal val="visible"/>
                                      </p:to>
                                    </p:set>
                                    <p:animEffect transition="in" filter="blinds(horizontal)">
                                      <p:cBhvr>
                                        <p:cTn id="21" dur="500"/>
                                        <p:tgtEl>
                                          <p:spTgt spid="70669"/>
                                        </p:tgtEl>
                                      </p:cBhvr>
                                    </p:animEffect>
                                  </p:childTnLst>
                                </p:cTn>
                              </p:par>
                              <p:par>
                                <p:cTn id="22" presetID="3" presetClass="entr" presetSubtype="10" fill="hold" grpId="0" nodeType="withEffect">
                                  <p:stCondLst>
                                    <p:cond delay="0"/>
                                  </p:stCondLst>
                                  <p:childTnLst>
                                    <p:set>
                                      <p:cBhvr>
                                        <p:cTn id="23" dur="1" fill="hold">
                                          <p:stCondLst>
                                            <p:cond delay="0"/>
                                          </p:stCondLst>
                                        </p:cTn>
                                        <p:tgtEl>
                                          <p:spTgt spid="70670"/>
                                        </p:tgtEl>
                                        <p:attrNameLst>
                                          <p:attrName>style.visibility</p:attrName>
                                        </p:attrNameLst>
                                      </p:cBhvr>
                                      <p:to>
                                        <p:strVal val="visible"/>
                                      </p:to>
                                    </p:set>
                                    <p:animEffect transition="in" filter="blinds(horizontal)">
                                      <p:cBhvr>
                                        <p:cTn id="24" dur="500"/>
                                        <p:tgtEl>
                                          <p:spTgt spid="70670"/>
                                        </p:tgtEl>
                                      </p:cBhvr>
                                    </p:animEffect>
                                  </p:childTnLst>
                                </p:cTn>
                              </p:par>
                            </p:childTnLst>
                          </p:cTn>
                        </p:par>
                      </p:childTnLst>
                    </p:cTn>
                  </p:par>
                  <p:par>
                    <p:cTn id="25" fill="hold">
                      <p:stCondLst>
                        <p:cond delay="indefinite"/>
                      </p:stCondLst>
                      <p:childTnLst>
                        <p:par>
                          <p:cTn id="26" fill="hold">
                            <p:stCondLst>
                              <p:cond delay="0"/>
                            </p:stCondLst>
                            <p:childTnLst>
                              <p:par>
                                <p:cTn id="27" presetID="8" presetClass="entr" presetSubtype="32" fill="hold" grpId="0" nodeType="clickEffect">
                                  <p:stCondLst>
                                    <p:cond delay="0"/>
                                  </p:stCondLst>
                                  <p:childTnLst>
                                    <p:set>
                                      <p:cBhvr>
                                        <p:cTn id="28" dur="1" fill="hold">
                                          <p:stCondLst>
                                            <p:cond delay="0"/>
                                          </p:stCondLst>
                                        </p:cTn>
                                        <p:tgtEl>
                                          <p:spTgt spid="70672"/>
                                        </p:tgtEl>
                                        <p:attrNameLst>
                                          <p:attrName>style.visibility</p:attrName>
                                        </p:attrNameLst>
                                      </p:cBhvr>
                                      <p:to>
                                        <p:strVal val="visible"/>
                                      </p:to>
                                    </p:set>
                                    <p:animEffect transition="in" filter="diamond(out)">
                                      <p:cBhvr>
                                        <p:cTn id="29" dur="1000"/>
                                        <p:tgtEl>
                                          <p:spTgt spid="70672"/>
                                        </p:tgtEl>
                                      </p:cBhvr>
                                    </p:animEffect>
                                  </p:childTnLst>
                                </p:cTn>
                              </p:par>
                              <p:par>
                                <p:cTn id="30" presetID="22" presetClass="entr" presetSubtype="8" fill="hold" grpId="0" nodeType="withEffect">
                                  <p:stCondLst>
                                    <p:cond delay="0"/>
                                  </p:stCondLst>
                                  <p:childTnLst>
                                    <p:set>
                                      <p:cBhvr>
                                        <p:cTn id="31" dur="1" fill="hold">
                                          <p:stCondLst>
                                            <p:cond delay="0"/>
                                          </p:stCondLst>
                                        </p:cTn>
                                        <p:tgtEl>
                                          <p:spTgt spid="70671"/>
                                        </p:tgtEl>
                                        <p:attrNameLst>
                                          <p:attrName>style.visibility</p:attrName>
                                        </p:attrNameLst>
                                      </p:cBhvr>
                                      <p:to>
                                        <p:strVal val="visible"/>
                                      </p:to>
                                    </p:set>
                                    <p:animEffect transition="in" filter="wipe(left)">
                                      <p:cBhvr>
                                        <p:cTn id="32" dur="1000"/>
                                        <p:tgtEl>
                                          <p:spTgt spid="70671"/>
                                        </p:tgtEl>
                                      </p:cBhvr>
                                    </p:animEffect>
                                  </p:childTnLst>
                                </p:cTn>
                              </p:par>
                              <p:par>
                                <p:cTn id="33" presetID="22" presetClass="entr" presetSubtype="2" fill="hold" grpId="0" nodeType="withEffect">
                                  <p:stCondLst>
                                    <p:cond delay="0"/>
                                  </p:stCondLst>
                                  <p:childTnLst>
                                    <p:set>
                                      <p:cBhvr>
                                        <p:cTn id="34" dur="1" fill="hold">
                                          <p:stCondLst>
                                            <p:cond delay="0"/>
                                          </p:stCondLst>
                                        </p:cTn>
                                        <p:tgtEl>
                                          <p:spTgt spid="70673"/>
                                        </p:tgtEl>
                                        <p:attrNameLst>
                                          <p:attrName>style.visibility</p:attrName>
                                        </p:attrNameLst>
                                      </p:cBhvr>
                                      <p:to>
                                        <p:strVal val="visible"/>
                                      </p:to>
                                    </p:set>
                                    <p:animEffect transition="in" filter="wipe(right)">
                                      <p:cBhvr>
                                        <p:cTn id="35" dur="1000"/>
                                        <p:tgtEl>
                                          <p:spTgt spid="70673"/>
                                        </p:tgtEl>
                                      </p:cBhvr>
                                    </p:animEffect>
                                  </p:childTnLst>
                                </p:cTn>
                              </p:par>
                            </p:childTnLst>
                          </p:cTn>
                        </p:par>
                        <p:par>
                          <p:cTn id="36" fill="hold">
                            <p:stCondLst>
                              <p:cond delay="1000"/>
                            </p:stCondLst>
                            <p:childTnLst>
                              <p:par>
                                <p:cTn id="37" presetID="3" presetClass="entr" presetSubtype="10" fill="hold" grpId="0" nodeType="afterEffect">
                                  <p:stCondLst>
                                    <p:cond delay="0"/>
                                  </p:stCondLst>
                                  <p:childTnLst>
                                    <p:set>
                                      <p:cBhvr>
                                        <p:cTn id="38" dur="1" fill="hold">
                                          <p:stCondLst>
                                            <p:cond delay="0"/>
                                          </p:stCondLst>
                                        </p:cTn>
                                        <p:tgtEl>
                                          <p:spTgt spid="70698"/>
                                        </p:tgtEl>
                                        <p:attrNameLst>
                                          <p:attrName>style.visibility</p:attrName>
                                        </p:attrNameLst>
                                      </p:cBhvr>
                                      <p:to>
                                        <p:strVal val="visible"/>
                                      </p:to>
                                    </p:set>
                                    <p:animEffect transition="in" filter="blinds(horizontal)">
                                      <p:cBhvr>
                                        <p:cTn id="39" dur="500"/>
                                        <p:tgtEl>
                                          <p:spTgt spid="70698"/>
                                        </p:tgtEl>
                                      </p:cBhvr>
                                    </p:animEffect>
                                  </p:childTnLst>
                                </p:cTn>
                              </p:par>
                              <p:par>
                                <p:cTn id="40" presetID="3" presetClass="entr" presetSubtype="10" fill="hold" grpId="0" nodeType="withEffect">
                                  <p:stCondLst>
                                    <p:cond delay="0"/>
                                  </p:stCondLst>
                                  <p:childTnLst>
                                    <p:set>
                                      <p:cBhvr>
                                        <p:cTn id="41" dur="1" fill="hold">
                                          <p:stCondLst>
                                            <p:cond delay="0"/>
                                          </p:stCondLst>
                                        </p:cTn>
                                        <p:tgtEl>
                                          <p:spTgt spid="70697"/>
                                        </p:tgtEl>
                                        <p:attrNameLst>
                                          <p:attrName>style.visibility</p:attrName>
                                        </p:attrNameLst>
                                      </p:cBhvr>
                                      <p:to>
                                        <p:strVal val="visible"/>
                                      </p:to>
                                    </p:set>
                                    <p:animEffect transition="in" filter="blinds(horizontal)">
                                      <p:cBhvr>
                                        <p:cTn id="42" dur="500"/>
                                        <p:tgtEl>
                                          <p:spTgt spid="70697"/>
                                        </p:tgtEl>
                                      </p:cBhvr>
                                    </p:animEffect>
                                  </p:childTnLst>
                                </p:cTn>
                              </p:par>
                              <p:par>
                                <p:cTn id="43" presetID="0" presetClass="path" presetSubtype="0" accel="50000" decel="50000" fill="hold" grpId="1" nodeType="withEffect">
                                  <p:stCondLst>
                                    <p:cond delay="0"/>
                                  </p:stCondLst>
                                  <p:childTnLst>
                                    <p:animMotion origin="layout" path="M -2.77778E-6 2.22222E-6 L 0.10035 0.09606 " pathEditMode="relative" rAng="0" ptsTypes="AA">
                                      <p:cBhvr>
                                        <p:cTn id="44" dur="1000" fill="hold"/>
                                        <p:tgtEl>
                                          <p:spTgt spid="70670"/>
                                        </p:tgtEl>
                                        <p:attrNameLst>
                                          <p:attrName>ppt_x</p:attrName>
                                          <p:attrName>ppt_y</p:attrName>
                                        </p:attrNameLst>
                                      </p:cBhvr>
                                      <p:rCtr x="5017" y="4792"/>
                                    </p:animMotion>
                                  </p:childTnLst>
                                </p:cTn>
                              </p:par>
                              <p:par>
                                <p:cTn id="45" presetID="0" presetClass="path" presetSubtype="0" accel="50000" decel="50000" fill="hold" nodeType="withEffect">
                                  <p:stCondLst>
                                    <p:cond delay="0"/>
                                  </p:stCondLst>
                                  <p:childTnLst>
                                    <p:animMotion origin="layout" path="M -1.94444E-6 -3.7037E-7 L -0.11024 -0.06319 " pathEditMode="relative" rAng="0" ptsTypes="AA">
                                      <p:cBhvr>
                                        <p:cTn id="46" dur="1000" fill="hold"/>
                                        <p:tgtEl>
                                          <p:spTgt spid="70669"/>
                                        </p:tgtEl>
                                        <p:attrNameLst>
                                          <p:attrName>ppt_x</p:attrName>
                                          <p:attrName>ppt_y</p:attrName>
                                        </p:attrNameLst>
                                      </p:cBhvr>
                                      <p:rCtr x="-5521" y="-3171"/>
                                    </p:animMotion>
                                  </p:childTnLst>
                                </p:cTn>
                              </p:par>
                            </p:childTnLst>
                          </p:cTn>
                        </p:par>
                        <p:par>
                          <p:cTn id="47" fill="hold">
                            <p:stCondLst>
                              <p:cond delay="1500"/>
                            </p:stCondLst>
                            <p:childTnLst>
                              <p:par>
                                <p:cTn id="48" presetID="1" presetClass="exit" presetSubtype="0" fill="hold" grpId="1" nodeType="afterEffect">
                                  <p:stCondLst>
                                    <p:cond delay="500"/>
                                  </p:stCondLst>
                                  <p:childTnLst>
                                    <p:set>
                                      <p:cBhvr>
                                        <p:cTn id="49" dur="1" fill="hold">
                                          <p:stCondLst>
                                            <p:cond delay="0"/>
                                          </p:stCondLst>
                                        </p:cTn>
                                        <p:tgtEl>
                                          <p:spTgt spid="7069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668" grpId="0" animBg="1"/>
      <p:bldP spid="70669" grpId="0"/>
      <p:bldP spid="70670" grpId="0"/>
      <p:bldP spid="70670" grpId="1"/>
      <p:bldP spid="70671" grpId="0" animBg="1"/>
      <p:bldP spid="70672" grpId="0" animBg="1"/>
      <p:bldP spid="70673" grpId="0" animBg="1"/>
      <p:bldP spid="70691" grpId="0"/>
      <p:bldP spid="70696" grpId="0" animBg="1"/>
      <p:bldP spid="70696" grpId="1" animBg="1"/>
      <p:bldP spid="70697" grpId="0"/>
      <p:bldP spid="70698" grpId="0"/>
    </p:bldLst>
  </p:timing>
</p:sld>
</file>

<file path=ppt/theme/theme1.xml><?xml version="1.0" encoding="utf-8"?>
<a:theme xmlns:a="http://schemas.openxmlformats.org/drawingml/2006/main" name="WWW.2PPT.COM">
  <a:themeElements>
    <a:clrScheme name="默认设计模板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默认设计模板">
      <a:majorFont>
        <a:latin typeface="Times New Roman"/>
        <a:ea typeface="宋体"/>
        <a:cs typeface=""/>
      </a:majorFont>
      <a:minorFont>
        <a:latin typeface="Times New Roman"/>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spAutoFit/>
      </a:bodyPr>
      <a:lstStyle>
        <a:defPPr marL="0" marR="0" indent="0" algn="l" defTabSz="914400" rtl="0" eaLnBrk="0" fontAlgn="base" latinLnBrk="0" hangingPunct="0">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spAutoFit/>
      </a:bodyPr>
      <a:lstStyle>
        <a:defPPr marL="0" marR="0" indent="0" algn="l" defTabSz="914400" rtl="0" eaLnBrk="0" fontAlgn="base" latinLnBrk="0" hangingPunct="0">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lnDef>
  </a:objectDefaults>
  <a:extraClrSchemeLst>
    <a:extraClrScheme>
      <a:clrScheme name="默认设计模板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默认设计模板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默认设计模板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默认设计模板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默认设计模板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默认设计模板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默认设计模板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1316</Words>
  <Application>Microsoft Office PowerPoint</Application>
  <PresentationFormat>全屏显示(4:3)</PresentationFormat>
  <Paragraphs>299</Paragraphs>
  <Slides>22</Slides>
  <Notes>1</Notes>
  <HiddenSlides>0</HiddenSlides>
  <MMClips>0</MMClips>
  <ScaleCrop>false</ScaleCrop>
  <HeadingPairs>
    <vt:vector size="8" baseType="variant">
      <vt:variant>
        <vt:lpstr>已用的字体</vt:lpstr>
      </vt:variant>
      <vt:variant>
        <vt:i4>15</vt:i4>
      </vt:variant>
      <vt:variant>
        <vt:lpstr>主题</vt:lpstr>
      </vt:variant>
      <vt:variant>
        <vt:i4>1</vt:i4>
      </vt:variant>
      <vt:variant>
        <vt:lpstr>嵌入 OLE 服务器</vt:lpstr>
      </vt:variant>
      <vt:variant>
        <vt:i4>3</vt:i4>
      </vt:variant>
      <vt:variant>
        <vt:lpstr>幻灯片标题</vt:lpstr>
      </vt:variant>
      <vt:variant>
        <vt:i4>22</vt:i4>
      </vt:variant>
    </vt:vector>
  </HeadingPairs>
  <TitlesOfParts>
    <vt:vector size="41" baseType="lpstr">
      <vt:lpstr>Batang</vt:lpstr>
      <vt:lpstr>方正舒体</vt:lpstr>
      <vt:lpstr>仿宋_GB2312</vt:lpstr>
      <vt:lpstr>汉仪大宋简</vt:lpstr>
      <vt:lpstr>黑体</vt:lpstr>
      <vt:lpstr>华文楷体</vt:lpstr>
      <vt:lpstr>华文新魏</vt:lpstr>
      <vt:lpstr>楷体_GB2312</vt:lpstr>
      <vt:lpstr>隶书</vt:lpstr>
      <vt:lpstr>宋体</vt:lpstr>
      <vt:lpstr>微软雅黑</vt:lpstr>
      <vt:lpstr>新宋体</vt:lpstr>
      <vt:lpstr>Arial</vt:lpstr>
      <vt:lpstr>Comic Sans MS</vt:lpstr>
      <vt:lpstr>Times New Roman</vt:lpstr>
      <vt:lpstr>WWW.2PPT.COM</vt:lpstr>
      <vt:lpstr>Equation.DSMT4</vt:lpstr>
      <vt:lpstr>公式</vt:lpstr>
      <vt:lpstr>Equation.3</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2022-01-05T01:29:02Z</dcterms:created>
  <dcterms:modified xsi:type="dcterms:W3CDTF">2023-01-16T15:48:28Z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70C90B19831B4F758F41FD50EAF70358</vt:lpwstr>
  </property>
  <property fmtid="{D5CDD505-2E9C-101B-9397-08002B2CF9AE}" pid="3" name="KSOProductBuildVer">
    <vt:lpwstr>2052-11.1.0.11194</vt:lpwstr>
  </property>
  <property fmtid="{A09F084E-AD41-489F-8076-AA5BE3082BCA}" pid="100">
    <vt:ui4>5</vt:ui4>
  </property>
  <property fmtid="{64440492-4C8B-11D1-8B70-080036B11A03}" pid="11">
    <vt:lpwstr>www.2ppt.com-爱PPT提供资源下载</vt:lpwstr>
  </property>
</Properties>
</file>