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043" r:id="rId2"/>
    <p:sldId id="869" r:id="rId3"/>
    <p:sldId id="870" r:id="rId4"/>
    <p:sldId id="804" r:id="rId5"/>
    <p:sldId id="871" r:id="rId6"/>
    <p:sldId id="811" r:id="rId7"/>
    <p:sldId id="887" r:id="rId8"/>
    <p:sldId id="830" r:id="rId9"/>
    <p:sldId id="1041" r:id="rId10"/>
    <p:sldId id="1042" r:id="rId11"/>
    <p:sldId id="772" r:id="rId12"/>
  </p:sldIdLst>
  <p:sldSz cx="9144000" cy="6858000" type="screen4x3"/>
  <p:notesSz cx="6858000" cy="9144000"/>
  <p:defaultTextStyle>
    <a:defPPr>
      <a:defRPr lang="zh-CN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9" autoAdjust="0"/>
    <p:restoredTop sz="97917" autoAdjust="0"/>
  </p:normalViewPr>
  <p:slideViewPr>
    <p:cSldViewPr>
      <p:cViewPr>
        <p:scale>
          <a:sx n="100" d="100"/>
          <a:sy n="100" d="100"/>
        </p:scale>
        <p:origin x="-282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83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B2620AF-2B8B-4C40-BD2E-2859D66A112F}" type="datetimeFigureOut">
              <a:rPr lang="zh-CN" altLang="en-US"/>
              <a:t>2023-01-16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B565ECB2-26E0-41EB-B7D7-4F7B98DB5E7D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AD2A2265-3773-42E2-AEC3-379CBDC0561B}" type="datetimeFigureOut">
              <a:rPr lang="zh-CN" altLang="en-US"/>
              <a:t>2023-01-16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055D33C-0E51-4F63-A129-9DEBEE0D8F3B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2023-01-16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对象 2"/>
          <p:cNvGraphicFramePr>
            <a:graphicFrameLocks noChangeAspect="1"/>
          </p:cNvGraphicFramePr>
          <p:nvPr userDrawn="1"/>
        </p:nvGraphicFramePr>
        <p:xfrm>
          <a:off x="582613" y="1393825"/>
          <a:ext cx="8275637" cy="156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5" imgW="8938260" imgH="1705610" progId="Word.Document.8">
                  <p:embed/>
                </p:oleObj>
              </mc:Choice>
              <mc:Fallback>
                <p:oleObj name="Document" r:id="rId5" imgW="8938260" imgH="1705610" progId="Word.Document.8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3" y="1393825"/>
                        <a:ext cx="8275637" cy="156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燕尾形 6"/>
          <p:cNvSpPr/>
          <p:nvPr userDrawn="1"/>
        </p:nvSpPr>
        <p:spPr>
          <a:xfrm>
            <a:off x="8770938" y="23813"/>
            <a:ext cx="334962" cy="306387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 sz="1800">
              <a:solidFill>
                <a:srgbClr val="0033CC"/>
              </a:solidFill>
            </a:endParaRPr>
          </a:p>
        </p:txBody>
      </p:sp>
      <p:sp>
        <p:nvSpPr>
          <p:cNvPr id="8" name="五边形 7"/>
          <p:cNvSpPr/>
          <p:nvPr userDrawn="1"/>
        </p:nvSpPr>
        <p:spPr>
          <a:xfrm>
            <a:off x="5724525" y="25400"/>
            <a:ext cx="3095625" cy="306388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indent="267970" algn="ctr">
              <a:spcAft>
                <a:spcPts val="0"/>
              </a:spcAft>
              <a:defRPr/>
            </a:pPr>
            <a:r>
              <a:rPr lang="en-US" altLang="zh-CN" sz="1600" b="1" dirty="0">
                <a:solidFill>
                  <a:srgbClr val="0033CC"/>
                </a:solidFill>
              </a:rPr>
              <a:t>Unit 2</a:t>
            </a:r>
            <a:r>
              <a:rPr lang="zh-CN" altLang="en-US" sz="1600" b="1" dirty="0">
                <a:solidFill>
                  <a:srgbClr val="0033CC"/>
                </a:solidFill>
              </a:rPr>
              <a:t>　</a:t>
            </a:r>
            <a:r>
              <a:rPr lang="en-US" altLang="zh-CN" sz="1600" b="1" dirty="0">
                <a:solidFill>
                  <a:srgbClr val="0033CC"/>
                </a:solidFill>
              </a:rPr>
              <a:t>Exploring English</a:t>
            </a:r>
            <a:endParaRPr lang="zh-CN" altLang="zh-CN" sz="1600" b="1" kern="100" dirty="0">
              <a:solidFill>
                <a:srgbClr val="0033CC"/>
              </a:solidFill>
              <a:latin typeface="+mj-lt"/>
              <a:ea typeface="+mj-ea"/>
              <a:cs typeface="Courier New" panose="020703090202050204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Administrator\Desktop\外研必修1\unit2.t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525" y="1547911"/>
            <a:ext cx="9134475" cy="209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7" descr="C:\Users\Administrator\Desktop\单元要点回扣.ti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01913" y="4096418"/>
            <a:ext cx="3940175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1" y="5805264"/>
            <a:ext cx="9144000" cy="497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对象 1"/>
          <p:cNvGraphicFramePr>
            <a:graphicFrameLocks noChangeAspect="1"/>
          </p:cNvGraphicFramePr>
          <p:nvPr/>
        </p:nvGraphicFramePr>
        <p:xfrm>
          <a:off x="534988" y="549275"/>
          <a:ext cx="8140700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Document" r:id="rId3" imgW="8263255" imgH="5962015" progId="Word.Document.8">
                  <p:embed/>
                </p:oleObj>
              </mc:Choice>
              <mc:Fallback>
                <p:oleObj name="Document" r:id="rId3" imgW="8263255" imgH="5962015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549275"/>
                        <a:ext cx="8140700" cy="586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2411413" y="1989138"/>
            <a:ext cx="144780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especially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84213" y="3398838"/>
            <a:ext cx="161448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impression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73125" y="3860800"/>
            <a:ext cx="182721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Surprisingly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73238" y="4397375"/>
            <a:ext cx="1547812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dangerous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57225" y="5805488"/>
            <a:ext cx="1535113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encourage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8700" y="2432050"/>
            <a:ext cx="7086600" cy="914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26797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400" b="1" kern="100" dirty="0">
                <a:solidFill>
                  <a:srgbClr val="2D2D8A">
                    <a:lumMod val="50000"/>
                  </a:srgbClr>
                </a:solidFill>
                <a:latin typeface="楷体_GB2312" pitchFamily="49" charset="-122"/>
                <a:ea typeface="楷体_GB2312" pitchFamily="49" charset="-122"/>
                <a:cs typeface="Times New Roman" panose="02020603050405020304" pitchFamily="18" charset="0"/>
              </a:rPr>
              <a:t>本部分内容讲解结束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对象 1"/>
          <p:cNvGraphicFramePr>
            <a:graphicFrameLocks noChangeAspect="1"/>
          </p:cNvGraphicFramePr>
          <p:nvPr/>
        </p:nvGraphicFramePr>
        <p:xfrm>
          <a:off x="611188" y="1868488"/>
          <a:ext cx="8153400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Document" r:id="rId3" imgW="8162290" imgH="3517265" progId="Word.Document.8">
                  <p:embed/>
                </p:oleObj>
              </mc:Choice>
              <mc:Fallback>
                <p:oleObj name="Document" r:id="rId3" imgW="8162290" imgH="3517265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868488"/>
                        <a:ext cx="8153400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燕尾形 5"/>
          <p:cNvSpPr/>
          <p:nvPr/>
        </p:nvSpPr>
        <p:spPr>
          <a:xfrm>
            <a:off x="8770938" y="23813"/>
            <a:ext cx="334962" cy="306387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 sz="1800">
              <a:solidFill>
                <a:srgbClr val="0033CC"/>
              </a:solidFill>
            </a:endParaRPr>
          </a:p>
        </p:txBody>
      </p:sp>
      <p:sp>
        <p:nvSpPr>
          <p:cNvPr id="7" name="五边形 6"/>
          <p:cNvSpPr/>
          <p:nvPr/>
        </p:nvSpPr>
        <p:spPr>
          <a:xfrm>
            <a:off x="5724525" y="25400"/>
            <a:ext cx="3095625" cy="306388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indent="267970" algn="ctr">
              <a:spcAft>
                <a:spcPts val="0"/>
              </a:spcAft>
              <a:defRPr/>
            </a:pPr>
            <a:r>
              <a:rPr lang="en-US" altLang="zh-CN" sz="1600" b="1" dirty="0">
                <a:solidFill>
                  <a:srgbClr val="0033CC"/>
                </a:solidFill>
              </a:rPr>
              <a:t>Unit 2</a:t>
            </a:r>
            <a:r>
              <a:rPr lang="zh-CN" altLang="en-US" sz="1600" b="1" dirty="0">
                <a:solidFill>
                  <a:srgbClr val="0033CC"/>
                </a:solidFill>
              </a:rPr>
              <a:t>　</a:t>
            </a:r>
            <a:r>
              <a:rPr lang="en-US" altLang="zh-CN" sz="1600" b="1" dirty="0">
                <a:solidFill>
                  <a:srgbClr val="0033CC"/>
                </a:solidFill>
              </a:rPr>
              <a:t>Exploring English</a:t>
            </a:r>
            <a:endParaRPr lang="zh-CN" altLang="zh-CN" sz="1600" b="1" kern="100" dirty="0">
              <a:solidFill>
                <a:srgbClr val="0033CC"/>
              </a:solidFill>
              <a:latin typeface="+mj-lt"/>
              <a:ea typeface="+mj-ea"/>
              <a:cs typeface="Courier New" panose="02070309020205020404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149600" y="2992438"/>
            <a:ext cx="124460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yourself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599238" y="4144963"/>
            <a:ext cx="134620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behavior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对象 1"/>
          <p:cNvGraphicFramePr>
            <a:graphicFrameLocks noChangeAspect="1"/>
          </p:cNvGraphicFramePr>
          <p:nvPr/>
        </p:nvGraphicFramePr>
        <p:xfrm>
          <a:off x="611188" y="1054100"/>
          <a:ext cx="8077200" cy="440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cument" r:id="rId3" imgW="8188325" imgH="4476115" progId="Word.Document.8">
                  <p:embed/>
                </p:oleObj>
              </mc:Choice>
              <mc:Fallback>
                <p:oleObj name="Document" r:id="rId3" imgW="8188325" imgH="4476115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054100"/>
                        <a:ext cx="8077200" cy="440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燕尾形 5"/>
          <p:cNvSpPr/>
          <p:nvPr/>
        </p:nvSpPr>
        <p:spPr>
          <a:xfrm>
            <a:off x="8770938" y="23813"/>
            <a:ext cx="334962" cy="306387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 sz="1800">
              <a:solidFill>
                <a:srgbClr val="0033CC"/>
              </a:solidFill>
            </a:endParaRPr>
          </a:p>
        </p:txBody>
      </p:sp>
      <p:sp>
        <p:nvSpPr>
          <p:cNvPr id="7" name="五边形 6"/>
          <p:cNvSpPr/>
          <p:nvPr/>
        </p:nvSpPr>
        <p:spPr>
          <a:xfrm>
            <a:off x="5724525" y="25400"/>
            <a:ext cx="3095625" cy="306388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indent="267970" algn="ctr">
              <a:spcAft>
                <a:spcPts val="0"/>
              </a:spcAft>
              <a:defRPr/>
            </a:pPr>
            <a:r>
              <a:rPr lang="en-US" altLang="zh-CN" sz="1600" b="1" dirty="0">
                <a:solidFill>
                  <a:srgbClr val="0033CC"/>
                </a:solidFill>
              </a:rPr>
              <a:t>Unit 2</a:t>
            </a:r>
            <a:r>
              <a:rPr lang="zh-CN" altLang="en-US" sz="1600" b="1" dirty="0">
                <a:solidFill>
                  <a:srgbClr val="0033CC"/>
                </a:solidFill>
              </a:rPr>
              <a:t>　</a:t>
            </a:r>
            <a:r>
              <a:rPr lang="en-US" altLang="zh-CN" sz="1600" b="1" dirty="0">
                <a:solidFill>
                  <a:srgbClr val="0033CC"/>
                </a:solidFill>
              </a:rPr>
              <a:t>Exploring English</a:t>
            </a:r>
            <a:endParaRPr lang="zh-CN" altLang="zh-CN" sz="1600" b="1" kern="100" dirty="0">
              <a:solidFill>
                <a:srgbClr val="0033CC"/>
              </a:solidFill>
              <a:latin typeface="+mj-lt"/>
              <a:ea typeface="+mj-ea"/>
              <a:cs typeface="Courier New" panose="02070309020205020404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64075" y="908050"/>
            <a:ext cx="134778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confused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27088" y="1519238"/>
            <a:ext cx="13493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confused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11638" y="1517650"/>
            <a:ext cx="14509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confusing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635375" y="2060575"/>
            <a:ext cx="14509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confusion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00113" y="3697288"/>
            <a:ext cx="126365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on/upon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386013" y="4264025"/>
            <a:ext cx="1322387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reflected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908175" y="4775200"/>
            <a:ext cx="142398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reflection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对象 1"/>
          <p:cNvGraphicFramePr>
            <a:graphicFrameLocks noChangeAspect="1"/>
          </p:cNvGraphicFramePr>
          <p:nvPr/>
        </p:nvGraphicFramePr>
        <p:xfrm>
          <a:off x="469900" y="596900"/>
          <a:ext cx="8089900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Document" r:id="rId3" imgW="8214360" imgH="5795645" progId="Word.Document.8">
                  <p:embed/>
                </p:oleObj>
              </mc:Choice>
              <mc:Fallback>
                <p:oleObj name="Document" r:id="rId3" imgW="8214360" imgH="5795645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596900"/>
                        <a:ext cx="8089900" cy="571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4643438" y="447675"/>
            <a:ext cx="13144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to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create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51500" y="1557338"/>
            <a:ext cx="142557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creativity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30825" y="2174875"/>
            <a:ext cx="121920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creative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67163" y="2751138"/>
            <a:ext cx="130333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to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forget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24300" y="3860800"/>
            <a:ext cx="44132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of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708400" y="4406900"/>
            <a:ext cx="76676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with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283075" y="5013325"/>
            <a:ext cx="57626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for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649663" y="5589588"/>
            <a:ext cx="4413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in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对象 1"/>
          <p:cNvGraphicFramePr>
            <a:graphicFrameLocks noChangeAspect="1"/>
          </p:cNvGraphicFramePr>
          <p:nvPr/>
        </p:nvGraphicFramePr>
        <p:xfrm>
          <a:off x="468313" y="1381125"/>
          <a:ext cx="8229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Document" r:id="rId3" imgW="8237220" imgH="4178935" progId="Word.Document.8">
                  <p:embed/>
                </p:oleObj>
              </mc:Choice>
              <mc:Fallback>
                <p:oleObj name="Document" r:id="rId3" imgW="8237220" imgH="4178935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381125"/>
                        <a:ext cx="8229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1042988" y="2463800"/>
            <a:ext cx="1255712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burn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up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71550" y="3068638"/>
            <a:ext cx="163195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burn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down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66763" y="3687763"/>
            <a:ext cx="20415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be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made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up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of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2988" y="4264025"/>
            <a:ext cx="1255712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wind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up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84213" y="4840288"/>
            <a:ext cx="223520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look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forward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to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对象 1"/>
          <p:cNvGraphicFramePr>
            <a:graphicFrameLocks noChangeAspect="1"/>
          </p:cNvGraphicFramePr>
          <p:nvPr/>
        </p:nvGraphicFramePr>
        <p:xfrm>
          <a:off x="546100" y="981075"/>
          <a:ext cx="7950200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Document" r:id="rId3" imgW="8070850" imgH="4867910" progId="Word.Document.8">
                  <p:embed/>
                </p:oleObj>
              </mc:Choice>
              <mc:Fallback>
                <p:oleObj name="Document" r:id="rId3" imgW="8070850" imgH="486791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981075"/>
                        <a:ext cx="7950200" cy="48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5435600" y="1412875"/>
            <a:ext cx="125571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burn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up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851275" y="2481263"/>
            <a:ext cx="1255713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wind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up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11638" y="3040063"/>
            <a:ext cx="3249612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looked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forward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to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246313" y="4076700"/>
            <a:ext cx="1604962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is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made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up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133850" y="4581525"/>
            <a:ext cx="173355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burnt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down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对象 1"/>
          <p:cNvGraphicFramePr>
            <a:graphicFrameLocks noChangeAspect="1"/>
          </p:cNvGraphicFramePr>
          <p:nvPr/>
        </p:nvGraphicFramePr>
        <p:xfrm>
          <a:off x="539750" y="1157288"/>
          <a:ext cx="819150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Document" r:id="rId3" imgW="8197850" imgH="4043045" progId="Word.Document.8">
                  <p:embed/>
                </p:oleObj>
              </mc:Choice>
              <mc:Fallback>
                <p:oleObj name="Document" r:id="rId3" imgW="8197850" imgH="4043045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157288"/>
                        <a:ext cx="8191500" cy="403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658813" y="3933825"/>
            <a:ext cx="535305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have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some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trouble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(in)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reading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对象 1"/>
          <p:cNvGraphicFramePr>
            <a:graphicFrameLocks noChangeAspect="1"/>
          </p:cNvGraphicFramePr>
          <p:nvPr/>
        </p:nvGraphicFramePr>
        <p:xfrm>
          <a:off x="546100" y="717550"/>
          <a:ext cx="8089900" cy="544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Document" r:id="rId3" imgW="8214360" imgH="5527675" progId="Word.Document.8">
                  <p:embed/>
                </p:oleObj>
              </mc:Choice>
              <mc:Fallback>
                <p:oleObj name="Document" r:id="rId3" imgW="8214360" imgH="5527675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717550"/>
                        <a:ext cx="8089900" cy="544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6156325" y="2274888"/>
            <a:ext cx="3389313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neither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does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John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73088" y="5514975"/>
            <a:ext cx="5799137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That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is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why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he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was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late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for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work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对象 1"/>
          <p:cNvGraphicFramePr>
            <a:graphicFrameLocks noChangeAspect="1"/>
          </p:cNvGraphicFramePr>
          <p:nvPr/>
        </p:nvGraphicFramePr>
        <p:xfrm>
          <a:off x="539750" y="1125538"/>
          <a:ext cx="812800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Document" r:id="rId3" imgW="8130540" imgH="3816350" progId="Word.Document.8">
                  <p:embed/>
                </p:oleObj>
              </mc:Choice>
              <mc:Fallback>
                <p:oleObj name="Document" r:id="rId3" imgW="8130540" imgH="381635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125538"/>
                        <a:ext cx="8128000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827088" y="3759200"/>
            <a:ext cx="7146925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Not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only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Tom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but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also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his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parents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are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fond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of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WWW.2PPT.COM&#10;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1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400" b="1" dirty="0" smtClean="0">
            <a:solidFill>
              <a:schemeClr val="accent2"/>
            </a:solidFill>
          </a:defRPr>
        </a:defPPr>
      </a:lstStyle>
      <a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a:style>
    </a:spDef>
    <a:txDef>
      <a:spPr>
        <a:noFill/>
      </a:spPr>
      <a:bodyPr wrap="none" rtlCol="0">
        <a:spAutoFit/>
      </a:bodyPr>
      <a:lstStyle>
        <a:defPPr>
          <a:defRPr sz="2400" b="1" dirty="0">
            <a:solidFill>
              <a:srgbClr val="0033CC"/>
            </a:solidFill>
            <a:latin typeface="+mn-lt"/>
            <a:ea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全屏显示(4:3)</PresentationFormat>
  <Paragraphs>40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楷体_GB2312</vt:lpstr>
      <vt:lpstr>宋体</vt:lpstr>
      <vt:lpstr>微软雅黑</vt:lpstr>
      <vt:lpstr>Arial</vt:lpstr>
      <vt:lpstr>Calibri</vt:lpstr>
      <vt:lpstr>Courier New</vt:lpstr>
      <vt:lpstr>Times New Roman</vt:lpstr>
      <vt:lpstr>WWW.2PPT.COM
</vt:lpstr>
      <vt:lpstr>Document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2022-02-13T03:40:28Z</dcterms:created>
  <dcterms:modified xsi:type="dcterms:W3CDTF">2023-01-16T15:49:16Z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3005AD251F324E2186494FE679E1274C</vt:lpwstr>
  </property>
  <property fmtid="{D5CDD505-2E9C-101B-9397-08002B2CF9AE}" pid="3" name="KSOProductBuildVer">
    <vt:lpwstr>2052-11.1.0.11294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