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43" r:id="rId2"/>
    <p:sldId id="869" r:id="rId3"/>
    <p:sldId id="870" r:id="rId4"/>
    <p:sldId id="804" r:id="rId5"/>
    <p:sldId id="871" r:id="rId6"/>
    <p:sldId id="811" r:id="rId7"/>
    <p:sldId id="887" r:id="rId8"/>
    <p:sldId id="830" r:id="rId9"/>
    <p:sldId id="1041" r:id="rId10"/>
    <p:sldId id="1042" r:id="rId11"/>
    <p:sldId id="772" r:id="rId12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7917" autoAdjust="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2620AF-2B8B-4C40-BD2E-2859D66A112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565ECB2-26E0-41EB-B7D7-4F7B98DB5E7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D2A2265-3773-42E2-AEC3-379CBDC0561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055D33C-0E51-4F63-A129-9DEBEE0D8F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对象 2"/>
          <p:cNvGraphicFramePr>
            <a:graphicFrameLocks noChangeAspect="1"/>
          </p:cNvGraphicFramePr>
          <p:nvPr userDrawn="1"/>
        </p:nvGraphicFramePr>
        <p:xfrm>
          <a:off x="582613" y="1393825"/>
          <a:ext cx="8275637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938260" imgH="1705610" progId="Word.Document.8">
                  <p:embed/>
                </p:oleObj>
              </mc:Choice>
              <mc:Fallback>
                <p:oleObj name="Document" r:id="rId5" imgW="8938260" imgH="1705610" progId="Word.Document.8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393825"/>
                        <a:ext cx="8275637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 userDrawn="1"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8" name="五边形 7"/>
          <p:cNvSpPr/>
          <p:nvPr userDrawn="1"/>
        </p:nvSpPr>
        <p:spPr>
          <a:xfrm>
            <a:off x="5724525" y="25400"/>
            <a:ext cx="30956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ctr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2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Exploring English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dministrator\Desktop\外研必修1\unit2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25" y="1547911"/>
            <a:ext cx="913447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1913" y="4096418"/>
            <a:ext cx="3940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534988" y="549275"/>
          <a:ext cx="8140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Document" r:id="rId3" imgW="8263255" imgH="5962015" progId="Word.Document.8">
                  <p:embed/>
                </p:oleObj>
              </mc:Choice>
              <mc:Fallback>
                <p:oleObj name="Document" r:id="rId3" imgW="8263255" imgH="596201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49275"/>
                        <a:ext cx="8140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2411413" y="1989138"/>
            <a:ext cx="14478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especially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4213" y="3398838"/>
            <a:ext cx="16144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impression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3125" y="3860800"/>
            <a:ext cx="18272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Surprisingly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73238" y="4397375"/>
            <a:ext cx="15478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dangerous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7225" y="5805488"/>
            <a:ext cx="15351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encourage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对象 1"/>
          <p:cNvGraphicFramePr>
            <a:graphicFrameLocks noChangeAspect="1"/>
          </p:cNvGraphicFramePr>
          <p:nvPr/>
        </p:nvGraphicFramePr>
        <p:xfrm>
          <a:off x="611188" y="1868488"/>
          <a:ext cx="8153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8162290" imgH="3517265" progId="Word.Document.8">
                  <p:embed/>
                </p:oleObj>
              </mc:Choice>
              <mc:Fallback>
                <p:oleObj name="Document" r:id="rId3" imgW="8162290" imgH="351726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68488"/>
                        <a:ext cx="81534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燕尾形 5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5724525" y="25400"/>
            <a:ext cx="30956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ctr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2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Exploring English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49600" y="2992438"/>
            <a:ext cx="12446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yourself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99238" y="4144963"/>
            <a:ext cx="13462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behavior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611188" y="1054100"/>
          <a:ext cx="8077200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8188325" imgH="4476115" progId="Word.Document.8">
                  <p:embed/>
                </p:oleObj>
              </mc:Choice>
              <mc:Fallback>
                <p:oleObj name="Document" r:id="rId3" imgW="8188325" imgH="447611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054100"/>
                        <a:ext cx="8077200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燕尾形 5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5724525" y="25400"/>
            <a:ext cx="30956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ctr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2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Exploring English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64075" y="908050"/>
            <a:ext cx="13477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confused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088" y="1519238"/>
            <a:ext cx="13493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confused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1638" y="1517650"/>
            <a:ext cx="14509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confusing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35375" y="2060575"/>
            <a:ext cx="14509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confusion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0113" y="3697288"/>
            <a:ext cx="12636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on/upon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86013" y="4264025"/>
            <a:ext cx="13223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reflected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08175" y="4775200"/>
            <a:ext cx="1423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reflection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469900" y="596900"/>
          <a:ext cx="80899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8214360" imgH="5795645" progId="Word.Document.8">
                  <p:embed/>
                </p:oleObj>
              </mc:Choice>
              <mc:Fallback>
                <p:oleObj name="Document" r:id="rId3" imgW="8214360" imgH="579564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596900"/>
                        <a:ext cx="80899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4643438" y="447675"/>
            <a:ext cx="13144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create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51500" y="1557338"/>
            <a:ext cx="14255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creativity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30825" y="2174875"/>
            <a:ext cx="12192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creative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67163" y="2751138"/>
            <a:ext cx="13033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forget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24300" y="3860800"/>
            <a:ext cx="441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08400" y="4406900"/>
            <a:ext cx="7667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3075" y="5013325"/>
            <a:ext cx="5762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49663" y="5589588"/>
            <a:ext cx="441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468313" y="1381125"/>
          <a:ext cx="8229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8237220" imgH="4178935" progId="Word.Document.8">
                  <p:embed/>
                </p:oleObj>
              </mc:Choice>
              <mc:Fallback>
                <p:oleObj name="Document" r:id="rId3" imgW="8237220" imgH="417893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81125"/>
                        <a:ext cx="8229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042988" y="2463800"/>
            <a:ext cx="125571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burn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1550" y="3068638"/>
            <a:ext cx="16319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burn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6763" y="3687763"/>
            <a:ext cx="2041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made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2988" y="4264025"/>
            <a:ext cx="125571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wind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4213" y="4840288"/>
            <a:ext cx="22352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look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forward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546100" y="981075"/>
          <a:ext cx="7950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8070850" imgH="4867910" progId="Word.Document.8">
                  <p:embed/>
                </p:oleObj>
              </mc:Choice>
              <mc:Fallback>
                <p:oleObj name="Document" r:id="rId3" imgW="8070850" imgH="486791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981075"/>
                        <a:ext cx="79502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435600" y="1412875"/>
            <a:ext cx="12557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burn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51275" y="2481263"/>
            <a:ext cx="12557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wind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1638" y="3040063"/>
            <a:ext cx="324961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looked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forward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46313" y="4076700"/>
            <a:ext cx="16049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made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3850" y="4581525"/>
            <a:ext cx="17335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burnt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539750" y="1157288"/>
          <a:ext cx="81915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8197850" imgH="4043045" progId="Word.Document.8">
                  <p:embed/>
                </p:oleObj>
              </mc:Choice>
              <mc:Fallback>
                <p:oleObj name="Document" r:id="rId3" imgW="8197850" imgH="404304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57288"/>
                        <a:ext cx="81915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58813" y="3933825"/>
            <a:ext cx="535305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have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some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trouble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(in)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reading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546100" y="717550"/>
          <a:ext cx="8089900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3" imgW="8214360" imgH="5527675" progId="Word.Document.8">
                  <p:embed/>
                </p:oleObj>
              </mc:Choice>
              <mc:Fallback>
                <p:oleObj name="Document" r:id="rId3" imgW="8214360" imgH="552767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717550"/>
                        <a:ext cx="8089900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156325" y="2274888"/>
            <a:ext cx="338931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neither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John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3088" y="5514975"/>
            <a:ext cx="57991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why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late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work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539750" y="1125538"/>
          <a:ext cx="8128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ocument" r:id="rId3" imgW="8130540" imgH="3816350" progId="Word.Document.8">
                  <p:embed/>
                </p:oleObj>
              </mc:Choice>
              <mc:Fallback>
                <p:oleObj name="Document" r:id="rId3" imgW="8130540" imgH="381635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25538"/>
                        <a:ext cx="8128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827088" y="3759200"/>
            <a:ext cx="71469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Not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only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but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also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his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parents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are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fond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全屏显示(4:3)</PresentationFormat>
  <Paragraphs>40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2022-02-13T03:40:28Z</dcterms:created>
  <dcterms:modified xsi:type="dcterms:W3CDTF">2023-01-16T15:49:16Z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3005AD251F324E2186494FE679E1274C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