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handoutMasterIdLst>
    <p:handoutMasterId r:id="rId31"/>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DDAD2-795D-4599-A7B1-FB469A05F00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5B190-F6D6-4EBD-AD33-01F978442B7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5853-6D4D-4285-9BAE-B3F9C5535A65}"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633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633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4"/>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4"/>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3"/>
            <a:ext cx="10515600" cy="150018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633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4"/>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130" indent="0">
              <a:buNone/>
              <a:defRPr sz="1600" b="1"/>
            </a:lvl8pPr>
            <a:lvl9pPr marL="365633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4"/>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
        <p:nvSpPr>
          <p:cNvPr id="11" name="TextBox 10"/>
          <p:cNvSpPr txBox="1"/>
          <p:nvPr userDrawn="1"/>
        </p:nvSpPr>
        <p:spPr>
          <a:xfrm>
            <a:off x="1907704" y="6483964"/>
            <a:ext cx="1224136"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www.2ppt.com/xiazai/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1"/>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399"/>
            <a:ext cx="3932237" cy="3811589"/>
          </a:xfrm>
          <a:prstGeom prst="rect">
            <a:avLst/>
          </a:prstGeo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D213BF9-2C63-42AA-BA6C-67E1412DA3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 y="-1"/>
            <a:ext cx="7884267" cy="6858001"/>
          </a:xfrm>
          <a:prstGeom prst="rect">
            <a:avLst/>
          </a:prstGeom>
        </p:spPr>
      </p:pic>
      <p:sp>
        <p:nvSpPr>
          <p:cNvPr id="8" name="任意多边形 7"/>
          <p:cNvSpPr>
            <a:spLocks noChangeArrowheads="1"/>
          </p:cNvSpPr>
          <p:nvPr/>
        </p:nvSpPr>
        <p:spPr bwMode="auto">
          <a:xfrm>
            <a:off x="4496294" y="-1"/>
            <a:ext cx="7693825" cy="6881277"/>
          </a:xfrm>
          <a:custGeom>
            <a:avLst/>
            <a:gdLst>
              <a:gd name="connsiteX0" fmla="*/ 2334645 w 5341620"/>
              <a:gd name="connsiteY0" fmla="*/ 0 h 5162551"/>
              <a:gd name="connsiteX1" fmla="*/ 5341620 w 5341620"/>
              <a:gd name="connsiteY1" fmla="*/ 0 h 5162551"/>
              <a:gd name="connsiteX2" fmla="*/ 5341620 w 5341620"/>
              <a:gd name="connsiteY2" fmla="*/ 5162551 h 5162551"/>
              <a:gd name="connsiteX3" fmla="*/ 0 w 5341620"/>
              <a:gd name="connsiteY3" fmla="*/ 5162551 h 5162551"/>
              <a:gd name="connsiteX4" fmla="*/ 0 w 5341620"/>
              <a:gd name="connsiteY4" fmla="*/ 5136712 h 516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620" h="5162551">
                <a:moveTo>
                  <a:pt x="2334645" y="0"/>
                </a:moveTo>
                <a:lnTo>
                  <a:pt x="5341620" y="0"/>
                </a:lnTo>
                <a:lnTo>
                  <a:pt x="5341620" y="5162551"/>
                </a:lnTo>
                <a:lnTo>
                  <a:pt x="0" y="5162551"/>
                </a:lnTo>
                <a:lnTo>
                  <a:pt x="0" y="5136712"/>
                </a:lnTo>
                <a:close/>
              </a:path>
            </a:pathLst>
          </a:custGeom>
          <a:solidFill>
            <a:srgbClr val="371D1F"/>
          </a:solidFill>
          <a:ln>
            <a:noFill/>
          </a:ln>
        </p:spPr>
        <p:txBody>
          <a:bodyPr wrap="square" lIns="91412" tIns="45706" rIns="91412" bIns="45706"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4400"/>
            <a:endParaRPr lang="zh-CN" altLang="en-US" sz="1800">
              <a:solidFill>
                <a:srgbClr val="FFFFFF"/>
              </a:solidFill>
              <a:latin typeface="+mn-lt"/>
              <a:ea typeface="+mn-ea"/>
              <a:cs typeface="+mn-ea"/>
              <a:sym typeface="+mn-lt"/>
            </a:endParaRPr>
          </a:p>
        </p:txBody>
      </p:sp>
      <p:sp>
        <p:nvSpPr>
          <p:cNvPr id="9" name="文本框 8"/>
          <p:cNvSpPr txBox="1"/>
          <p:nvPr/>
        </p:nvSpPr>
        <p:spPr>
          <a:xfrm>
            <a:off x="5933490" y="3998408"/>
            <a:ext cx="7505923" cy="830677"/>
          </a:xfrm>
          <a:prstGeom prst="rect">
            <a:avLst/>
          </a:prstGeom>
          <a:noFill/>
        </p:spPr>
        <p:txBody>
          <a:bodyPr wrap="square" rtlCol="0">
            <a:spAutoFit/>
          </a:bodyPr>
          <a:lstStyle/>
          <a:p>
            <a:pPr defTabSz="914400"/>
            <a:r>
              <a:rPr lang="zh-CN" altLang="en-US" sz="4800" b="1" dirty="0" smtClean="0">
                <a:solidFill>
                  <a:prstClr val="white"/>
                </a:solidFill>
                <a:cs typeface="+mn-ea"/>
                <a:sym typeface="+mn-lt"/>
              </a:rPr>
              <a:t>法院</a:t>
            </a:r>
            <a:r>
              <a:rPr lang="zh-CN" altLang="en-US" sz="4800" b="1" dirty="0">
                <a:solidFill>
                  <a:prstClr val="white"/>
                </a:solidFill>
                <a:cs typeface="+mn-ea"/>
                <a:sym typeface="+mn-lt"/>
              </a:rPr>
              <a:t>司</a:t>
            </a:r>
            <a:r>
              <a:rPr lang="zh-CN" altLang="en-US" sz="4800" b="1" dirty="0" smtClean="0">
                <a:solidFill>
                  <a:prstClr val="white"/>
                </a:solidFill>
                <a:cs typeface="+mn-ea"/>
                <a:sym typeface="+mn-lt"/>
              </a:rPr>
              <a:t>法律师</a:t>
            </a:r>
            <a:r>
              <a:rPr lang="en-US" altLang="zh-CN" sz="4800" b="1" dirty="0" smtClean="0">
                <a:solidFill>
                  <a:prstClr val="white"/>
                </a:solidFill>
                <a:cs typeface="+mn-ea"/>
                <a:sym typeface="+mn-lt"/>
              </a:rPr>
              <a:t>PPT</a:t>
            </a:r>
            <a:r>
              <a:rPr lang="zh-CN" altLang="en-US" sz="4800" b="1" dirty="0" smtClean="0">
                <a:solidFill>
                  <a:prstClr val="white"/>
                </a:solidFill>
                <a:cs typeface="+mn-ea"/>
                <a:sym typeface="+mn-lt"/>
              </a:rPr>
              <a:t>模板</a:t>
            </a:r>
            <a:endParaRPr lang="zh-CN" altLang="en-US" sz="4800" b="1" dirty="0">
              <a:solidFill>
                <a:prstClr val="white"/>
              </a:solidFill>
              <a:cs typeface="+mn-ea"/>
              <a:sym typeface="+mn-lt"/>
            </a:endParaRPr>
          </a:p>
        </p:txBody>
      </p:sp>
      <p:cxnSp>
        <p:nvCxnSpPr>
          <p:cNvPr id="10" name="直接连接符 9"/>
          <p:cNvCxnSpPr/>
          <p:nvPr/>
        </p:nvCxnSpPr>
        <p:spPr>
          <a:xfrm>
            <a:off x="6794285" y="3643811"/>
            <a:ext cx="5205393" cy="12660"/>
          </a:xfrm>
          <a:prstGeom prst="line">
            <a:avLst/>
          </a:prstGeom>
          <a:ln>
            <a:solidFill>
              <a:schemeClr val="bg1"/>
            </a:solidFill>
            <a:prstDash val="dashDot"/>
          </a:ln>
        </p:spPr>
        <p:style>
          <a:lnRef idx="1">
            <a:schemeClr val="accent6"/>
          </a:lnRef>
          <a:fillRef idx="0">
            <a:schemeClr val="accent6"/>
          </a:fillRef>
          <a:effectRef idx="0">
            <a:schemeClr val="accent6"/>
          </a:effectRef>
          <a:fontRef idx="minor">
            <a:schemeClr val="tx1"/>
          </a:fontRef>
        </p:style>
      </p:cxnSp>
      <p:sp>
        <p:nvSpPr>
          <p:cNvPr id="13" name="文本框 9"/>
          <p:cNvSpPr txBox="1"/>
          <p:nvPr/>
        </p:nvSpPr>
        <p:spPr>
          <a:xfrm>
            <a:off x="8343207" y="2226009"/>
            <a:ext cx="6680787" cy="399943"/>
          </a:xfrm>
          <a:prstGeom prst="rect">
            <a:avLst/>
          </a:prstGeom>
          <a:noFill/>
        </p:spPr>
        <p:txBody>
          <a:bodyPr wrap="square" lIns="121882" tIns="60941" rIns="121882" bIns="60941" rtlCol="0">
            <a:spAutoFit/>
            <a:scene3d>
              <a:camera prst="orthographicFront"/>
              <a:lightRig rig="threePt" dir="t"/>
            </a:scene3d>
          </a:bodyPr>
          <a:lstStyle/>
          <a:p>
            <a:pPr marL="0" lvl="1" defTabSz="914400"/>
            <a:r>
              <a:rPr lang="zh-CN" altLang="en-US" sz="1800" b="1" dirty="0">
                <a:solidFill>
                  <a:srgbClr val="E7E6E6"/>
                </a:solidFill>
                <a:cs typeface="+mn-ea"/>
                <a:sym typeface="+mn-lt"/>
              </a:rPr>
              <a:t>修改输入您的企事业名称</a:t>
            </a:r>
          </a:p>
        </p:txBody>
      </p:sp>
      <p:sp>
        <p:nvSpPr>
          <p:cNvPr id="14" name="Rectangle 4"/>
          <p:cNvSpPr txBox="1">
            <a:spLocks noChangeArrowheads="1"/>
          </p:cNvSpPr>
          <p:nvPr/>
        </p:nvSpPr>
        <p:spPr bwMode="auto">
          <a:xfrm>
            <a:off x="6653358" y="3081544"/>
            <a:ext cx="13572111" cy="49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base">
              <a:spcBef>
                <a:spcPct val="0"/>
              </a:spcBef>
              <a:spcAft>
                <a:spcPct val="0"/>
              </a:spcAft>
              <a:defRPr/>
            </a:pPr>
            <a:r>
              <a:rPr lang="zh-CN" altLang="en-US" sz="1600" b="0">
                <a:solidFill>
                  <a:prstClr val="white"/>
                </a:solidFill>
                <a:latin typeface="+mn-lt"/>
                <a:ea typeface="+mn-ea"/>
                <a:cs typeface="+mn-ea"/>
                <a:sym typeface="+mn-lt"/>
              </a:rPr>
              <a:t>适用于司法机关，法律咨询，法院援助，培训课件等主题</a:t>
            </a:r>
            <a:endParaRPr lang="zh-CN" altLang="zh-CN" sz="1600" b="0" dirty="0">
              <a:solidFill>
                <a:prstClr val="whit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by="(-#ppt_w*2)" calcmode="lin" valueType="num">
                                      <p:cBhvr rctx="PPT">
                                        <p:cTn id="28" dur="500" autoRev="1" fill="hold">
                                          <p:stCondLst>
                                            <p:cond delay="0"/>
                                          </p:stCondLst>
                                        </p:cTn>
                                        <p:tgtEl>
                                          <p:spTgt spid="9"/>
                                        </p:tgtEl>
                                        <p:attrNameLst>
                                          <p:attrName>ppt_w</p:attrName>
                                        </p:attrNameLst>
                                      </p:cBhvr>
                                    </p:anim>
                                    <p:anim by="(#ppt_w*0.50)" calcmode="lin" valueType="num">
                                      <p:cBhvr>
                                        <p:cTn id="29" dur="500" decel="50000" autoRev="1" fill="hold">
                                          <p:stCondLst>
                                            <p:cond delay="0"/>
                                          </p:stCondLst>
                                        </p:cTn>
                                        <p:tgtEl>
                                          <p:spTgt spid="9"/>
                                        </p:tgtEl>
                                        <p:attrNameLst>
                                          <p:attrName>ppt_x</p:attrName>
                                        </p:attrNameLst>
                                      </p:cBhvr>
                                    </p:anim>
                                    <p:anim from="(-#ppt_h/2)" to="(#ppt_y)" calcmode="lin" valueType="num">
                                      <p:cBhvr>
                                        <p:cTn id="30" dur="1000" fill="hold">
                                          <p:stCondLst>
                                            <p:cond delay="0"/>
                                          </p:stCondLst>
                                        </p:cTn>
                                        <p:tgtEl>
                                          <p:spTgt spid="9"/>
                                        </p:tgtEl>
                                        <p:attrNameLst>
                                          <p:attrName>ppt_y</p:attrName>
                                        </p:attrNameLst>
                                      </p:cBhvr>
                                    </p:anim>
                                    <p:animRot by="21600000">
                                      <p:cBhvr>
                                        <p:cTn id="31"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椭圆 9"/>
          <p:cNvSpPr/>
          <p:nvPr/>
        </p:nvSpPr>
        <p:spPr>
          <a:xfrm>
            <a:off x="2808628" y="3323673"/>
            <a:ext cx="6232628" cy="2077448"/>
          </a:xfrm>
          <a:custGeom>
            <a:avLst/>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1" fmla="*/ 3117276 w 6234552"/>
              <a:gd name="connsiteY0-2" fmla="*/ 0 h 3500824"/>
              <a:gd name="connsiteX1-3" fmla="*/ 6234552 w 6234552"/>
              <a:gd name="connsiteY1-4" fmla="*/ 1750412 h 3500824"/>
              <a:gd name="connsiteX2-5" fmla="*/ 3117276 w 6234552"/>
              <a:gd name="connsiteY2-6" fmla="*/ 3500824 h 3500824"/>
              <a:gd name="connsiteX3-7" fmla="*/ 0 w 6234552"/>
              <a:gd name="connsiteY3-8" fmla="*/ 1750412 h 3500824"/>
              <a:gd name="connsiteX4-9" fmla="*/ 3208716 w 6234552"/>
              <a:gd name="connsiteY4-10" fmla="*/ 91440 h 3500824"/>
              <a:gd name="connsiteX0-11" fmla="*/ 3117276 w 6234552"/>
              <a:gd name="connsiteY0-12" fmla="*/ 0 h 3500824"/>
              <a:gd name="connsiteX1-13" fmla="*/ 6234552 w 6234552"/>
              <a:gd name="connsiteY1-14" fmla="*/ 1750412 h 3500824"/>
              <a:gd name="connsiteX2-15" fmla="*/ 3117276 w 6234552"/>
              <a:gd name="connsiteY2-16" fmla="*/ 3500824 h 3500824"/>
              <a:gd name="connsiteX3-17" fmla="*/ 0 w 6234552"/>
              <a:gd name="connsiteY3-18" fmla="*/ 1750412 h 3500824"/>
              <a:gd name="connsiteX0-19" fmla="*/ 6234552 w 6234552"/>
              <a:gd name="connsiteY0-20" fmla="*/ 0 h 1750412"/>
              <a:gd name="connsiteX1-21" fmla="*/ 3117276 w 6234552"/>
              <a:gd name="connsiteY1-22" fmla="*/ 1750412 h 1750412"/>
              <a:gd name="connsiteX2-23" fmla="*/ 0 w 6234552"/>
              <a:gd name="connsiteY2-24" fmla="*/ 0 h 1750412"/>
            </a:gdLst>
            <a:ahLst/>
            <a:cxnLst>
              <a:cxn ang="0">
                <a:pos x="connsiteX0-1" y="connsiteY0-2"/>
              </a:cxn>
              <a:cxn ang="0">
                <a:pos x="connsiteX1-3" y="connsiteY1-4"/>
              </a:cxn>
              <a:cxn ang="0">
                <a:pos x="connsiteX2-5" y="connsiteY2-6"/>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cap="flat" cmpd="sng" algn="ctr">
            <a:solidFill>
              <a:srgbClr val="5F5F5F"/>
            </a:solidFill>
            <a:prstDash val="solid"/>
            <a:headEnd type="triangle"/>
          </a:ln>
          <a:effectLst/>
        </p:spPr>
        <p:txBody>
          <a:bodyPr lIns="91412" tIns="45706" rIns="91412" bIns="45706" rtlCol="0" anchor="ctr"/>
          <a:lstStyle/>
          <a:p>
            <a:pPr algn="ctr">
              <a:defRPr/>
            </a:pPr>
            <a:endParaRPr lang="zh-CN" altLang="en-US" sz="2400" kern="0">
              <a:solidFill>
                <a:srgbClr val="5AB6DE"/>
              </a:solidFill>
              <a:cs typeface="+mn-ea"/>
              <a:sym typeface="+mn-lt"/>
            </a:endParaRPr>
          </a:p>
        </p:txBody>
      </p:sp>
      <p:grpSp>
        <p:nvGrpSpPr>
          <p:cNvPr id="6" name="组合 5"/>
          <p:cNvGrpSpPr/>
          <p:nvPr/>
        </p:nvGrpSpPr>
        <p:grpSpPr>
          <a:xfrm>
            <a:off x="2160778" y="1892246"/>
            <a:ext cx="1738918" cy="1412383"/>
            <a:chOff x="3237545" y="4561747"/>
            <a:chExt cx="1146960" cy="1146960"/>
          </a:xfrm>
        </p:grpSpPr>
        <p:sp>
          <p:nvSpPr>
            <p:cNvPr id="7" name="圆角矩形 6"/>
            <p:cNvSpPr/>
            <p:nvPr/>
          </p:nvSpPr>
          <p:spPr>
            <a:xfrm>
              <a:off x="3237545" y="4561747"/>
              <a:ext cx="1146960" cy="1146960"/>
            </a:xfrm>
            <a:prstGeom prst="roundRect">
              <a:avLst>
                <a:gd name="adj" fmla="val 0"/>
              </a:avLst>
            </a:prstGeom>
            <a:noFill/>
            <a:ln w="31750" cap="flat" cmpd="sng" algn="ctr">
              <a:solidFill>
                <a:srgbClr val="371D1F"/>
              </a:solidFill>
              <a:prstDash val="solid"/>
            </a:ln>
            <a:effectLst/>
          </p:spPr>
          <p:txBody>
            <a:bodyPr rtlCol="0" anchor="ctr"/>
            <a:lstStyle/>
            <a:p>
              <a:pPr algn="ctr">
                <a:defRPr/>
              </a:pPr>
              <a:endParaRPr lang="zh-CN" altLang="en-US" sz="2400" kern="0">
                <a:solidFill>
                  <a:srgbClr val="FFFFFF"/>
                </a:solidFill>
                <a:cs typeface="+mn-ea"/>
                <a:sym typeface="+mn-lt"/>
              </a:endParaRPr>
            </a:p>
          </p:txBody>
        </p:sp>
        <p:sp>
          <p:nvSpPr>
            <p:cNvPr id="8" name="圆角矩形 7"/>
            <p:cNvSpPr/>
            <p:nvPr/>
          </p:nvSpPr>
          <p:spPr>
            <a:xfrm>
              <a:off x="3305008" y="4637099"/>
              <a:ext cx="1012026" cy="996251"/>
            </a:xfrm>
            <a:prstGeom prst="roundRect">
              <a:avLst>
                <a:gd name="adj" fmla="val 0"/>
              </a:avLst>
            </a:prstGeom>
            <a:solidFill>
              <a:srgbClr val="371D1F"/>
            </a:solidFill>
            <a:ln w="50800" cap="flat" cmpd="sng" algn="ctr">
              <a:noFill/>
              <a:prstDash val="solid"/>
            </a:ln>
            <a:effectLst/>
          </p:spPr>
          <p:txBody>
            <a:bodyPr rtlCol="0" anchor="ctr"/>
            <a:lstStyle/>
            <a:p>
              <a:pPr algn="ctr">
                <a:defRPr/>
              </a:pPr>
              <a:endParaRPr lang="zh-CN" altLang="en-US" sz="2400" kern="0">
                <a:solidFill>
                  <a:srgbClr val="FFFFFF"/>
                </a:solidFill>
                <a:cs typeface="+mn-ea"/>
                <a:sym typeface="+mn-lt"/>
              </a:endParaRPr>
            </a:p>
          </p:txBody>
        </p:sp>
      </p:grpSp>
      <p:grpSp>
        <p:nvGrpSpPr>
          <p:cNvPr id="9" name="组合 8"/>
          <p:cNvGrpSpPr/>
          <p:nvPr/>
        </p:nvGrpSpPr>
        <p:grpSpPr>
          <a:xfrm>
            <a:off x="7950192" y="1892245"/>
            <a:ext cx="1738918" cy="1412383"/>
            <a:chOff x="3237546" y="4561746"/>
            <a:chExt cx="1146960" cy="1146960"/>
          </a:xfrm>
        </p:grpSpPr>
        <p:sp>
          <p:nvSpPr>
            <p:cNvPr id="10" name="圆角矩形 9"/>
            <p:cNvSpPr/>
            <p:nvPr/>
          </p:nvSpPr>
          <p:spPr>
            <a:xfrm>
              <a:off x="3237546" y="4561746"/>
              <a:ext cx="1146960" cy="1146960"/>
            </a:xfrm>
            <a:prstGeom prst="roundRect">
              <a:avLst>
                <a:gd name="adj" fmla="val 0"/>
              </a:avLst>
            </a:prstGeom>
            <a:noFill/>
            <a:ln w="31750" cap="flat" cmpd="sng" algn="ctr">
              <a:solidFill>
                <a:srgbClr val="371D1F"/>
              </a:solidFill>
              <a:prstDash val="solid"/>
            </a:ln>
            <a:effectLst/>
          </p:spPr>
          <p:txBody>
            <a:bodyPr rtlCol="0" anchor="ctr"/>
            <a:lstStyle/>
            <a:p>
              <a:pPr algn="ctr">
                <a:defRPr/>
              </a:pPr>
              <a:endParaRPr lang="zh-CN" altLang="en-US" sz="2400" kern="0">
                <a:solidFill>
                  <a:srgbClr val="FFFFFF"/>
                </a:solidFill>
                <a:cs typeface="+mn-ea"/>
                <a:sym typeface="+mn-lt"/>
              </a:endParaRPr>
            </a:p>
          </p:txBody>
        </p:sp>
        <p:sp>
          <p:nvSpPr>
            <p:cNvPr id="11" name="圆角矩形 10"/>
            <p:cNvSpPr/>
            <p:nvPr/>
          </p:nvSpPr>
          <p:spPr>
            <a:xfrm>
              <a:off x="3305009" y="4637100"/>
              <a:ext cx="1012027" cy="996251"/>
            </a:xfrm>
            <a:prstGeom prst="roundRect">
              <a:avLst>
                <a:gd name="adj" fmla="val 0"/>
              </a:avLst>
            </a:prstGeom>
            <a:solidFill>
              <a:srgbClr val="371D1F"/>
            </a:solidFill>
            <a:ln w="50800" cap="flat" cmpd="sng" algn="ctr">
              <a:noFill/>
              <a:prstDash val="solid"/>
            </a:ln>
            <a:effectLst/>
          </p:spPr>
          <p:txBody>
            <a:bodyPr rtlCol="0" anchor="ctr"/>
            <a:lstStyle/>
            <a:p>
              <a:pPr algn="ctr">
                <a:defRPr/>
              </a:pPr>
              <a:endParaRPr lang="zh-CN" altLang="en-US" sz="2400" kern="0">
                <a:solidFill>
                  <a:srgbClr val="FFFFFF"/>
                </a:solidFill>
                <a:cs typeface="+mn-ea"/>
                <a:sym typeface="+mn-lt"/>
              </a:endParaRPr>
            </a:p>
          </p:txBody>
        </p:sp>
      </p:grpSp>
      <p:cxnSp>
        <p:nvCxnSpPr>
          <p:cNvPr id="12" name="直接箭头连接符 11"/>
          <p:cNvCxnSpPr/>
          <p:nvPr/>
        </p:nvCxnSpPr>
        <p:spPr>
          <a:xfrm>
            <a:off x="4153838" y="2607530"/>
            <a:ext cx="3523163" cy="0"/>
          </a:xfrm>
          <a:prstGeom prst="straightConnector1">
            <a:avLst/>
          </a:prstGeom>
          <a:noFill/>
          <a:ln w="19050" cap="flat" cmpd="sng" algn="ctr">
            <a:solidFill>
              <a:srgbClr val="5F5F5F"/>
            </a:solidFill>
            <a:prstDash val="sysDot"/>
            <a:headEnd w="lg" len="lg"/>
            <a:tailEnd type="triangle" w="lg" len="lg"/>
          </a:ln>
          <a:effectLst/>
        </p:spPr>
      </p:cxnSp>
      <p:sp>
        <p:nvSpPr>
          <p:cNvPr id="13" name="椭圆 12"/>
          <p:cNvSpPr/>
          <p:nvPr/>
        </p:nvSpPr>
        <p:spPr>
          <a:xfrm>
            <a:off x="3236011" y="4122040"/>
            <a:ext cx="1225074" cy="1225074"/>
          </a:xfrm>
          <a:prstGeom prst="ellipse">
            <a:avLst/>
          </a:prstGeom>
          <a:solidFill>
            <a:srgbClr val="371D1F"/>
          </a:solidFill>
          <a:ln w="50800" cap="flat" cmpd="sng" algn="ctr">
            <a:noFill/>
            <a:prstDash val="solid"/>
          </a:ln>
          <a:effectLst/>
        </p:spPr>
        <p:txBody>
          <a:bodyPr lIns="91412" tIns="45706" rIns="91412" bIns="45706" rtlCol="0" anchor="ctr"/>
          <a:lstStyle/>
          <a:p>
            <a:pPr algn="ctr">
              <a:defRPr/>
            </a:pPr>
            <a:endParaRPr lang="zh-CN" altLang="en-US" sz="1865" kern="0">
              <a:solidFill>
                <a:srgbClr val="FFFFFF"/>
              </a:solidFill>
              <a:cs typeface="+mn-ea"/>
              <a:sym typeface="+mn-lt"/>
            </a:endParaRPr>
          </a:p>
        </p:txBody>
      </p:sp>
      <p:sp>
        <p:nvSpPr>
          <p:cNvPr id="14" name="椭圆 13"/>
          <p:cNvSpPr/>
          <p:nvPr/>
        </p:nvSpPr>
        <p:spPr>
          <a:xfrm>
            <a:off x="7388802" y="4122040"/>
            <a:ext cx="1225074" cy="1225074"/>
          </a:xfrm>
          <a:prstGeom prst="ellipse">
            <a:avLst/>
          </a:prstGeom>
          <a:solidFill>
            <a:srgbClr val="371D1F"/>
          </a:solidFill>
          <a:ln w="50800" cap="flat" cmpd="sng" algn="ctr">
            <a:noFill/>
            <a:prstDash val="solid"/>
          </a:ln>
          <a:effectLst>
            <a:outerShdw blurRad="177800" dist="63500" dir="2700000" algn="tl" rotWithShape="0">
              <a:srgbClr val="E76194">
                <a:lumMod val="65000"/>
                <a:lumOff val="35000"/>
                <a:alpha val="25000"/>
              </a:srgbClr>
            </a:outerShdw>
          </a:effectLst>
        </p:spPr>
        <p:txBody>
          <a:bodyPr lIns="91412" tIns="45706" rIns="91412" bIns="45706" rtlCol="0" anchor="ctr"/>
          <a:lstStyle/>
          <a:p>
            <a:pPr algn="ctr">
              <a:defRPr/>
            </a:pPr>
            <a:endParaRPr lang="zh-CN" altLang="en-US" sz="1865" kern="0">
              <a:solidFill>
                <a:srgbClr val="FFFFFF"/>
              </a:solidFill>
              <a:cs typeface="+mn-ea"/>
              <a:sym typeface="+mn-lt"/>
            </a:endParaRPr>
          </a:p>
        </p:txBody>
      </p:sp>
      <p:sp>
        <p:nvSpPr>
          <p:cNvPr id="15" name="椭圆 14"/>
          <p:cNvSpPr/>
          <p:nvPr/>
        </p:nvSpPr>
        <p:spPr>
          <a:xfrm>
            <a:off x="5312406" y="4702885"/>
            <a:ext cx="1225074" cy="1225074"/>
          </a:xfrm>
          <a:prstGeom prst="ellipse">
            <a:avLst/>
          </a:prstGeom>
          <a:solidFill>
            <a:srgbClr val="371D1F"/>
          </a:solidFill>
          <a:ln w="50800" cap="flat" cmpd="sng" algn="ctr">
            <a:noFill/>
            <a:prstDash val="solid"/>
          </a:ln>
          <a:effectLst/>
        </p:spPr>
        <p:txBody>
          <a:bodyPr lIns="91412" tIns="45706" rIns="91412" bIns="45706" rtlCol="0" anchor="ctr"/>
          <a:lstStyle/>
          <a:p>
            <a:pPr algn="ctr">
              <a:defRPr/>
            </a:pPr>
            <a:endParaRPr lang="zh-CN" altLang="en-US" sz="1865" kern="0">
              <a:solidFill>
                <a:srgbClr val="FFFFFF"/>
              </a:solidFill>
              <a:cs typeface="+mn-ea"/>
              <a:sym typeface="+mn-lt"/>
            </a:endParaRPr>
          </a:p>
        </p:txBody>
      </p:sp>
      <p:sp>
        <p:nvSpPr>
          <p:cNvPr id="16" name="文本框 24"/>
          <p:cNvSpPr txBox="1"/>
          <p:nvPr/>
        </p:nvSpPr>
        <p:spPr>
          <a:xfrm>
            <a:off x="5163177" y="2084209"/>
            <a:ext cx="1523530" cy="461508"/>
          </a:xfrm>
          <a:prstGeom prst="rect">
            <a:avLst/>
          </a:prstGeom>
          <a:noFill/>
        </p:spPr>
        <p:txBody>
          <a:bodyPr wrap="square" lIns="91412" tIns="45706" rIns="91412" bIns="45706" rtlCol="0">
            <a:spAutoFit/>
          </a:bodyPr>
          <a:lstStyle/>
          <a:p>
            <a:r>
              <a:rPr lang="zh-CN" altLang="en-US" sz="2400" dirty="0">
                <a:solidFill>
                  <a:srgbClr val="371D1F"/>
                </a:solidFill>
                <a:cs typeface="+mn-ea"/>
                <a:sym typeface="+mn-lt"/>
              </a:rPr>
              <a:t>标题文字</a:t>
            </a:r>
          </a:p>
        </p:txBody>
      </p:sp>
      <p:sp>
        <p:nvSpPr>
          <p:cNvPr id="17" name="文本框 27"/>
          <p:cNvSpPr txBox="1"/>
          <p:nvPr/>
        </p:nvSpPr>
        <p:spPr>
          <a:xfrm>
            <a:off x="2426061" y="2276170"/>
            <a:ext cx="1208339" cy="502545"/>
          </a:xfrm>
          <a:prstGeom prst="rect">
            <a:avLst/>
          </a:prstGeom>
          <a:noFill/>
        </p:spPr>
        <p:txBody>
          <a:bodyPr wrap="square" lIns="91412" tIns="45706" rIns="91412" bIns="45706" rtlCol="0">
            <a:spAutoFit/>
          </a:bodyPr>
          <a:lstStyle/>
          <a:p>
            <a:pPr algn="ctr"/>
            <a:r>
              <a:rPr lang="zh-CN" altLang="en-US" sz="2665" dirty="0">
                <a:solidFill>
                  <a:srgbClr val="FFFFFF"/>
                </a:solidFill>
                <a:cs typeface="+mn-ea"/>
                <a:sym typeface="+mn-lt"/>
              </a:rPr>
              <a:t>标题</a:t>
            </a:r>
          </a:p>
        </p:txBody>
      </p:sp>
      <p:sp>
        <p:nvSpPr>
          <p:cNvPr id="18" name="文本框 30"/>
          <p:cNvSpPr txBox="1"/>
          <p:nvPr/>
        </p:nvSpPr>
        <p:spPr>
          <a:xfrm>
            <a:off x="8215474" y="2342931"/>
            <a:ext cx="1208339" cy="502545"/>
          </a:xfrm>
          <a:prstGeom prst="rect">
            <a:avLst/>
          </a:prstGeom>
          <a:noFill/>
        </p:spPr>
        <p:txBody>
          <a:bodyPr wrap="square" lIns="91412" tIns="45706" rIns="91412" bIns="45706" rtlCol="0">
            <a:spAutoFit/>
          </a:bodyPr>
          <a:lstStyle/>
          <a:p>
            <a:pPr algn="ctr"/>
            <a:r>
              <a:rPr lang="zh-CN" altLang="en-US" sz="2665" dirty="0">
                <a:solidFill>
                  <a:srgbClr val="FFFFFF"/>
                </a:solidFill>
                <a:cs typeface="+mn-ea"/>
                <a:sym typeface="+mn-lt"/>
              </a:rPr>
              <a:t>标题</a:t>
            </a:r>
          </a:p>
        </p:txBody>
      </p:sp>
      <p:sp>
        <p:nvSpPr>
          <p:cNvPr id="19" name="文本框 33"/>
          <p:cNvSpPr txBox="1"/>
          <p:nvPr/>
        </p:nvSpPr>
        <p:spPr>
          <a:xfrm>
            <a:off x="3333377" y="4502117"/>
            <a:ext cx="985836" cy="379435"/>
          </a:xfrm>
          <a:prstGeom prst="rect">
            <a:avLst/>
          </a:prstGeom>
          <a:noFill/>
        </p:spPr>
        <p:txBody>
          <a:bodyPr wrap="square" lIns="91412" tIns="45706" rIns="91412" bIns="45706" rtlCol="0">
            <a:spAutoFit/>
          </a:bodyPr>
          <a:lstStyle/>
          <a:p>
            <a:pPr algn="ctr"/>
            <a:r>
              <a:rPr lang="zh-CN" altLang="en-US" sz="1865" dirty="0">
                <a:solidFill>
                  <a:srgbClr val="FFFFFF"/>
                </a:solidFill>
                <a:cs typeface="+mn-ea"/>
                <a:sym typeface="+mn-lt"/>
              </a:rPr>
              <a:t>标题</a:t>
            </a:r>
          </a:p>
        </p:txBody>
      </p:sp>
      <p:sp>
        <p:nvSpPr>
          <p:cNvPr id="20" name="文本框 34"/>
          <p:cNvSpPr txBox="1"/>
          <p:nvPr/>
        </p:nvSpPr>
        <p:spPr>
          <a:xfrm>
            <a:off x="5428850" y="5119028"/>
            <a:ext cx="985836" cy="379435"/>
          </a:xfrm>
          <a:prstGeom prst="rect">
            <a:avLst/>
          </a:prstGeom>
          <a:noFill/>
        </p:spPr>
        <p:txBody>
          <a:bodyPr wrap="square" lIns="91412" tIns="45706" rIns="91412" bIns="45706" rtlCol="0">
            <a:spAutoFit/>
          </a:bodyPr>
          <a:lstStyle/>
          <a:p>
            <a:pPr algn="ctr"/>
            <a:r>
              <a:rPr lang="zh-CN" altLang="en-US" sz="1865" dirty="0">
                <a:solidFill>
                  <a:srgbClr val="FFFFFF"/>
                </a:solidFill>
                <a:cs typeface="+mn-ea"/>
                <a:sym typeface="+mn-lt"/>
              </a:rPr>
              <a:t>标题</a:t>
            </a:r>
          </a:p>
        </p:txBody>
      </p:sp>
      <p:sp>
        <p:nvSpPr>
          <p:cNvPr id="21" name="文本框 35"/>
          <p:cNvSpPr txBox="1"/>
          <p:nvPr/>
        </p:nvSpPr>
        <p:spPr>
          <a:xfrm>
            <a:off x="7508421" y="4543141"/>
            <a:ext cx="985836" cy="379435"/>
          </a:xfrm>
          <a:prstGeom prst="rect">
            <a:avLst/>
          </a:prstGeom>
          <a:noFill/>
        </p:spPr>
        <p:txBody>
          <a:bodyPr wrap="square" lIns="91412" tIns="45706" rIns="91412" bIns="45706" rtlCol="0">
            <a:spAutoFit/>
          </a:bodyPr>
          <a:lstStyle/>
          <a:p>
            <a:pPr algn="ctr"/>
            <a:r>
              <a:rPr lang="zh-CN" altLang="en-US" sz="1865" dirty="0">
                <a:solidFill>
                  <a:srgbClr val="FFFFFF"/>
                </a:solidFill>
                <a:cs typeface="+mn-ea"/>
                <a:sym typeface="+mn-lt"/>
              </a:rPr>
              <a:t>标题</a:t>
            </a:r>
          </a:p>
        </p:txBody>
      </p:sp>
      <p:sp>
        <p:nvSpPr>
          <p:cNvPr id="22" name="矩形 1"/>
          <p:cNvSpPr>
            <a:spLocks noChangeArrowheads="1"/>
          </p:cNvSpPr>
          <p:nvPr/>
        </p:nvSpPr>
        <p:spPr bwMode="auto">
          <a:xfrm>
            <a:off x="4225253" y="2948038"/>
            <a:ext cx="3427349" cy="10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335" dirty="0">
                <a:solidFill>
                  <a:srgbClr val="080808"/>
                </a:solidFill>
                <a:cs typeface="+mn-ea"/>
                <a:sym typeface="+mn-lt"/>
              </a:rPr>
              <a:t>单击添加文本单击添加文本单击添加文本单击添加文本单击添加文本单击添加文本单击添加文本单击添加文本单击添加文本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0000">
                                          <p:cBhvr additive="base">
                                            <p:cTn id="15"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549"/>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par>
                              <p:cTn id="27" fill="hold">
                                <p:stCondLst>
                                  <p:cond delay="2549"/>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3099"/>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par>
                              <p:cTn id="49" fill="hold">
                                <p:stCondLst>
                                  <p:cond delay="3599"/>
                                </p:stCondLst>
                                <p:childTnLst>
                                  <p:par>
                                    <p:cTn id="50" presetID="16" presetClass="entr" presetSubtype="37"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outVertical)">
                                          <p:cBhvr>
                                            <p:cTn id="52" dur="500"/>
                                            <p:tgtEl>
                                              <p:spTgt spid="19"/>
                                            </p:tgtEl>
                                          </p:cBhvr>
                                        </p:animEffect>
                                      </p:childTnLst>
                                    </p:cTn>
                                  </p:par>
                                  <p:par>
                                    <p:cTn id="53" presetID="16" presetClass="entr" presetSubtype="37"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outVertical)">
                                          <p:cBhvr>
                                            <p:cTn id="55" dur="500"/>
                                            <p:tgtEl>
                                              <p:spTgt spid="20"/>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outVertical)">
                                          <p:cBhvr>
                                            <p:cTn id="58" dur="500"/>
                                            <p:tgtEl>
                                              <p:spTgt spid="21"/>
                                            </p:tgtEl>
                                          </p:cBhvr>
                                        </p:animEffect>
                                      </p:childTnLst>
                                    </p:cTn>
                                  </p:par>
                                </p:childTnLst>
                              </p:cTn>
                            </p:par>
                            <p:par>
                              <p:cTn id="59" fill="hold">
                                <p:stCondLst>
                                  <p:cond delay="4099"/>
                                </p:stCondLst>
                                <p:childTnLst>
                                  <p:par>
                                    <p:cTn id="60" presetID="22" presetClass="entr" presetSubtype="8"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par>
                                    <p:cTn id="63" presetID="53" presetClass="entr" presetSubtype="16" fill="hold" grpId="0" nodeType="withEffect">
                                      <p:stCondLst>
                                        <p:cond delay="0"/>
                                      </p:stCondLst>
                                      <p:iterate type="lt">
                                        <p:tmPct val="10000"/>
                                      </p:iterate>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anim calcmode="lin" valueType="num">
                                          <p:cBhvr>
                                            <p:cTn id="73" dur="500" fill="hold"/>
                                            <p:tgtEl>
                                              <p:spTgt spid="22"/>
                                            </p:tgtEl>
                                            <p:attrNameLst>
                                              <p:attrName>ppt_x</p:attrName>
                                            </p:attrNameLst>
                                          </p:cBhvr>
                                          <p:tavLst>
                                            <p:tav tm="0">
                                              <p:val>
                                                <p:strVal val="#ppt_x"/>
                                              </p:val>
                                            </p:tav>
                                            <p:tav tm="100000">
                                              <p:val>
                                                <p:strVal val="#ppt_x"/>
                                              </p:val>
                                            </p:tav>
                                          </p:tavLst>
                                        </p:anim>
                                        <p:anim calcmode="lin" valueType="num">
                                          <p:cBhvr>
                                            <p:cTn id="7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P spid="13" grpId="0" animBg="1"/>
          <p:bldP spid="14" grpId="0" animBg="1"/>
          <p:bldP spid="15" grpId="0" animBg="1"/>
          <p:bldP spid="16" grpId="0"/>
          <p:bldP spid="17" grpId="0"/>
          <p:bldP spid="18"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549"/>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par>
                              <p:cTn id="27" fill="hold">
                                <p:stCondLst>
                                  <p:cond delay="2549"/>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3099"/>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par>
                              <p:cTn id="49" fill="hold">
                                <p:stCondLst>
                                  <p:cond delay="3599"/>
                                </p:stCondLst>
                                <p:childTnLst>
                                  <p:par>
                                    <p:cTn id="50" presetID="16" presetClass="entr" presetSubtype="37"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outVertical)">
                                          <p:cBhvr>
                                            <p:cTn id="52" dur="500"/>
                                            <p:tgtEl>
                                              <p:spTgt spid="19"/>
                                            </p:tgtEl>
                                          </p:cBhvr>
                                        </p:animEffect>
                                      </p:childTnLst>
                                    </p:cTn>
                                  </p:par>
                                  <p:par>
                                    <p:cTn id="53" presetID="16" presetClass="entr" presetSubtype="37"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outVertical)">
                                          <p:cBhvr>
                                            <p:cTn id="55" dur="500"/>
                                            <p:tgtEl>
                                              <p:spTgt spid="20"/>
                                            </p:tgtEl>
                                          </p:cBhvr>
                                        </p:animEffect>
                                      </p:childTnLst>
                                    </p:cTn>
                                  </p:par>
                                  <p:par>
                                    <p:cTn id="56" presetID="16" presetClass="entr" presetSubtype="37"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outVertical)">
                                          <p:cBhvr>
                                            <p:cTn id="58" dur="500"/>
                                            <p:tgtEl>
                                              <p:spTgt spid="21"/>
                                            </p:tgtEl>
                                          </p:cBhvr>
                                        </p:animEffect>
                                      </p:childTnLst>
                                    </p:cTn>
                                  </p:par>
                                </p:childTnLst>
                              </p:cTn>
                            </p:par>
                            <p:par>
                              <p:cTn id="59" fill="hold">
                                <p:stCondLst>
                                  <p:cond delay="4099"/>
                                </p:stCondLst>
                                <p:childTnLst>
                                  <p:par>
                                    <p:cTn id="60" presetID="22" presetClass="entr" presetSubtype="8"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par>
                                    <p:cTn id="63" presetID="53" presetClass="entr" presetSubtype="16" fill="hold" grpId="0" nodeType="withEffect">
                                      <p:stCondLst>
                                        <p:cond delay="0"/>
                                      </p:stCondLst>
                                      <p:iterate type="lt">
                                        <p:tmPct val="10000"/>
                                      </p:iterate>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anim calcmode="lin" valueType="num">
                                          <p:cBhvr>
                                            <p:cTn id="73" dur="500" fill="hold"/>
                                            <p:tgtEl>
                                              <p:spTgt spid="22"/>
                                            </p:tgtEl>
                                            <p:attrNameLst>
                                              <p:attrName>ppt_x</p:attrName>
                                            </p:attrNameLst>
                                          </p:cBhvr>
                                          <p:tavLst>
                                            <p:tav tm="0">
                                              <p:val>
                                                <p:strVal val="#ppt_x"/>
                                              </p:val>
                                            </p:tav>
                                            <p:tav tm="100000">
                                              <p:val>
                                                <p:strVal val="#ppt_x"/>
                                              </p:val>
                                            </p:tav>
                                          </p:tavLst>
                                        </p:anim>
                                        <p:anim calcmode="lin" valueType="num">
                                          <p:cBhvr>
                                            <p:cTn id="7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P spid="13" grpId="0" animBg="1"/>
          <p:bldP spid="14" grpId="0" animBg="1"/>
          <p:bldP spid="15" grpId="0" animBg="1"/>
          <p:bldP spid="16" grpId="0"/>
          <p:bldP spid="17" grpId="0"/>
          <p:bldP spid="18" grpId="0"/>
          <p:bldP spid="19" grpId="0"/>
          <p:bldP spid="20" grpId="0"/>
          <p:bldP spid="21" grpId="0"/>
          <p:bldP spid="2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a:extLst>
              <a:ext uri="{BEBA8EAE-BF5A-486C-A8C5-ECC9F3942E4B}">
                <a14:imgProps xmlns:a14="http://schemas.microsoft.com/office/drawing/2010/main">
                  <a14:imgLayer r:embed="rId4">
                    <a14:imgEffect>
                      <a14:artisticBlur radius="37"/>
                    </a14:imgEffect>
                  </a14:imgLayer>
                </a14:imgProps>
              </a:ext>
              <a:ext uri="{28A0092B-C50C-407E-A947-70E740481C1C}">
                <a14:useLocalDpi xmlns:a14="http://schemas.microsoft.com/office/drawing/2010/main" val="0"/>
              </a:ext>
            </a:extLst>
          </a:blip>
          <a:stretch>
            <a:fillRect/>
          </a:stretch>
        </p:blipFill>
        <p:spPr>
          <a:xfrm>
            <a:off x="1881" y="-1"/>
            <a:ext cx="12188238" cy="6858001"/>
          </a:xfrm>
          <a:prstGeom prst="rect">
            <a:avLst/>
          </a:prstGeom>
        </p:spPr>
      </p:pic>
      <p:cxnSp>
        <p:nvCxnSpPr>
          <p:cNvPr id="40" name="直接连接符 39"/>
          <p:cNvCxnSpPr/>
          <p:nvPr/>
        </p:nvCxnSpPr>
        <p:spPr>
          <a:xfrm>
            <a:off x="2567827" y="3469730"/>
            <a:ext cx="962229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81" y="3469730"/>
            <a:ext cx="256154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Box 64"/>
          <p:cNvSpPr txBox="1"/>
          <p:nvPr/>
        </p:nvSpPr>
        <p:spPr>
          <a:xfrm>
            <a:off x="4368944" y="2606574"/>
            <a:ext cx="4071281" cy="76931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defTabSz="914400"/>
            <a:r>
              <a:rPr lang="zh-CN" altLang="en-US" sz="4400" b="1" dirty="0" smtClean="0">
                <a:solidFill>
                  <a:prstClr val="white"/>
                </a:solidFill>
                <a:cs typeface="+mn-ea"/>
                <a:sym typeface="+mn-lt"/>
              </a:rPr>
              <a:t>标题文字内容</a:t>
            </a:r>
            <a:endParaRPr lang="zh-CN" altLang="en-US" sz="4400" b="1" dirty="0">
              <a:solidFill>
                <a:prstClr val="white"/>
              </a:solidFill>
              <a:cs typeface="+mn-ea"/>
              <a:sym typeface="+mn-lt"/>
            </a:endParaRPr>
          </a:p>
        </p:txBody>
      </p:sp>
      <p:sp>
        <p:nvSpPr>
          <p:cNvPr id="43" name="矩形 51"/>
          <p:cNvSpPr>
            <a:spLocks noChangeArrowheads="1"/>
          </p:cNvSpPr>
          <p:nvPr/>
        </p:nvSpPr>
        <p:spPr bwMode="auto">
          <a:xfrm>
            <a:off x="4368942" y="3689757"/>
            <a:ext cx="570144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prstClr val="white"/>
                </a:solidFill>
                <a:latin typeface="+mn-lt"/>
                <a:ea typeface="+mn-ea"/>
                <a:cs typeface="+mn-ea"/>
                <a:sym typeface="+mn-lt"/>
              </a:rPr>
              <a:t>请点击录入本章节的概括性描述文字或者复制粘贴，请添加说明文字，图像描述及总结。在此录入本章节的综合描述说明。</a:t>
            </a:r>
            <a:endParaRPr lang="en-US" altLang="zh-CN" sz="1400" dirty="0">
              <a:solidFill>
                <a:prstClr val="white"/>
              </a:solidFill>
              <a:latin typeface="+mn-lt"/>
              <a:ea typeface="+mn-ea"/>
              <a:cs typeface="+mn-ea"/>
              <a:sym typeface="+mn-lt"/>
            </a:endParaRPr>
          </a:p>
        </p:txBody>
      </p:sp>
      <p:grpSp>
        <p:nvGrpSpPr>
          <p:cNvPr id="44" name="组合 43"/>
          <p:cNvGrpSpPr/>
          <p:nvPr/>
        </p:nvGrpSpPr>
        <p:grpSpPr>
          <a:xfrm>
            <a:off x="1223635" y="1994085"/>
            <a:ext cx="2951293" cy="2951293"/>
            <a:chOff x="6206786" y="1200766"/>
            <a:chExt cx="2952204" cy="2952204"/>
          </a:xfrm>
        </p:grpSpPr>
        <p:grpSp>
          <p:nvGrpSpPr>
            <p:cNvPr id="45" name="组合 44"/>
            <p:cNvGrpSpPr/>
            <p:nvPr/>
          </p:nvGrpSpPr>
          <p:grpSpPr>
            <a:xfrm>
              <a:off x="6206786" y="1200766"/>
              <a:ext cx="2952204" cy="2952204"/>
              <a:chOff x="6381260" y="4727091"/>
              <a:chExt cx="634295" cy="634295"/>
            </a:xfrm>
          </p:grpSpPr>
          <p:sp>
            <p:nvSpPr>
              <p:cNvPr id="47" name="椭圆 46"/>
              <p:cNvSpPr/>
              <p:nvPr/>
            </p:nvSpPr>
            <p:spPr>
              <a:xfrm>
                <a:off x="6381260" y="4727091"/>
                <a:ext cx="634295" cy="634295"/>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defTabSz="914400" latinLnBrk="1"/>
                <a:endParaRPr kumimoji="1" lang="zh-CN" altLang="en-US" sz="2400">
                  <a:solidFill>
                    <a:srgbClr val="000000"/>
                  </a:solidFill>
                  <a:cs typeface="+mn-ea"/>
                  <a:sym typeface="+mn-lt"/>
                </a:endParaRPr>
              </a:p>
            </p:txBody>
          </p:sp>
          <p:sp>
            <p:nvSpPr>
              <p:cNvPr id="48" name="Freeform 30"/>
              <p:cNvSpPr/>
              <p:nvPr/>
            </p:nvSpPr>
            <p:spPr bwMode="auto">
              <a:xfrm>
                <a:off x="6447963" y="4793794"/>
                <a:ext cx="500890" cy="500890"/>
              </a:xfrm>
              <a:prstGeom prst="ellipse">
                <a:avLst/>
              </a:prstGeom>
              <a:solidFill>
                <a:srgbClr val="371D1F"/>
              </a:solidFill>
              <a:ln w="28575">
                <a:noFill/>
              </a:ln>
              <a:effectLst>
                <a:innerShdw blurRad="63500" dist="50800" dir="18900000">
                  <a:prstClr val="black">
                    <a:alpha val="50000"/>
                  </a:prstClr>
                </a:innerShdw>
              </a:effectLst>
            </p:spPr>
            <p:txBody>
              <a:bodyPr wrap="none" anchor="ctr"/>
              <a:lstStyle/>
              <a:p>
                <a:pPr defTabSz="914400" latinLnBrk="1"/>
                <a:endParaRPr kumimoji="1" lang="zh-CN" altLang="en-US" sz="2400">
                  <a:solidFill>
                    <a:srgbClr val="000000"/>
                  </a:solidFill>
                  <a:cs typeface="+mn-ea"/>
                  <a:sym typeface="+mn-lt"/>
                </a:endParaRPr>
              </a:p>
            </p:txBody>
          </p:sp>
        </p:grpSp>
        <p:sp>
          <p:nvSpPr>
            <p:cNvPr id="46" name="文本框 45"/>
            <p:cNvSpPr txBox="1"/>
            <p:nvPr/>
          </p:nvSpPr>
          <p:spPr>
            <a:xfrm>
              <a:off x="6928284" y="1953593"/>
              <a:ext cx="1509212" cy="1446548"/>
            </a:xfrm>
            <a:prstGeom prst="rect">
              <a:avLst/>
            </a:prstGeom>
            <a:noFill/>
          </p:spPr>
          <p:txBody>
            <a:bodyPr wrap="none" rtlCol="0">
              <a:spAutoFit/>
            </a:bodyPr>
            <a:lstStyle/>
            <a:p>
              <a:pPr algn="ctr" defTabSz="914400"/>
              <a:r>
                <a:rPr lang="en-US" altLang="zh-CN" sz="8795">
                  <a:solidFill>
                    <a:srgbClr val="FFFFFF"/>
                  </a:solidFill>
                  <a:effectLst>
                    <a:innerShdw blurRad="63500" dist="50800" dir="16200000">
                      <a:prstClr val="black">
                        <a:alpha val="50000"/>
                      </a:prstClr>
                    </a:innerShdw>
                  </a:effectLst>
                  <a:cs typeface="+mn-ea"/>
                  <a:sym typeface="+mn-lt"/>
                </a:rPr>
                <a:t>02</a:t>
              </a:r>
              <a:endParaRPr lang="zh-CN" altLang="en-US" sz="8795" dirty="0">
                <a:solidFill>
                  <a:srgbClr val="FFFFFF"/>
                </a:solidFill>
                <a:effectLst>
                  <a:innerShdw blurRad="63500" dist="50800" dir="16200000">
                    <a:prstClr val="black">
                      <a:alpha val="50000"/>
                    </a:prstClr>
                  </a:inn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1" accel="36600" fill="hold" nodeType="afterEffect" p14:presetBounceEnd="53000">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14:bounceEnd="53000">
                                          <p:cBhvr additive="base">
                                            <p:cTn id="15" dur="600" fill="hold"/>
                                            <p:tgtEl>
                                              <p:spTgt spid="44"/>
                                            </p:tgtEl>
                                            <p:attrNameLst>
                                              <p:attrName>ppt_x</p:attrName>
                                            </p:attrNameLst>
                                          </p:cBhvr>
                                          <p:tavLst>
                                            <p:tav tm="0">
                                              <p:val>
                                                <p:strVal val="#ppt_x"/>
                                              </p:val>
                                            </p:tav>
                                            <p:tav tm="100000">
                                              <p:val>
                                                <p:strVal val="#ppt_x"/>
                                              </p:val>
                                            </p:tav>
                                          </p:tavLst>
                                        </p:anim>
                                        <p:anim calcmode="lin" valueType="num" p14:bounceEnd="53000">
                                          <p:cBhvr additive="base">
                                            <p:cTn id="16" dur="600" fill="hold"/>
                                            <p:tgtEl>
                                              <p:spTgt spid="4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down)">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1" accel="3660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600" fill="hold"/>
                                            <p:tgtEl>
                                              <p:spTgt spid="44"/>
                                            </p:tgtEl>
                                            <p:attrNameLst>
                                              <p:attrName>ppt_x</p:attrName>
                                            </p:attrNameLst>
                                          </p:cBhvr>
                                          <p:tavLst>
                                            <p:tav tm="0">
                                              <p:val>
                                                <p:strVal val="#ppt_x"/>
                                              </p:val>
                                            </p:tav>
                                            <p:tav tm="100000">
                                              <p:val>
                                                <p:strVal val="#ppt_x"/>
                                              </p:val>
                                            </p:tav>
                                          </p:tavLst>
                                        </p:anim>
                                        <p:anim calcmode="lin" valueType="num">
                                          <p:cBhvr additive="base">
                                            <p:cTn id="16" dur="600" fill="hold"/>
                                            <p:tgtEl>
                                              <p:spTgt spid="4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down)">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Freeform 5"/>
          <p:cNvSpPr>
            <a:spLocks noChangeArrowheads="1"/>
          </p:cNvSpPr>
          <p:nvPr/>
        </p:nvSpPr>
        <p:spPr bwMode="auto">
          <a:xfrm>
            <a:off x="5285567" y="2365702"/>
            <a:ext cx="941625" cy="1563735"/>
          </a:xfrm>
          <a:custGeom>
            <a:avLst/>
            <a:gdLst>
              <a:gd name="T0" fmla="*/ 484 w 569"/>
              <a:gd name="T1" fmla="*/ 704 h 945"/>
              <a:gd name="T2" fmla="*/ 484 w 569"/>
              <a:gd name="T3" fmla="*/ 0 h 945"/>
              <a:gd name="T4" fmla="*/ 91 w 569"/>
              <a:gd name="T5" fmla="*/ 0 h 945"/>
              <a:gd name="T6" fmla="*/ 91 w 569"/>
              <a:gd name="T7" fmla="*/ 704 h 945"/>
              <a:gd name="T8" fmla="*/ 0 w 569"/>
              <a:gd name="T9" fmla="*/ 704 h 945"/>
              <a:gd name="T10" fmla="*/ 284 w 569"/>
              <a:gd name="T11" fmla="*/ 945 h 945"/>
              <a:gd name="T12" fmla="*/ 569 w 569"/>
              <a:gd name="T13" fmla="*/ 704 h 945"/>
              <a:gd name="T14" fmla="*/ 484 w 569"/>
              <a:gd name="T15" fmla="*/ 704 h 945"/>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945"/>
              <a:gd name="T26" fmla="*/ 569 w 569"/>
              <a:gd name="T27" fmla="*/ 945 h 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945">
                <a:moveTo>
                  <a:pt x="484" y="704"/>
                </a:moveTo>
                <a:lnTo>
                  <a:pt x="484" y="0"/>
                </a:lnTo>
                <a:lnTo>
                  <a:pt x="91" y="0"/>
                </a:lnTo>
                <a:lnTo>
                  <a:pt x="91" y="704"/>
                </a:lnTo>
                <a:lnTo>
                  <a:pt x="0" y="704"/>
                </a:lnTo>
                <a:lnTo>
                  <a:pt x="284" y="945"/>
                </a:lnTo>
                <a:lnTo>
                  <a:pt x="569" y="704"/>
                </a:lnTo>
                <a:lnTo>
                  <a:pt x="484" y="704"/>
                </a:lnTo>
                <a:close/>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6" name="Freeform 6"/>
          <p:cNvSpPr>
            <a:spLocks noChangeArrowheads="1"/>
          </p:cNvSpPr>
          <p:nvPr/>
        </p:nvSpPr>
        <p:spPr bwMode="auto">
          <a:xfrm>
            <a:off x="6265280" y="2365702"/>
            <a:ext cx="941627" cy="2183726"/>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1321"/>
              <a:gd name="T26" fmla="*/ 570 w 570"/>
              <a:gd name="T27" fmla="*/ 1321 h 1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7" name="Freeform 7"/>
          <p:cNvSpPr>
            <a:spLocks noChangeArrowheads="1"/>
          </p:cNvSpPr>
          <p:nvPr/>
        </p:nvSpPr>
        <p:spPr bwMode="auto">
          <a:xfrm>
            <a:off x="10249734" y="2365702"/>
            <a:ext cx="939510" cy="2183726"/>
          </a:xfrm>
          <a:custGeom>
            <a:avLst/>
            <a:gdLst>
              <a:gd name="T0" fmla="*/ 484 w 569"/>
              <a:gd name="T1" fmla="*/ 1080 h 1321"/>
              <a:gd name="T2" fmla="*/ 484 w 569"/>
              <a:gd name="T3" fmla="*/ 0 h 1321"/>
              <a:gd name="T4" fmla="*/ 91 w 569"/>
              <a:gd name="T5" fmla="*/ 0 h 1321"/>
              <a:gd name="T6" fmla="*/ 91 w 569"/>
              <a:gd name="T7" fmla="*/ 1080 h 1321"/>
              <a:gd name="T8" fmla="*/ 0 w 569"/>
              <a:gd name="T9" fmla="*/ 1080 h 1321"/>
              <a:gd name="T10" fmla="*/ 284 w 569"/>
              <a:gd name="T11" fmla="*/ 1321 h 1321"/>
              <a:gd name="T12" fmla="*/ 569 w 569"/>
              <a:gd name="T13" fmla="*/ 1080 h 1321"/>
              <a:gd name="T14" fmla="*/ 484 w 569"/>
              <a:gd name="T15" fmla="*/ 1080 h 1321"/>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321"/>
              <a:gd name="T26" fmla="*/ 569 w 569"/>
              <a:gd name="T27" fmla="*/ 1321 h 1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321">
                <a:moveTo>
                  <a:pt x="484" y="1080"/>
                </a:moveTo>
                <a:lnTo>
                  <a:pt x="484" y="0"/>
                </a:lnTo>
                <a:lnTo>
                  <a:pt x="91" y="0"/>
                </a:lnTo>
                <a:lnTo>
                  <a:pt x="91" y="1080"/>
                </a:lnTo>
                <a:lnTo>
                  <a:pt x="0" y="1080"/>
                </a:lnTo>
                <a:lnTo>
                  <a:pt x="284" y="1321"/>
                </a:lnTo>
                <a:lnTo>
                  <a:pt x="569" y="1080"/>
                </a:lnTo>
                <a:lnTo>
                  <a:pt x="484" y="1080"/>
                </a:lnTo>
                <a:close/>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8" name="Freeform 8"/>
          <p:cNvSpPr>
            <a:spLocks noChangeArrowheads="1"/>
          </p:cNvSpPr>
          <p:nvPr/>
        </p:nvSpPr>
        <p:spPr bwMode="auto">
          <a:xfrm>
            <a:off x="7242879" y="2365702"/>
            <a:ext cx="943742" cy="1148996"/>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694"/>
              <a:gd name="T26" fmla="*/ 570 w 570"/>
              <a:gd name="T27" fmla="*/ 694 h 6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694">
                <a:moveTo>
                  <a:pt x="484" y="453"/>
                </a:moveTo>
                <a:lnTo>
                  <a:pt x="484" y="0"/>
                </a:lnTo>
                <a:lnTo>
                  <a:pt x="91" y="0"/>
                </a:lnTo>
                <a:lnTo>
                  <a:pt x="91" y="453"/>
                </a:lnTo>
                <a:lnTo>
                  <a:pt x="0" y="453"/>
                </a:lnTo>
                <a:lnTo>
                  <a:pt x="285" y="694"/>
                </a:lnTo>
                <a:lnTo>
                  <a:pt x="570" y="453"/>
                </a:lnTo>
                <a:lnTo>
                  <a:pt x="484" y="453"/>
                </a:lnTo>
                <a:close/>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9" name="Freeform 9"/>
          <p:cNvSpPr>
            <a:spLocks noChangeArrowheads="1"/>
          </p:cNvSpPr>
          <p:nvPr/>
        </p:nvSpPr>
        <p:spPr bwMode="auto">
          <a:xfrm>
            <a:off x="8222594" y="2365702"/>
            <a:ext cx="941625" cy="1563735"/>
          </a:xfrm>
          <a:custGeom>
            <a:avLst/>
            <a:gdLst>
              <a:gd name="T0" fmla="*/ 485 w 570"/>
              <a:gd name="T1" fmla="*/ 704 h 945"/>
              <a:gd name="T2" fmla="*/ 485 w 570"/>
              <a:gd name="T3" fmla="*/ 0 h 945"/>
              <a:gd name="T4" fmla="*/ 92 w 570"/>
              <a:gd name="T5" fmla="*/ 0 h 945"/>
              <a:gd name="T6" fmla="*/ 92 w 570"/>
              <a:gd name="T7" fmla="*/ 704 h 945"/>
              <a:gd name="T8" fmla="*/ 0 w 570"/>
              <a:gd name="T9" fmla="*/ 704 h 945"/>
              <a:gd name="T10" fmla="*/ 285 w 570"/>
              <a:gd name="T11" fmla="*/ 945 h 945"/>
              <a:gd name="T12" fmla="*/ 570 w 570"/>
              <a:gd name="T13" fmla="*/ 704 h 945"/>
              <a:gd name="T14" fmla="*/ 485 w 570"/>
              <a:gd name="T15" fmla="*/ 704 h 945"/>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945"/>
              <a:gd name="T26" fmla="*/ 570 w 570"/>
              <a:gd name="T27" fmla="*/ 945 h 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945">
                <a:moveTo>
                  <a:pt x="485" y="704"/>
                </a:moveTo>
                <a:lnTo>
                  <a:pt x="485" y="0"/>
                </a:lnTo>
                <a:lnTo>
                  <a:pt x="92" y="0"/>
                </a:lnTo>
                <a:lnTo>
                  <a:pt x="92" y="704"/>
                </a:lnTo>
                <a:lnTo>
                  <a:pt x="0" y="704"/>
                </a:lnTo>
                <a:lnTo>
                  <a:pt x="285" y="945"/>
                </a:lnTo>
                <a:lnTo>
                  <a:pt x="570" y="704"/>
                </a:lnTo>
                <a:lnTo>
                  <a:pt x="485" y="704"/>
                </a:lnTo>
                <a:close/>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10" name="Freeform 10"/>
          <p:cNvSpPr>
            <a:spLocks noChangeArrowheads="1"/>
          </p:cNvSpPr>
          <p:nvPr/>
        </p:nvSpPr>
        <p:spPr bwMode="auto">
          <a:xfrm>
            <a:off x="9202307" y="2365702"/>
            <a:ext cx="939510" cy="2704265"/>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5 w 569"/>
              <a:gd name="T11" fmla="*/ 1635 h 1635"/>
              <a:gd name="T12" fmla="*/ 569 w 569"/>
              <a:gd name="T13" fmla="*/ 1393 h 1635"/>
              <a:gd name="T14" fmla="*/ 484 w 569"/>
              <a:gd name="T15" fmla="*/ 1393 h 1635"/>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635"/>
              <a:gd name="T26" fmla="*/ 569 w 569"/>
              <a:gd name="T27" fmla="*/ 1635 h 16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635">
                <a:moveTo>
                  <a:pt x="484" y="1393"/>
                </a:moveTo>
                <a:lnTo>
                  <a:pt x="484" y="0"/>
                </a:lnTo>
                <a:lnTo>
                  <a:pt x="91" y="0"/>
                </a:lnTo>
                <a:lnTo>
                  <a:pt x="91" y="1393"/>
                </a:lnTo>
                <a:lnTo>
                  <a:pt x="0" y="1393"/>
                </a:lnTo>
                <a:lnTo>
                  <a:pt x="285" y="1635"/>
                </a:lnTo>
                <a:lnTo>
                  <a:pt x="569" y="1393"/>
                </a:lnTo>
                <a:lnTo>
                  <a:pt x="484" y="1393"/>
                </a:lnTo>
                <a:close/>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11" name="Freeform 11"/>
          <p:cNvSpPr>
            <a:spLocks noChangeArrowheads="1"/>
          </p:cNvSpPr>
          <p:nvPr/>
        </p:nvSpPr>
        <p:spPr bwMode="auto">
          <a:xfrm>
            <a:off x="4278345" y="2365702"/>
            <a:ext cx="941625" cy="2183726"/>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1321"/>
              <a:gd name="T26" fmla="*/ 570 w 570"/>
              <a:gd name="T27" fmla="*/ 1321 h 1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12" name="Freeform 12"/>
          <p:cNvSpPr>
            <a:spLocks noChangeArrowheads="1"/>
          </p:cNvSpPr>
          <p:nvPr/>
        </p:nvSpPr>
        <p:spPr bwMode="auto">
          <a:xfrm>
            <a:off x="1275720" y="2365702"/>
            <a:ext cx="941627" cy="1148996"/>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694"/>
              <a:gd name="T26" fmla="*/ 570 w 570"/>
              <a:gd name="T27" fmla="*/ 694 h 6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694">
                <a:moveTo>
                  <a:pt x="484" y="453"/>
                </a:moveTo>
                <a:lnTo>
                  <a:pt x="484" y="0"/>
                </a:lnTo>
                <a:lnTo>
                  <a:pt x="91" y="0"/>
                </a:lnTo>
                <a:lnTo>
                  <a:pt x="91" y="453"/>
                </a:lnTo>
                <a:lnTo>
                  <a:pt x="0" y="453"/>
                </a:lnTo>
                <a:lnTo>
                  <a:pt x="285" y="694"/>
                </a:lnTo>
                <a:lnTo>
                  <a:pt x="570" y="453"/>
                </a:lnTo>
                <a:lnTo>
                  <a:pt x="484" y="453"/>
                </a:lnTo>
                <a:close/>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13" name="Freeform 13"/>
          <p:cNvSpPr>
            <a:spLocks noChangeArrowheads="1"/>
          </p:cNvSpPr>
          <p:nvPr/>
        </p:nvSpPr>
        <p:spPr bwMode="auto">
          <a:xfrm>
            <a:off x="2253319" y="2365702"/>
            <a:ext cx="943742" cy="1563735"/>
          </a:xfrm>
          <a:custGeom>
            <a:avLst/>
            <a:gdLst>
              <a:gd name="T0" fmla="*/ 484 w 570"/>
              <a:gd name="T1" fmla="*/ 704 h 945"/>
              <a:gd name="T2" fmla="*/ 484 w 570"/>
              <a:gd name="T3" fmla="*/ 0 h 945"/>
              <a:gd name="T4" fmla="*/ 91 w 570"/>
              <a:gd name="T5" fmla="*/ 0 h 945"/>
              <a:gd name="T6" fmla="*/ 91 w 570"/>
              <a:gd name="T7" fmla="*/ 704 h 945"/>
              <a:gd name="T8" fmla="*/ 0 w 570"/>
              <a:gd name="T9" fmla="*/ 704 h 945"/>
              <a:gd name="T10" fmla="*/ 285 w 570"/>
              <a:gd name="T11" fmla="*/ 945 h 945"/>
              <a:gd name="T12" fmla="*/ 570 w 570"/>
              <a:gd name="T13" fmla="*/ 704 h 945"/>
              <a:gd name="T14" fmla="*/ 484 w 570"/>
              <a:gd name="T15" fmla="*/ 704 h 945"/>
              <a:gd name="T16" fmla="*/ 0 60000 65536"/>
              <a:gd name="T17" fmla="*/ 0 60000 65536"/>
              <a:gd name="T18" fmla="*/ 0 60000 65536"/>
              <a:gd name="T19" fmla="*/ 0 60000 65536"/>
              <a:gd name="T20" fmla="*/ 0 60000 65536"/>
              <a:gd name="T21" fmla="*/ 0 60000 65536"/>
              <a:gd name="T22" fmla="*/ 0 60000 65536"/>
              <a:gd name="T23" fmla="*/ 0 60000 65536"/>
              <a:gd name="T24" fmla="*/ 0 w 570"/>
              <a:gd name="T25" fmla="*/ 0 h 945"/>
              <a:gd name="T26" fmla="*/ 570 w 570"/>
              <a:gd name="T27" fmla="*/ 945 h 9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0" h="945">
                <a:moveTo>
                  <a:pt x="484" y="704"/>
                </a:moveTo>
                <a:lnTo>
                  <a:pt x="484" y="0"/>
                </a:lnTo>
                <a:lnTo>
                  <a:pt x="91" y="0"/>
                </a:lnTo>
                <a:lnTo>
                  <a:pt x="91" y="704"/>
                </a:lnTo>
                <a:lnTo>
                  <a:pt x="0" y="704"/>
                </a:lnTo>
                <a:lnTo>
                  <a:pt x="285" y="945"/>
                </a:lnTo>
                <a:lnTo>
                  <a:pt x="570" y="704"/>
                </a:lnTo>
                <a:lnTo>
                  <a:pt x="484" y="704"/>
                </a:lnTo>
                <a:close/>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14" name="Freeform 14"/>
          <p:cNvSpPr>
            <a:spLocks noChangeArrowheads="1"/>
          </p:cNvSpPr>
          <p:nvPr/>
        </p:nvSpPr>
        <p:spPr bwMode="auto">
          <a:xfrm>
            <a:off x="3235148" y="2365702"/>
            <a:ext cx="939510" cy="2704265"/>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4 w 569"/>
              <a:gd name="T11" fmla="*/ 1635 h 1635"/>
              <a:gd name="T12" fmla="*/ 569 w 569"/>
              <a:gd name="T13" fmla="*/ 1393 h 1635"/>
              <a:gd name="T14" fmla="*/ 484 w 569"/>
              <a:gd name="T15" fmla="*/ 1393 h 1635"/>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635"/>
              <a:gd name="T26" fmla="*/ 569 w 569"/>
              <a:gd name="T27" fmla="*/ 1635 h 16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635">
                <a:moveTo>
                  <a:pt x="484" y="1393"/>
                </a:moveTo>
                <a:lnTo>
                  <a:pt x="484" y="0"/>
                </a:lnTo>
                <a:lnTo>
                  <a:pt x="91" y="0"/>
                </a:lnTo>
                <a:lnTo>
                  <a:pt x="91" y="1393"/>
                </a:lnTo>
                <a:lnTo>
                  <a:pt x="0" y="1393"/>
                </a:lnTo>
                <a:lnTo>
                  <a:pt x="284" y="1635"/>
                </a:lnTo>
                <a:lnTo>
                  <a:pt x="569" y="1393"/>
                </a:lnTo>
                <a:lnTo>
                  <a:pt x="484" y="1393"/>
                </a:lnTo>
                <a:close/>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15" name="TextBox 59"/>
          <p:cNvSpPr>
            <a:spLocks noChangeArrowheads="1"/>
          </p:cNvSpPr>
          <p:nvPr/>
        </p:nvSpPr>
        <p:spPr bwMode="auto">
          <a:xfrm>
            <a:off x="1380086" y="1914991"/>
            <a:ext cx="7328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135">
                <a:solidFill>
                  <a:srgbClr val="371D1F"/>
                </a:solidFill>
                <a:latin typeface="+mn-lt"/>
                <a:ea typeface="+mn-ea"/>
                <a:cs typeface="+mn-ea"/>
                <a:sym typeface="+mn-lt"/>
              </a:rPr>
              <a:t>标题</a:t>
            </a:r>
          </a:p>
        </p:txBody>
      </p:sp>
      <p:sp>
        <p:nvSpPr>
          <p:cNvPr id="16" name="TextBox 60"/>
          <p:cNvSpPr>
            <a:spLocks noChangeArrowheads="1"/>
          </p:cNvSpPr>
          <p:nvPr/>
        </p:nvSpPr>
        <p:spPr bwMode="auto">
          <a:xfrm>
            <a:off x="2344988" y="1914991"/>
            <a:ext cx="7328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2135">
                <a:solidFill>
                  <a:srgbClr val="371D1F"/>
                </a:solidFill>
                <a:latin typeface="+mn-lt"/>
                <a:ea typeface="+mn-ea"/>
                <a:cs typeface="+mn-ea"/>
                <a:sym typeface="+mn-lt"/>
              </a:rPr>
              <a:t>标题</a:t>
            </a:r>
            <a:endParaRPr lang="zh-CN" altLang="en-US" sz="2400">
              <a:solidFill>
                <a:srgbClr val="371D1F"/>
              </a:solidFill>
              <a:latin typeface="+mn-lt"/>
              <a:ea typeface="+mn-ea"/>
              <a:cs typeface="+mn-ea"/>
              <a:sym typeface="+mn-lt"/>
            </a:endParaRPr>
          </a:p>
        </p:txBody>
      </p:sp>
      <p:sp>
        <p:nvSpPr>
          <p:cNvPr id="17" name="TextBox 61"/>
          <p:cNvSpPr>
            <a:spLocks noChangeArrowheads="1"/>
          </p:cNvSpPr>
          <p:nvPr/>
        </p:nvSpPr>
        <p:spPr bwMode="auto">
          <a:xfrm>
            <a:off x="3318355" y="1914991"/>
            <a:ext cx="7328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2135">
                <a:solidFill>
                  <a:srgbClr val="371D1F"/>
                </a:solidFill>
                <a:latin typeface="+mn-lt"/>
                <a:ea typeface="+mn-ea"/>
                <a:cs typeface="+mn-ea"/>
                <a:sym typeface="+mn-lt"/>
              </a:rPr>
              <a:t>标题</a:t>
            </a:r>
            <a:endParaRPr lang="zh-CN" altLang="en-US" sz="2400">
              <a:solidFill>
                <a:srgbClr val="371D1F"/>
              </a:solidFill>
              <a:latin typeface="+mn-lt"/>
              <a:ea typeface="+mn-ea"/>
              <a:cs typeface="+mn-ea"/>
              <a:sym typeface="+mn-lt"/>
            </a:endParaRPr>
          </a:p>
        </p:txBody>
      </p:sp>
      <p:sp>
        <p:nvSpPr>
          <p:cNvPr id="18" name="TextBox 62"/>
          <p:cNvSpPr>
            <a:spLocks noChangeArrowheads="1"/>
          </p:cNvSpPr>
          <p:nvPr/>
        </p:nvSpPr>
        <p:spPr bwMode="auto">
          <a:xfrm>
            <a:off x="4367897" y="1914991"/>
            <a:ext cx="7328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2135">
                <a:solidFill>
                  <a:srgbClr val="371D1F"/>
                </a:solidFill>
                <a:latin typeface="+mn-lt"/>
                <a:ea typeface="+mn-ea"/>
                <a:cs typeface="+mn-ea"/>
                <a:sym typeface="+mn-lt"/>
              </a:rPr>
              <a:t>标题</a:t>
            </a:r>
            <a:endParaRPr lang="zh-CN" altLang="en-US" sz="2400">
              <a:solidFill>
                <a:srgbClr val="371D1F"/>
              </a:solidFill>
              <a:latin typeface="+mn-lt"/>
              <a:ea typeface="+mn-ea"/>
              <a:cs typeface="+mn-ea"/>
              <a:sym typeface="+mn-lt"/>
            </a:endParaRPr>
          </a:p>
        </p:txBody>
      </p:sp>
      <p:sp>
        <p:nvSpPr>
          <p:cNvPr id="19" name="TextBox 63"/>
          <p:cNvSpPr>
            <a:spLocks noChangeArrowheads="1"/>
          </p:cNvSpPr>
          <p:nvPr/>
        </p:nvSpPr>
        <p:spPr bwMode="auto">
          <a:xfrm>
            <a:off x="5375120" y="1914991"/>
            <a:ext cx="7328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2135">
                <a:solidFill>
                  <a:srgbClr val="371D1F"/>
                </a:solidFill>
                <a:latin typeface="+mn-lt"/>
                <a:ea typeface="+mn-ea"/>
                <a:cs typeface="+mn-ea"/>
                <a:sym typeface="+mn-lt"/>
              </a:rPr>
              <a:t>标题</a:t>
            </a:r>
            <a:endParaRPr lang="zh-CN" altLang="en-US" sz="2400">
              <a:solidFill>
                <a:srgbClr val="371D1F"/>
              </a:solidFill>
              <a:latin typeface="+mn-lt"/>
              <a:ea typeface="+mn-ea"/>
              <a:cs typeface="+mn-ea"/>
              <a:sym typeface="+mn-lt"/>
            </a:endParaRPr>
          </a:p>
        </p:txBody>
      </p:sp>
      <p:sp>
        <p:nvSpPr>
          <p:cNvPr id="20" name="TextBox 64"/>
          <p:cNvSpPr>
            <a:spLocks noChangeArrowheads="1"/>
          </p:cNvSpPr>
          <p:nvPr/>
        </p:nvSpPr>
        <p:spPr bwMode="auto">
          <a:xfrm>
            <a:off x="6365414" y="1914991"/>
            <a:ext cx="7328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135">
                <a:solidFill>
                  <a:srgbClr val="371D1F"/>
                </a:solidFill>
                <a:latin typeface="+mn-lt"/>
                <a:ea typeface="+mn-ea"/>
                <a:cs typeface="+mn-ea"/>
                <a:sym typeface="+mn-lt"/>
              </a:rPr>
              <a:t>标题</a:t>
            </a:r>
          </a:p>
        </p:txBody>
      </p:sp>
      <p:sp>
        <p:nvSpPr>
          <p:cNvPr id="21" name="TextBox 65"/>
          <p:cNvSpPr>
            <a:spLocks noChangeArrowheads="1"/>
          </p:cNvSpPr>
          <p:nvPr/>
        </p:nvSpPr>
        <p:spPr bwMode="auto">
          <a:xfrm>
            <a:off x="7355708" y="1914991"/>
            <a:ext cx="7328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2135">
                <a:solidFill>
                  <a:srgbClr val="371D1F"/>
                </a:solidFill>
                <a:latin typeface="+mn-lt"/>
                <a:ea typeface="+mn-ea"/>
                <a:cs typeface="+mn-ea"/>
                <a:sym typeface="+mn-lt"/>
              </a:rPr>
              <a:t>标题</a:t>
            </a:r>
          </a:p>
        </p:txBody>
      </p:sp>
      <p:sp>
        <p:nvSpPr>
          <p:cNvPr id="22" name="TextBox 66"/>
          <p:cNvSpPr>
            <a:spLocks noChangeArrowheads="1"/>
          </p:cNvSpPr>
          <p:nvPr/>
        </p:nvSpPr>
        <p:spPr bwMode="auto">
          <a:xfrm>
            <a:off x="8329075" y="1914991"/>
            <a:ext cx="7328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2135">
                <a:solidFill>
                  <a:srgbClr val="371D1F"/>
                </a:solidFill>
                <a:latin typeface="+mn-lt"/>
                <a:ea typeface="+mn-ea"/>
                <a:cs typeface="+mn-ea"/>
                <a:sym typeface="+mn-lt"/>
              </a:rPr>
              <a:t>标题</a:t>
            </a:r>
            <a:endParaRPr lang="zh-CN" altLang="en-US" sz="2400">
              <a:solidFill>
                <a:srgbClr val="371D1F"/>
              </a:solidFill>
              <a:latin typeface="+mn-lt"/>
              <a:ea typeface="+mn-ea"/>
              <a:cs typeface="+mn-ea"/>
              <a:sym typeface="+mn-lt"/>
            </a:endParaRPr>
          </a:p>
        </p:txBody>
      </p:sp>
      <p:sp>
        <p:nvSpPr>
          <p:cNvPr id="23" name="TextBox 67"/>
          <p:cNvSpPr>
            <a:spLocks noChangeArrowheads="1"/>
          </p:cNvSpPr>
          <p:nvPr/>
        </p:nvSpPr>
        <p:spPr bwMode="auto">
          <a:xfrm>
            <a:off x="9285513" y="1914991"/>
            <a:ext cx="7328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2135">
                <a:solidFill>
                  <a:srgbClr val="371D1F"/>
                </a:solidFill>
                <a:latin typeface="+mn-lt"/>
                <a:ea typeface="+mn-ea"/>
                <a:cs typeface="+mn-ea"/>
                <a:sym typeface="+mn-lt"/>
              </a:rPr>
              <a:t>标题</a:t>
            </a:r>
            <a:endParaRPr lang="zh-CN" altLang="en-US" sz="2400">
              <a:solidFill>
                <a:srgbClr val="371D1F"/>
              </a:solidFill>
              <a:latin typeface="+mn-lt"/>
              <a:ea typeface="+mn-ea"/>
              <a:cs typeface="+mn-ea"/>
              <a:sym typeface="+mn-lt"/>
            </a:endParaRPr>
          </a:p>
        </p:txBody>
      </p:sp>
      <p:sp>
        <p:nvSpPr>
          <p:cNvPr id="24" name="TextBox 68"/>
          <p:cNvSpPr>
            <a:spLocks noChangeArrowheads="1"/>
          </p:cNvSpPr>
          <p:nvPr/>
        </p:nvSpPr>
        <p:spPr bwMode="auto">
          <a:xfrm>
            <a:off x="10351984" y="1914991"/>
            <a:ext cx="73289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r>
              <a:rPr lang="zh-CN" altLang="en-US" sz="2135">
                <a:solidFill>
                  <a:srgbClr val="371D1F"/>
                </a:solidFill>
                <a:latin typeface="+mn-lt"/>
                <a:ea typeface="+mn-ea"/>
                <a:cs typeface="+mn-ea"/>
                <a:sym typeface="+mn-lt"/>
              </a:rPr>
              <a:t>标题</a:t>
            </a:r>
            <a:endParaRPr lang="zh-CN" altLang="en-US" sz="2400">
              <a:solidFill>
                <a:srgbClr val="371D1F"/>
              </a:solidFill>
              <a:latin typeface="+mn-lt"/>
              <a:ea typeface="+mn-ea"/>
              <a:cs typeface="+mn-ea"/>
              <a:sym typeface="+mn-lt"/>
            </a:endParaRPr>
          </a:p>
        </p:txBody>
      </p:sp>
      <p:sp>
        <p:nvSpPr>
          <p:cNvPr id="25" name="TextBox 682"/>
          <p:cNvSpPr>
            <a:spLocks noChangeArrowheads="1"/>
          </p:cNvSpPr>
          <p:nvPr/>
        </p:nvSpPr>
        <p:spPr bwMode="auto">
          <a:xfrm>
            <a:off x="1377288" y="2672525"/>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a:solidFill>
                  <a:prstClr val="white"/>
                </a:solidFill>
                <a:latin typeface="+mn-lt"/>
                <a:ea typeface="+mn-ea"/>
                <a:cs typeface="+mn-ea"/>
                <a:sym typeface="+mn-lt"/>
              </a:rPr>
              <a:t>36</a:t>
            </a:r>
            <a:r>
              <a:rPr lang="en-US" sz="1865">
                <a:solidFill>
                  <a:prstClr val="white"/>
                </a:solidFill>
                <a:latin typeface="+mn-lt"/>
                <a:ea typeface="+mn-ea"/>
                <a:cs typeface="+mn-ea"/>
                <a:sym typeface="+mn-lt"/>
              </a:rPr>
              <a:t>%</a:t>
            </a:r>
            <a:endParaRPr lang="zh-CN" altLang="en-US" sz="1865">
              <a:solidFill>
                <a:prstClr val="white"/>
              </a:solidFill>
              <a:latin typeface="+mn-lt"/>
              <a:ea typeface="+mn-ea"/>
              <a:cs typeface="+mn-ea"/>
              <a:sym typeface="+mn-lt"/>
            </a:endParaRPr>
          </a:p>
        </p:txBody>
      </p:sp>
      <p:sp>
        <p:nvSpPr>
          <p:cNvPr id="26" name="TextBox 682"/>
          <p:cNvSpPr>
            <a:spLocks noChangeArrowheads="1"/>
          </p:cNvSpPr>
          <p:nvPr/>
        </p:nvSpPr>
        <p:spPr bwMode="auto">
          <a:xfrm>
            <a:off x="2329494" y="3038594"/>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a:solidFill>
                  <a:prstClr val="white"/>
                </a:solidFill>
                <a:latin typeface="+mn-lt"/>
                <a:ea typeface="+mn-ea"/>
                <a:cs typeface="+mn-ea"/>
                <a:sym typeface="+mn-lt"/>
              </a:rPr>
              <a:t>45</a:t>
            </a:r>
            <a:r>
              <a:rPr lang="en-US" sz="1865">
                <a:solidFill>
                  <a:prstClr val="white"/>
                </a:solidFill>
                <a:latin typeface="+mn-lt"/>
                <a:ea typeface="+mn-ea"/>
                <a:cs typeface="+mn-ea"/>
                <a:sym typeface="+mn-lt"/>
              </a:rPr>
              <a:t>%</a:t>
            </a:r>
            <a:endParaRPr lang="zh-CN" altLang="en-US" sz="1865">
              <a:solidFill>
                <a:prstClr val="white"/>
              </a:solidFill>
              <a:latin typeface="+mn-lt"/>
              <a:ea typeface="+mn-ea"/>
              <a:cs typeface="+mn-ea"/>
              <a:sym typeface="+mn-lt"/>
            </a:endParaRPr>
          </a:p>
        </p:txBody>
      </p:sp>
      <p:sp>
        <p:nvSpPr>
          <p:cNvPr id="27" name="TextBox 682"/>
          <p:cNvSpPr>
            <a:spLocks noChangeArrowheads="1"/>
          </p:cNvSpPr>
          <p:nvPr/>
        </p:nvSpPr>
        <p:spPr bwMode="auto">
          <a:xfrm>
            <a:off x="3294397" y="4147386"/>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a:solidFill>
                  <a:prstClr val="white"/>
                </a:solidFill>
                <a:latin typeface="+mn-lt"/>
                <a:ea typeface="+mn-ea"/>
                <a:cs typeface="+mn-ea"/>
                <a:sym typeface="+mn-lt"/>
              </a:rPr>
              <a:t>64</a:t>
            </a:r>
            <a:r>
              <a:rPr lang="en-US" sz="1865">
                <a:solidFill>
                  <a:prstClr val="white"/>
                </a:solidFill>
                <a:latin typeface="+mn-lt"/>
                <a:ea typeface="+mn-ea"/>
                <a:cs typeface="+mn-ea"/>
                <a:sym typeface="+mn-lt"/>
              </a:rPr>
              <a:t>%</a:t>
            </a:r>
            <a:endParaRPr lang="zh-CN" altLang="en-US" sz="1865">
              <a:solidFill>
                <a:prstClr val="white"/>
              </a:solidFill>
              <a:latin typeface="+mn-lt"/>
              <a:ea typeface="+mn-ea"/>
              <a:cs typeface="+mn-ea"/>
              <a:sym typeface="+mn-lt"/>
            </a:endParaRPr>
          </a:p>
        </p:txBody>
      </p:sp>
      <p:sp>
        <p:nvSpPr>
          <p:cNvPr id="28" name="TextBox 682"/>
          <p:cNvSpPr>
            <a:spLocks noChangeArrowheads="1"/>
          </p:cNvSpPr>
          <p:nvPr/>
        </p:nvSpPr>
        <p:spPr bwMode="auto">
          <a:xfrm>
            <a:off x="4335475" y="3664934"/>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a:solidFill>
                  <a:prstClr val="white"/>
                </a:solidFill>
                <a:latin typeface="+mn-lt"/>
                <a:ea typeface="+mn-ea"/>
                <a:cs typeface="+mn-ea"/>
                <a:sym typeface="+mn-lt"/>
              </a:rPr>
              <a:t>51</a:t>
            </a:r>
            <a:r>
              <a:rPr lang="en-US" sz="1865">
                <a:solidFill>
                  <a:prstClr val="white"/>
                </a:solidFill>
                <a:latin typeface="+mn-lt"/>
                <a:ea typeface="+mn-ea"/>
                <a:cs typeface="+mn-ea"/>
                <a:sym typeface="+mn-lt"/>
              </a:rPr>
              <a:t>%</a:t>
            </a:r>
            <a:endParaRPr lang="zh-CN" altLang="en-US" sz="1865">
              <a:solidFill>
                <a:prstClr val="white"/>
              </a:solidFill>
              <a:latin typeface="+mn-lt"/>
              <a:ea typeface="+mn-ea"/>
              <a:cs typeface="+mn-ea"/>
              <a:sym typeface="+mn-lt"/>
            </a:endParaRPr>
          </a:p>
        </p:txBody>
      </p:sp>
      <p:sp>
        <p:nvSpPr>
          <p:cNvPr id="29" name="TextBox 682"/>
          <p:cNvSpPr>
            <a:spLocks noChangeArrowheads="1"/>
          </p:cNvSpPr>
          <p:nvPr/>
        </p:nvSpPr>
        <p:spPr bwMode="auto">
          <a:xfrm>
            <a:off x="5351162" y="3059755"/>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a:solidFill>
                  <a:prstClr val="white"/>
                </a:solidFill>
                <a:latin typeface="+mn-lt"/>
                <a:ea typeface="+mn-ea"/>
                <a:cs typeface="+mn-ea"/>
                <a:sym typeface="+mn-lt"/>
              </a:rPr>
              <a:t>47</a:t>
            </a:r>
            <a:r>
              <a:rPr lang="en-US" sz="1865">
                <a:solidFill>
                  <a:prstClr val="white"/>
                </a:solidFill>
                <a:latin typeface="+mn-lt"/>
                <a:ea typeface="+mn-ea"/>
                <a:cs typeface="+mn-ea"/>
                <a:sym typeface="+mn-lt"/>
              </a:rPr>
              <a:t>%</a:t>
            </a:r>
            <a:endParaRPr lang="zh-CN" altLang="en-US" sz="1865">
              <a:solidFill>
                <a:prstClr val="white"/>
              </a:solidFill>
              <a:latin typeface="+mn-lt"/>
              <a:ea typeface="+mn-ea"/>
              <a:cs typeface="+mn-ea"/>
              <a:sym typeface="+mn-lt"/>
            </a:endParaRPr>
          </a:p>
        </p:txBody>
      </p:sp>
      <p:sp>
        <p:nvSpPr>
          <p:cNvPr id="30" name="TextBox 682"/>
          <p:cNvSpPr>
            <a:spLocks noChangeArrowheads="1"/>
          </p:cNvSpPr>
          <p:nvPr/>
        </p:nvSpPr>
        <p:spPr bwMode="auto">
          <a:xfrm>
            <a:off x="6341456" y="3709371"/>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a:solidFill>
                  <a:prstClr val="white"/>
                </a:solidFill>
                <a:latin typeface="+mn-lt"/>
                <a:ea typeface="+mn-ea"/>
                <a:cs typeface="+mn-ea"/>
                <a:sym typeface="+mn-lt"/>
              </a:rPr>
              <a:t>52</a:t>
            </a:r>
            <a:r>
              <a:rPr lang="en-US" sz="1865">
                <a:solidFill>
                  <a:prstClr val="white"/>
                </a:solidFill>
                <a:latin typeface="+mn-lt"/>
                <a:ea typeface="+mn-ea"/>
                <a:cs typeface="+mn-ea"/>
                <a:sym typeface="+mn-lt"/>
              </a:rPr>
              <a:t>%</a:t>
            </a:r>
            <a:endParaRPr lang="zh-CN" altLang="en-US" sz="1865">
              <a:solidFill>
                <a:prstClr val="white"/>
              </a:solidFill>
              <a:latin typeface="+mn-lt"/>
              <a:ea typeface="+mn-ea"/>
              <a:cs typeface="+mn-ea"/>
              <a:sym typeface="+mn-lt"/>
            </a:endParaRPr>
          </a:p>
        </p:txBody>
      </p:sp>
      <p:sp>
        <p:nvSpPr>
          <p:cNvPr id="31" name="TextBox 682"/>
          <p:cNvSpPr>
            <a:spLocks noChangeArrowheads="1"/>
          </p:cNvSpPr>
          <p:nvPr/>
        </p:nvSpPr>
        <p:spPr bwMode="auto">
          <a:xfrm>
            <a:off x="7319054" y="2672525"/>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a:solidFill>
                  <a:prstClr val="white"/>
                </a:solidFill>
                <a:latin typeface="+mn-lt"/>
                <a:ea typeface="+mn-ea"/>
                <a:cs typeface="+mn-ea"/>
                <a:sym typeface="+mn-lt"/>
              </a:rPr>
              <a:t>38</a:t>
            </a:r>
            <a:r>
              <a:rPr lang="en-US" sz="1865">
                <a:solidFill>
                  <a:prstClr val="white"/>
                </a:solidFill>
                <a:latin typeface="+mn-lt"/>
                <a:ea typeface="+mn-ea"/>
                <a:cs typeface="+mn-ea"/>
                <a:sym typeface="+mn-lt"/>
              </a:rPr>
              <a:t>%</a:t>
            </a:r>
            <a:endParaRPr lang="zh-CN" altLang="en-US" sz="1865">
              <a:solidFill>
                <a:prstClr val="white"/>
              </a:solidFill>
              <a:latin typeface="+mn-lt"/>
              <a:ea typeface="+mn-ea"/>
              <a:cs typeface="+mn-ea"/>
              <a:sym typeface="+mn-lt"/>
            </a:endParaRPr>
          </a:p>
        </p:txBody>
      </p:sp>
      <p:sp>
        <p:nvSpPr>
          <p:cNvPr id="32" name="TextBox 682"/>
          <p:cNvSpPr>
            <a:spLocks noChangeArrowheads="1"/>
          </p:cNvSpPr>
          <p:nvPr/>
        </p:nvSpPr>
        <p:spPr bwMode="auto">
          <a:xfrm>
            <a:off x="8296653" y="3061871"/>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a:solidFill>
                  <a:prstClr val="white"/>
                </a:solidFill>
                <a:latin typeface="+mn-lt"/>
                <a:ea typeface="+mn-ea"/>
                <a:cs typeface="+mn-ea"/>
                <a:sym typeface="+mn-lt"/>
              </a:rPr>
              <a:t>46</a:t>
            </a:r>
            <a:r>
              <a:rPr lang="en-US" sz="1865">
                <a:solidFill>
                  <a:prstClr val="white"/>
                </a:solidFill>
                <a:latin typeface="+mn-lt"/>
                <a:ea typeface="+mn-ea"/>
                <a:cs typeface="+mn-ea"/>
                <a:sym typeface="+mn-lt"/>
              </a:rPr>
              <a:t>%</a:t>
            </a:r>
            <a:endParaRPr lang="zh-CN" altLang="en-US" sz="1865">
              <a:solidFill>
                <a:prstClr val="white"/>
              </a:solidFill>
              <a:latin typeface="+mn-lt"/>
              <a:ea typeface="+mn-ea"/>
              <a:cs typeface="+mn-ea"/>
              <a:sym typeface="+mn-lt"/>
            </a:endParaRPr>
          </a:p>
        </p:txBody>
      </p:sp>
      <p:sp>
        <p:nvSpPr>
          <p:cNvPr id="33" name="TextBox 682"/>
          <p:cNvSpPr>
            <a:spLocks noChangeArrowheads="1"/>
          </p:cNvSpPr>
          <p:nvPr/>
        </p:nvSpPr>
        <p:spPr bwMode="auto">
          <a:xfrm>
            <a:off x="9274251" y="4185474"/>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a:solidFill>
                  <a:prstClr val="white"/>
                </a:solidFill>
                <a:latin typeface="+mn-lt"/>
                <a:ea typeface="+mn-ea"/>
                <a:cs typeface="+mn-ea"/>
                <a:sym typeface="+mn-lt"/>
              </a:rPr>
              <a:t>68</a:t>
            </a:r>
            <a:r>
              <a:rPr lang="en-US" sz="1865">
                <a:solidFill>
                  <a:prstClr val="white"/>
                </a:solidFill>
                <a:latin typeface="+mn-lt"/>
                <a:ea typeface="+mn-ea"/>
                <a:cs typeface="+mn-ea"/>
                <a:sym typeface="+mn-lt"/>
              </a:rPr>
              <a:t>%</a:t>
            </a:r>
            <a:endParaRPr lang="zh-CN" altLang="en-US" sz="1865">
              <a:solidFill>
                <a:prstClr val="white"/>
              </a:solidFill>
              <a:latin typeface="+mn-lt"/>
              <a:ea typeface="+mn-ea"/>
              <a:cs typeface="+mn-ea"/>
              <a:sym typeface="+mn-lt"/>
            </a:endParaRPr>
          </a:p>
        </p:txBody>
      </p:sp>
      <p:sp>
        <p:nvSpPr>
          <p:cNvPr id="34" name="TextBox 682"/>
          <p:cNvSpPr>
            <a:spLocks noChangeArrowheads="1"/>
          </p:cNvSpPr>
          <p:nvPr/>
        </p:nvSpPr>
        <p:spPr bwMode="auto">
          <a:xfrm>
            <a:off x="10315330" y="3658587"/>
            <a:ext cx="76014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400">
                <a:solidFill>
                  <a:prstClr val="white"/>
                </a:solidFill>
                <a:latin typeface="+mn-lt"/>
                <a:ea typeface="+mn-ea"/>
                <a:cs typeface="+mn-ea"/>
                <a:sym typeface="+mn-lt"/>
              </a:rPr>
              <a:t>55</a:t>
            </a:r>
            <a:r>
              <a:rPr lang="en-US" sz="1865">
                <a:solidFill>
                  <a:prstClr val="white"/>
                </a:solidFill>
                <a:latin typeface="+mn-lt"/>
                <a:ea typeface="+mn-ea"/>
                <a:cs typeface="+mn-ea"/>
                <a:sym typeface="+mn-lt"/>
              </a:rPr>
              <a:t>%</a:t>
            </a:r>
            <a:endParaRPr lang="zh-CN" altLang="en-US" sz="1865">
              <a:solidFill>
                <a:prstClr val="white"/>
              </a:solidFill>
              <a:latin typeface="+mn-lt"/>
              <a:ea typeface="+mn-ea"/>
              <a:cs typeface="+mn-ea"/>
              <a:sym typeface="+mn-lt"/>
            </a:endParaRPr>
          </a:p>
        </p:txBody>
      </p:sp>
      <p:sp>
        <p:nvSpPr>
          <p:cNvPr id="35" name="TextBox 79"/>
          <p:cNvSpPr>
            <a:spLocks noChangeArrowheads="1"/>
          </p:cNvSpPr>
          <p:nvPr/>
        </p:nvSpPr>
        <p:spPr bwMode="auto">
          <a:xfrm>
            <a:off x="3008735" y="5220205"/>
            <a:ext cx="1140056"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en-US" sz="1865">
                <a:solidFill>
                  <a:srgbClr val="000000"/>
                </a:solidFill>
                <a:latin typeface="+mn-lt"/>
                <a:ea typeface="+mn-ea"/>
                <a:cs typeface="+mn-ea"/>
                <a:sym typeface="+mn-lt"/>
              </a:rPr>
              <a:t>添加标题</a:t>
            </a:r>
            <a:endParaRPr lang="zh-CN" altLang="en-US" sz="2400">
              <a:solidFill>
                <a:prstClr val="black"/>
              </a:solidFill>
              <a:latin typeface="+mn-lt"/>
              <a:ea typeface="+mn-ea"/>
              <a:cs typeface="+mn-ea"/>
              <a:sym typeface="+mn-lt"/>
            </a:endParaRPr>
          </a:p>
        </p:txBody>
      </p:sp>
      <p:sp>
        <p:nvSpPr>
          <p:cNvPr id="36" name="TextBox 80"/>
          <p:cNvSpPr>
            <a:spLocks noChangeArrowheads="1"/>
          </p:cNvSpPr>
          <p:nvPr/>
        </p:nvSpPr>
        <p:spPr bwMode="auto">
          <a:xfrm>
            <a:off x="7027044" y="3597222"/>
            <a:ext cx="1140056"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en-US" sz="1865">
                <a:solidFill>
                  <a:srgbClr val="000000"/>
                </a:solidFill>
                <a:latin typeface="+mn-lt"/>
                <a:ea typeface="+mn-ea"/>
                <a:cs typeface="+mn-ea"/>
                <a:sym typeface="+mn-lt"/>
              </a:rPr>
              <a:t>添加标题</a:t>
            </a:r>
            <a:endParaRPr lang="zh-CN" altLang="en-US" sz="2400">
              <a:solidFill>
                <a:prstClr val="black"/>
              </a:solidFill>
              <a:latin typeface="+mn-lt"/>
              <a:ea typeface="+mn-ea"/>
              <a:cs typeface="+mn-ea"/>
              <a:sym typeface="+mn-lt"/>
            </a:endParaRPr>
          </a:p>
        </p:txBody>
      </p:sp>
      <p:sp>
        <p:nvSpPr>
          <p:cNvPr id="37" name="TextBox 81"/>
          <p:cNvSpPr>
            <a:spLocks noChangeArrowheads="1"/>
          </p:cNvSpPr>
          <p:nvPr/>
        </p:nvSpPr>
        <p:spPr bwMode="auto">
          <a:xfrm>
            <a:off x="8988590" y="5220205"/>
            <a:ext cx="1140056"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en-US" sz="1865">
                <a:solidFill>
                  <a:srgbClr val="000000"/>
                </a:solidFill>
                <a:latin typeface="+mn-lt"/>
                <a:ea typeface="+mn-ea"/>
                <a:cs typeface="+mn-ea"/>
                <a:sym typeface="+mn-lt"/>
              </a:rPr>
              <a:t>添加标题</a:t>
            </a:r>
            <a:endParaRPr lang="zh-CN" altLang="en-US" sz="2400">
              <a:solidFill>
                <a:prstClr val="black"/>
              </a:solidFill>
              <a:latin typeface="+mn-lt"/>
              <a:ea typeface="+mn-ea"/>
              <a:cs typeface="+mn-ea"/>
              <a:sym typeface="+mn-lt"/>
            </a:endParaRPr>
          </a:p>
        </p:txBody>
      </p:sp>
      <p:sp>
        <p:nvSpPr>
          <p:cNvPr id="38" name="TextBox 82"/>
          <p:cNvSpPr>
            <a:spLocks noChangeArrowheads="1"/>
          </p:cNvSpPr>
          <p:nvPr/>
        </p:nvSpPr>
        <p:spPr bwMode="auto">
          <a:xfrm>
            <a:off x="1045075" y="3597222"/>
            <a:ext cx="1140056"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en-US" sz="1865" dirty="0">
                <a:solidFill>
                  <a:srgbClr val="000000"/>
                </a:solidFill>
                <a:latin typeface="+mn-lt"/>
                <a:ea typeface="+mn-ea"/>
                <a:cs typeface="+mn-ea"/>
                <a:sym typeface="+mn-lt"/>
              </a:rPr>
              <a:t>添加标题</a:t>
            </a:r>
            <a:endParaRPr lang="zh-CN" altLang="en-US" sz="2400" dirty="0">
              <a:solidFill>
                <a:prstClr val="black"/>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down)">
                                      <p:cBhvr>
                                        <p:cTn id="12" dur="500"/>
                                        <p:tgtEl>
                                          <p:spTgt spid="12"/>
                                        </p:tgtEl>
                                      </p:cBhvr>
                                    </p:animEffect>
                                  </p:childTnLst>
                                </p:cTn>
                              </p:par>
                              <p:par>
                                <p:cTn id="13" presetID="12" presetClass="entr" presetSubtype="1"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ppt_y</p:attrName>
                                        </p:attrNameLst>
                                      </p:cBhvr>
                                      <p:tavLst>
                                        <p:tav tm="0">
                                          <p:val>
                                            <p:strVal val="#ppt_y-#ppt_h*1.125000"/>
                                          </p:val>
                                        </p:tav>
                                        <p:tav tm="100000">
                                          <p:val>
                                            <p:strVal val="#ppt_y"/>
                                          </p:val>
                                        </p:tav>
                                      </p:tavLst>
                                    </p:anim>
                                    <p:animEffect transition="in" filter="wipe(down)">
                                      <p:cBhvr>
                                        <p:cTn id="16" dur="500"/>
                                        <p:tgtEl>
                                          <p:spTgt spid="25"/>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ppt_y</p:attrName>
                                        </p:attrNameLst>
                                      </p:cBhvr>
                                      <p:tavLst>
                                        <p:tav tm="0">
                                          <p:val>
                                            <p:strVal val="#ppt_y-#ppt_h*1.125000"/>
                                          </p:val>
                                        </p:tav>
                                        <p:tav tm="100000">
                                          <p:val>
                                            <p:strVal val="#ppt_y"/>
                                          </p:val>
                                        </p:tav>
                                      </p:tavLst>
                                    </p:anim>
                                    <p:animEffect transition="in" filter="wipe(down)">
                                      <p:cBhvr>
                                        <p:cTn id="20" dur="500"/>
                                        <p:tgtEl>
                                          <p:spTgt spid="26"/>
                                        </p:tgtEl>
                                      </p:cBhvr>
                                    </p:animEffect>
                                  </p:childTnLst>
                                </p:cTn>
                              </p:par>
                              <p:par>
                                <p:cTn id="21" presetID="12" presetClass="entr" presetSubtype="1"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down)">
                                      <p:cBhvr>
                                        <p:cTn id="24" dur="500"/>
                                        <p:tgtEl>
                                          <p:spTgt spid="13"/>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down)">
                                      <p:cBhvr>
                                        <p:cTn id="28" dur="500"/>
                                        <p:tgtEl>
                                          <p:spTgt spid="27"/>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par>
                                <p:cTn id="33" presetID="12" presetClass="entr" presetSubtype="1" fill="hold" grpId="0" nodeType="withEffect">
                                  <p:stCondLst>
                                    <p:cond delay="25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p:tgtEl>
                                          <p:spTgt spid="28"/>
                                        </p:tgtEl>
                                        <p:attrNameLst>
                                          <p:attrName>ppt_y</p:attrName>
                                        </p:attrNameLst>
                                      </p:cBhvr>
                                      <p:tavLst>
                                        <p:tav tm="0">
                                          <p:val>
                                            <p:strVal val="#ppt_y-#ppt_h*1.125000"/>
                                          </p:val>
                                        </p:tav>
                                        <p:tav tm="100000">
                                          <p:val>
                                            <p:strVal val="#ppt_y"/>
                                          </p:val>
                                        </p:tav>
                                      </p:tavLst>
                                    </p:anim>
                                    <p:animEffect transition="in" filter="wipe(down)">
                                      <p:cBhvr>
                                        <p:cTn id="36" dur="500"/>
                                        <p:tgtEl>
                                          <p:spTgt spid="28"/>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par>
                                <p:cTn id="41" presetID="12" presetClass="entr" presetSubtype="1" fill="hold" grpId="0" nodeType="withEffect">
                                  <p:stCondLst>
                                    <p:cond delay="25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p:tgtEl>
                                          <p:spTgt spid="29"/>
                                        </p:tgtEl>
                                        <p:attrNameLst>
                                          <p:attrName>ppt_y</p:attrName>
                                        </p:attrNameLst>
                                      </p:cBhvr>
                                      <p:tavLst>
                                        <p:tav tm="0">
                                          <p:val>
                                            <p:strVal val="#ppt_y-#ppt_h*1.125000"/>
                                          </p:val>
                                        </p:tav>
                                        <p:tav tm="100000">
                                          <p:val>
                                            <p:strVal val="#ppt_y"/>
                                          </p:val>
                                        </p:tav>
                                      </p:tavLst>
                                    </p:anim>
                                    <p:animEffect transition="in" filter="wipe(down)">
                                      <p:cBhvr>
                                        <p:cTn id="44" dur="500"/>
                                        <p:tgtEl>
                                          <p:spTgt spid="29"/>
                                        </p:tgtEl>
                                      </p:cBhvr>
                                    </p:animEffect>
                                  </p:childTnLst>
                                </p:cTn>
                              </p:par>
                              <p:par>
                                <p:cTn id="45" presetID="12" presetClass="entr" presetSubtype="1" fill="hold" grpId="0" nodeType="withEffect">
                                  <p:stCondLst>
                                    <p:cond delay="25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p:tgtEl>
                                          <p:spTgt spid="5"/>
                                        </p:tgtEl>
                                        <p:attrNameLst>
                                          <p:attrName>ppt_y</p:attrName>
                                        </p:attrNameLst>
                                      </p:cBhvr>
                                      <p:tavLst>
                                        <p:tav tm="0">
                                          <p:val>
                                            <p:strVal val="#ppt_y-#ppt_h*1.125000"/>
                                          </p:val>
                                        </p:tav>
                                        <p:tav tm="100000">
                                          <p:val>
                                            <p:strVal val="#ppt_y"/>
                                          </p:val>
                                        </p:tav>
                                      </p:tavLst>
                                    </p:anim>
                                    <p:animEffect transition="in" filter="wipe(down)">
                                      <p:cBhvr>
                                        <p:cTn id="48" dur="500"/>
                                        <p:tgtEl>
                                          <p:spTgt spid="5"/>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p:tgtEl>
                                          <p:spTgt spid="30"/>
                                        </p:tgtEl>
                                        <p:attrNameLst>
                                          <p:attrName>ppt_y</p:attrName>
                                        </p:attrNameLst>
                                      </p:cBhvr>
                                      <p:tavLst>
                                        <p:tav tm="0">
                                          <p:val>
                                            <p:strVal val="#ppt_y-#ppt_h*1.125000"/>
                                          </p:val>
                                        </p:tav>
                                        <p:tav tm="100000">
                                          <p:val>
                                            <p:strVal val="#ppt_y"/>
                                          </p:val>
                                        </p:tav>
                                      </p:tavLst>
                                    </p:anim>
                                    <p:animEffect transition="in" filter="wipe(down)">
                                      <p:cBhvr>
                                        <p:cTn id="52" dur="500"/>
                                        <p:tgtEl>
                                          <p:spTgt spid="30"/>
                                        </p:tgtEl>
                                      </p:cBhvr>
                                    </p:animEffect>
                                  </p:childTnLst>
                                </p:cTn>
                              </p:par>
                              <p:par>
                                <p:cTn id="53" presetID="12" presetClass="entr" presetSubtype="1" fill="hold" grpId="0" nodeType="withEffect">
                                  <p:stCondLst>
                                    <p:cond delay="25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p:tgtEl>
                                          <p:spTgt spid="6"/>
                                        </p:tgtEl>
                                        <p:attrNameLst>
                                          <p:attrName>ppt_y</p:attrName>
                                        </p:attrNameLst>
                                      </p:cBhvr>
                                      <p:tavLst>
                                        <p:tav tm="0">
                                          <p:val>
                                            <p:strVal val="#ppt_y-#ppt_h*1.125000"/>
                                          </p:val>
                                        </p:tav>
                                        <p:tav tm="100000">
                                          <p:val>
                                            <p:strVal val="#ppt_y"/>
                                          </p:val>
                                        </p:tav>
                                      </p:tavLst>
                                    </p:anim>
                                    <p:animEffect transition="in" filter="wipe(down)">
                                      <p:cBhvr>
                                        <p:cTn id="56" dur="500"/>
                                        <p:tgtEl>
                                          <p:spTgt spid="6"/>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p:tgtEl>
                                          <p:spTgt spid="31"/>
                                        </p:tgtEl>
                                        <p:attrNameLst>
                                          <p:attrName>ppt_y</p:attrName>
                                        </p:attrNameLst>
                                      </p:cBhvr>
                                      <p:tavLst>
                                        <p:tav tm="0">
                                          <p:val>
                                            <p:strVal val="#ppt_y-#ppt_h*1.125000"/>
                                          </p:val>
                                        </p:tav>
                                        <p:tav tm="100000">
                                          <p:val>
                                            <p:strVal val="#ppt_y"/>
                                          </p:val>
                                        </p:tav>
                                      </p:tavLst>
                                    </p:anim>
                                    <p:animEffect transition="in" filter="wipe(down)">
                                      <p:cBhvr>
                                        <p:cTn id="60" dur="500"/>
                                        <p:tgtEl>
                                          <p:spTgt spid="31"/>
                                        </p:tgtEl>
                                      </p:cBhvr>
                                    </p:animEffect>
                                  </p:childTnLst>
                                </p:cTn>
                              </p:par>
                              <p:par>
                                <p:cTn id="61" presetID="12" presetClass="entr" presetSubtype="1" fill="hold" grpId="0" nodeType="withEffect">
                                  <p:stCondLst>
                                    <p:cond delay="25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p:tgtEl>
                                          <p:spTgt spid="8"/>
                                        </p:tgtEl>
                                        <p:attrNameLst>
                                          <p:attrName>ppt_y</p:attrName>
                                        </p:attrNameLst>
                                      </p:cBhvr>
                                      <p:tavLst>
                                        <p:tav tm="0">
                                          <p:val>
                                            <p:strVal val="#ppt_y-#ppt_h*1.125000"/>
                                          </p:val>
                                        </p:tav>
                                        <p:tav tm="100000">
                                          <p:val>
                                            <p:strVal val="#ppt_y"/>
                                          </p:val>
                                        </p:tav>
                                      </p:tavLst>
                                    </p:anim>
                                    <p:animEffect transition="in" filter="wipe(down)">
                                      <p:cBhvr>
                                        <p:cTn id="64" dur="500"/>
                                        <p:tgtEl>
                                          <p:spTgt spid="8"/>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down)">
                                      <p:cBhvr>
                                        <p:cTn id="68" dur="500"/>
                                        <p:tgtEl>
                                          <p:spTgt spid="32"/>
                                        </p:tgtEl>
                                      </p:cBhvr>
                                    </p:animEffect>
                                  </p:childTnLst>
                                </p:cTn>
                              </p:par>
                              <p:par>
                                <p:cTn id="69" presetID="12" presetClass="entr" presetSubtype="1" fill="hold" grpId="0" nodeType="withEffect">
                                  <p:stCondLst>
                                    <p:cond delay="25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ppt_y</p:attrName>
                                        </p:attrNameLst>
                                      </p:cBhvr>
                                      <p:tavLst>
                                        <p:tav tm="0">
                                          <p:val>
                                            <p:strVal val="#ppt_y-#ppt_h*1.125000"/>
                                          </p:val>
                                        </p:tav>
                                        <p:tav tm="100000">
                                          <p:val>
                                            <p:strVal val="#ppt_y"/>
                                          </p:val>
                                        </p:tav>
                                      </p:tavLst>
                                    </p:anim>
                                    <p:animEffect transition="in" filter="wipe(down)">
                                      <p:cBhvr>
                                        <p:cTn id="72" dur="500"/>
                                        <p:tgtEl>
                                          <p:spTgt spid="9"/>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p:tgtEl>
                                          <p:spTgt spid="33"/>
                                        </p:tgtEl>
                                        <p:attrNameLst>
                                          <p:attrName>ppt_y</p:attrName>
                                        </p:attrNameLst>
                                      </p:cBhvr>
                                      <p:tavLst>
                                        <p:tav tm="0">
                                          <p:val>
                                            <p:strVal val="#ppt_y-#ppt_h*1.125000"/>
                                          </p:val>
                                        </p:tav>
                                        <p:tav tm="100000">
                                          <p:val>
                                            <p:strVal val="#ppt_y"/>
                                          </p:val>
                                        </p:tav>
                                      </p:tavLst>
                                    </p:anim>
                                    <p:animEffect transition="in" filter="wipe(down)">
                                      <p:cBhvr>
                                        <p:cTn id="76" dur="500"/>
                                        <p:tgtEl>
                                          <p:spTgt spid="33"/>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p:tgtEl>
                                          <p:spTgt spid="10"/>
                                        </p:tgtEl>
                                        <p:attrNameLst>
                                          <p:attrName>ppt_y</p:attrName>
                                        </p:attrNameLst>
                                      </p:cBhvr>
                                      <p:tavLst>
                                        <p:tav tm="0">
                                          <p:val>
                                            <p:strVal val="#ppt_y-#ppt_h*1.125000"/>
                                          </p:val>
                                        </p:tav>
                                        <p:tav tm="100000">
                                          <p:val>
                                            <p:strVal val="#ppt_y"/>
                                          </p:val>
                                        </p:tav>
                                      </p:tavLst>
                                    </p:anim>
                                    <p:animEffect transition="in" filter="wipe(down)">
                                      <p:cBhvr>
                                        <p:cTn id="80" dur="500"/>
                                        <p:tgtEl>
                                          <p:spTgt spid="10"/>
                                        </p:tgtEl>
                                      </p:cBhvr>
                                    </p:animEffect>
                                  </p:childTnLst>
                                </p:cTn>
                              </p:par>
                              <p:par>
                                <p:cTn id="81" presetID="12" presetClass="entr" presetSubtype="1" fill="hold" grpId="0" nodeType="withEffect">
                                  <p:stCondLst>
                                    <p:cond delay="25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p:tgtEl>
                                          <p:spTgt spid="34"/>
                                        </p:tgtEl>
                                        <p:attrNameLst>
                                          <p:attrName>ppt_y</p:attrName>
                                        </p:attrNameLst>
                                      </p:cBhvr>
                                      <p:tavLst>
                                        <p:tav tm="0">
                                          <p:val>
                                            <p:strVal val="#ppt_y-#ppt_h*1.125000"/>
                                          </p:val>
                                        </p:tav>
                                        <p:tav tm="100000">
                                          <p:val>
                                            <p:strVal val="#ppt_y"/>
                                          </p:val>
                                        </p:tav>
                                      </p:tavLst>
                                    </p:anim>
                                    <p:animEffect transition="in" filter="wipe(down)">
                                      <p:cBhvr>
                                        <p:cTn id="84" dur="500"/>
                                        <p:tgtEl>
                                          <p:spTgt spid="34"/>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p:tgtEl>
                                          <p:spTgt spid="7"/>
                                        </p:tgtEl>
                                        <p:attrNameLst>
                                          <p:attrName>ppt_y</p:attrName>
                                        </p:attrNameLst>
                                      </p:cBhvr>
                                      <p:tavLst>
                                        <p:tav tm="0">
                                          <p:val>
                                            <p:strVal val="#ppt_y-#ppt_h*1.125000"/>
                                          </p:val>
                                        </p:tav>
                                        <p:tav tm="100000">
                                          <p:val>
                                            <p:strVal val="#ppt_y"/>
                                          </p:val>
                                        </p:tav>
                                      </p:tavLst>
                                    </p:anim>
                                    <p:animEffect transition="in" filter="wipe(down)">
                                      <p:cBhvr>
                                        <p:cTn id="88" dur="500"/>
                                        <p:tgtEl>
                                          <p:spTgt spid="7"/>
                                        </p:tgtEl>
                                      </p:cBhvr>
                                    </p:animEffect>
                                  </p:childTnLst>
                                </p:cTn>
                              </p:par>
                              <p:par>
                                <p:cTn id="89" presetID="2" presetClass="entr" presetSubtype="8" fill="hold" grpId="0" nodeType="withEffect">
                                  <p:stCondLst>
                                    <p:cond delay="25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0-#ppt_w/2"/>
                                          </p:val>
                                        </p:tav>
                                        <p:tav tm="100000">
                                          <p:val>
                                            <p:strVal val="#ppt_x"/>
                                          </p:val>
                                        </p:tav>
                                      </p:tavLst>
                                    </p:anim>
                                    <p:anim calcmode="lin" valueType="num">
                                      <p:cBhvr additive="base">
                                        <p:cTn id="92" dur="500" fill="hold"/>
                                        <p:tgtEl>
                                          <p:spTgt spid="15"/>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25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fill="hold"/>
                                        <p:tgtEl>
                                          <p:spTgt spid="16"/>
                                        </p:tgtEl>
                                        <p:attrNameLst>
                                          <p:attrName>ppt_x</p:attrName>
                                        </p:attrNameLst>
                                      </p:cBhvr>
                                      <p:tavLst>
                                        <p:tav tm="0">
                                          <p:val>
                                            <p:strVal val="0-#ppt_w/2"/>
                                          </p:val>
                                        </p:tav>
                                        <p:tav tm="100000">
                                          <p:val>
                                            <p:strVal val="#ppt_x"/>
                                          </p:val>
                                        </p:tav>
                                      </p:tavLst>
                                    </p:anim>
                                    <p:anim calcmode="lin" valueType="num">
                                      <p:cBhvr additive="base">
                                        <p:cTn id="96" dur="500" fill="hold"/>
                                        <p:tgtEl>
                                          <p:spTgt spid="16"/>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250"/>
                                  </p:stCondLst>
                                  <p:childTnLst>
                                    <p:set>
                                      <p:cBhvr>
                                        <p:cTn id="98" dur="1" fill="hold">
                                          <p:stCondLst>
                                            <p:cond delay="0"/>
                                          </p:stCondLst>
                                        </p:cTn>
                                        <p:tgtEl>
                                          <p:spTgt spid="17"/>
                                        </p:tgtEl>
                                        <p:attrNameLst>
                                          <p:attrName>style.visibility</p:attrName>
                                        </p:attrNameLst>
                                      </p:cBhvr>
                                      <p:to>
                                        <p:strVal val="visible"/>
                                      </p:to>
                                    </p:set>
                                    <p:anim calcmode="lin" valueType="num">
                                      <p:cBhvr additive="base">
                                        <p:cTn id="99" dur="500" fill="hold"/>
                                        <p:tgtEl>
                                          <p:spTgt spid="17"/>
                                        </p:tgtEl>
                                        <p:attrNameLst>
                                          <p:attrName>ppt_x</p:attrName>
                                        </p:attrNameLst>
                                      </p:cBhvr>
                                      <p:tavLst>
                                        <p:tav tm="0">
                                          <p:val>
                                            <p:strVal val="0-#ppt_w/2"/>
                                          </p:val>
                                        </p:tav>
                                        <p:tav tm="100000">
                                          <p:val>
                                            <p:strVal val="#ppt_x"/>
                                          </p:val>
                                        </p:tav>
                                      </p:tavLst>
                                    </p:anim>
                                    <p:anim calcmode="lin" valueType="num">
                                      <p:cBhvr additive="base">
                                        <p:cTn id="100" dur="500" fill="hold"/>
                                        <p:tgtEl>
                                          <p:spTgt spid="17"/>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25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0-#ppt_w/2"/>
                                          </p:val>
                                        </p:tav>
                                        <p:tav tm="100000">
                                          <p:val>
                                            <p:strVal val="#ppt_x"/>
                                          </p:val>
                                        </p:tav>
                                      </p:tavLst>
                                    </p:anim>
                                    <p:anim calcmode="lin" valueType="num">
                                      <p:cBhvr additive="base">
                                        <p:cTn id="104" dur="500" fill="hold"/>
                                        <p:tgtEl>
                                          <p:spTgt spid="18"/>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25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0-#ppt_w/2"/>
                                          </p:val>
                                        </p:tav>
                                        <p:tav tm="100000">
                                          <p:val>
                                            <p:strVal val="#ppt_x"/>
                                          </p:val>
                                        </p:tav>
                                      </p:tavLst>
                                    </p:anim>
                                    <p:anim calcmode="lin" valueType="num">
                                      <p:cBhvr additive="base">
                                        <p:cTn id="108" dur="500" fill="hold"/>
                                        <p:tgtEl>
                                          <p:spTgt spid="19"/>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fill="hold"/>
                                        <p:tgtEl>
                                          <p:spTgt spid="20"/>
                                        </p:tgtEl>
                                        <p:attrNameLst>
                                          <p:attrName>ppt_x</p:attrName>
                                        </p:attrNameLst>
                                      </p:cBhvr>
                                      <p:tavLst>
                                        <p:tav tm="0">
                                          <p:val>
                                            <p:strVal val="0-#ppt_w/2"/>
                                          </p:val>
                                        </p:tav>
                                        <p:tav tm="100000">
                                          <p:val>
                                            <p:strVal val="#ppt_x"/>
                                          </p:val>
                                        </p:tav>
                                      </p:tavLst>
                                    </p:anim>
                                    <p:anim calcmode="lin" valueType="num">
                                      <p:cBhvr additive="base">
                                        <p:cTn id="112" dur="500" fill="hold"/>
                                        <p:tgtEl>
                                          <p:spTgt spid="20"/>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25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0-#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25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0-#ppt_w/2"/>
                                          </p:val>
                                        </p:tav>
                                        <p:tav tm="100000">
                                          <p:val>
                                            <p:strVal val="#ppt_x"/>
                                          </p:val>
                                        </p:tav>
                                      </p:tavLst>
                                    </p:anim>
                                    <p:anim calcmode="lin" valueType="num">
                                      <p:cBhvr additive="base">
                                        <p:cTn id="120" dur="500" fill="hold"/>
                                        <p:tgtEl>
                                          <p:spTgt spid="22"/>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250"/>
                                  </p:stCondLst>
                                  <p:childTnLst>
                                    <p:set>
                                      <p:cBhvr>
                                        <p:cTn id="122" dur="1" fill="hold">
                                          <p:stCondLst>
                                            <p:cond delay="0"/>
                                          </p:stCondLst>
                                        </p:cTn>
                                        <p:tgtEl>
                                          <p:spTgt spid="23"/>
                                        </p:tgtEl>
                                        <p:attrNameLst>
                                          <p:attrName>style.visibility</p:attrName>
                                        </p:attrNameLst>
                                      </p:cBhvr>
                                      <p:to>
                                        <p:strVal val="visible"/>
                                      </p:to>
                                    </p:set>
                                    <p:anim calcmode="lin" valueType="num">
                                      <p:cBhvr additive="base">
                                        <p:cTn id="123" dur="500" fill="hold"/>
                                        <p:tgtEl>
                                          <p:spTgt spid="23"/>
                                        </p:tgtEl>
                                        <p:attrNameLst>
                                          <p:attrName>ppt_x</p:attrName>
                                        </p:attrNameLst>
                                      </p:cBhvr>
                                      <p:tavLst>
                                        <p:tav tm="0">
                                          <p:val>
                                            <p:strVal val="0-#ppt_w/2"/>
                                          </p:val>
                                        </p:tav>
                                        <p:tav tm="100000">
                                          <p:val>
                                            <p:strVal val="#ppt_x"/>
                                          </p:val>
                                        </p:tav>
                                      </p:tavLst>
                                    </p:anim>
                                    <p:anim calcmode="lin" valueType="num">
                                      <p:cBhvr additive="base">
                                        <p:cTn id="124" dur="500" fill="hold"/>
                                        <p:tgtEl>
                                          <p:spTgt spid="23"/>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250"/>
                                  </p:stCondLst>
                                  <p:childTnLst>
                                    <p:set>
                                      <p:cBhvr>
                                        <p:cTn id="126" dur="1" fill="hold">
                                          <p:stCondLst>
                                            <p:cond delay="0"/>
                                          </p:stCondLst>
                                        </p:cTn>
                                        <p:tgtEl>
                                          <p:spTgt spid="24"/>
                                        </p:tgtEl>
                                        <p:attrNameLst>
                                          <p:attrName>style.visibility</p:attrName>
                                        </p:attrNameLst>
                                      </p:cBhvr>
                                      <p:to>
                                        <p:strVal val="visible"/>
                                      </p:to>
                                    </p:set>
                                    <p:anim calcmode="lin" valueType="num">
                                      <p:cBhvr additive="base">
                                        <p:cTn id="127" dur="500" fill="hold"/>
                                        <p:tgtEl>
                                          <p:spTgt spid="24"/>
                                        </p:tgtEl>
                                        <p:attrNameLst>
                                          <p:attrName>ppt_x</p:attrName>
                                        </p:attrNameLst>
                                      </p:cBhvr>
                                      <p:tavLst>
                                        <p:tav tm="0">
                                          <p:val>
                                            <p:strVal val="0-#ppt_w/2"/>
                                          </p:val>
                                        </p:tav>
                                        <p:tav tm="100000">
                                          <p:val>
                                            <p:strVal val="#ppt_x"/>
                                          </p:val>
                                        </p:tav>
                                      </p:tavLst>
                                    </p:anim>
                                    <p:anim calcmode="lin" valueType="num">
                                      <p:cBhvr additive="base">
                                        <p:cTn id="128" dur="500" fill="hold"/>
                                        <p:tgtEl>
                                          <p:spTgt spid="24"/>
                                        </p:tgtEl>
                                        <p:attrNameLst>
                                          <p:attrName>ppt_y</p:attrName>
                                        </p:attrNameLst>
                                      </p:cBhvr>
                                      <p:tavLst>
                                        <p:tav tm="0">
                                          <p:val>
                                            <p:strVal val="#ppt_y"/>
                                          </p:val>
                                        </p:tav>
                                        <p:tav tm="100000">
                                          <p:val>
                                            <p:strVal val="#ppt_y"/>
                                          </p:val>
                                        </p:tav>
                                      </p:tavLst>
                                    </p:anim>
                                  </p:childTnLst>
                                </p:cTn>
                              </p:par>
                            </p:childTnLst>
                          </p:cTn>
                        </p:par>
                        <p:par>
                          <p:cTn id="129" fill="hold">
                            <p:stCondLst>
                              <p:cond delay="1000"/>
                            </p:stCondLst>
                            <p:childTnLst>
                              <p:par>
                                <p:cTn id="130" presetID="10"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500"/>
                                        <p:tgtEl>
                                          <p:spTgt spid="3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500"/>
                                        <p:tgtEl>
                                          <p:spTgt spid="3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500"/>
                                        <p:tgtEl>
                                          <p:spTgt spid="3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500"/>
                                        <p:tgtEl>
                                          <p:spTgt spid="37"/>
                                        </p:tgtEl>
                                      </p:cBhvr>
                                    </p:animEffect>
                                  </p:childTnLst>
                                </p:cTn>
                              </p:par>
                            </p:childTnLst>
                          </p:cTn>
                        </p:par>
                        <p:par>
                          <p:cTn id="142" fill="hold">
                            <p:stCondLst>
                              <p:cond delay="1500"/>
                            </p:stCondLst>
                            <p:childTnLst>
                              <p:par>
                                <p:cTn id="143" presetID="26" presetClass="emph" presetSubtype="0" fill="hold" grpId="1" nodeType="afterEffect">
                                  <p:stCondLst>
                                    <p:cond delay="0"/>
                                  </p:stCondLst>
                                  <p:childTnLst>
                                    <p:animEffect transition="out" filter="fade">
                                      <p:cBhvr>
                                        <p:cTn id="144" dur="500" tmFilter="0, 0; .2, .5; .8, .5; 1, 0"/>
                                        <p:tgtEl>
                                          <p:spTgt spid="14"/>
                                        </p:tgtEl>
                                      </p:cBhvr>
                                    </p:animEffect>
                                    <p:animScale>
                                      <p:cBhvr>
                                        <p:cTn id="145" dur="250" autoRev="1" fill="hold"/>
                                        <p:tgtEl>
                                          <p:spTgt spid="14"/>
                                        </p:tgtEl>
                                      </p:cBhvr>
                                      <p:by x="105000" y="105000"/>
                                    </p:animScale>
                                  </p:childTnLst>
                                </p:cTn>
                              </p:par>
                              <p:par>
                                <p:cTn id="146" presetID="26" presetClass="emph" presetSubtype="0" fill="hold" grpId="1" nodeType="withEffect">
                                  <p:stCondLst>
                                    <p:cond delay="250"/>
                                  </p:stCondLst>
                                  <p:childTnLst>
                                    <p:animEffect transition="out" filter="fade">
                                      <p:cBhvr>
                                        <p:cTn id="147" dur="500" tmFilter="0, 0; .2, .5; .8, .5; 1, 0"/>
                                        <p:tgtEl>
                                          <p:spTgt spid="6"/>
                                        </p:tgtEl>
                                      </p:cBhvr>
                                    </p:animEffect>
                                    <p:animScale>
                                      <p:cBhvr>
                                        <p:cTn id="148" dur="250" autoRev="1" fill="hold"/>
                                        <p:tgtEl>
                                          <p:spTgt spid="6"/>
                                        </p:tgtEl>
                                      </p:cBhvr>
                                      <p:by x="105000" y="105000"/>
                                    </p:animScale>
                                  </p:childTnLst>
                                </p:cTn>
                              </p:par>
                              <p:par>
                                <p:cTn id="149" presetID="26" presetClass="emph" presetSubtype="0" fill="hold" grpId="1" nodeType="withEffect">
                                  <p:stCondLst>
                                    <p:cond delay="500"/>
                                  </p:stCondLst>
                                  <p:childTnLst>
                                    <p:animEffect transition="out" filter="fade">
                                      <p:cBhvr>
                                        <p:cTn id="150" dur="500" tmFilter="0, 0; .2, .5; .8, .5; 1, 0"/>
                                        <p:tgtEl>
                                          <p:spTgt spid="10"/>
                                        </p:tgtEl>
                                      </p:cBhvr>
                                    </p:animEffect>
                                    <p:animScale>
                                      <p:cBhvr>
                                        <p:cTn id="151"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P spid="6" grpId="0" animBg="1"/>
      <p:bldP spid="6" grpId="1" animBg="1"/>
      <p:bldP spid="7" grpId="0" animBg="1"/>
      <p:bldP spid="8" grpId="0" animBg="1"/>
      <p:bldP spid="9" grpId="0" animBg="1"/>
      <p:bldP spid="10" grpId="0" animBg="1"/>
      <p:bldP spid="10" grpId="1" animBg="1"/>
      <p:bldP spid="11" grpId="0" animBg="1"/>
      <p:bldP spid="12" grpId="0" animBg="1"/>
      <p:bldP spid="13" grpId="0" animBg="1"/>
      <p:bldP spid="14" grpId="0" animBg="1"/>
      <p:bldP spid="14" grpId="1"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MH_Other_1"/>
          <p:cNvSpPr>
            <a:spLocks noChangeArrowheads="1"/>
          </p:cNvSpPr>
          <p:nvPr>
            <p:custDataLst>
              <p:tags r:id="rId1"/>
            </p:custDataLst>
          </p:nvPr>
        </p:nvSpPr>
        <p:spPr bwMode="auto">
          <a:xfrm>
            <a:off x="5825911" y="2199878"/>
            <a:ext cx="1573286" cy="1571500"/>
          </a:xfrm>
          <a:prstGeom prst="chevron">
            <a:avLst>
              <a:gd name="adj" fmla="val 50057"/>
            </a:avLst>
          </a:prstGeom>
          <a:solidFill>
            <a:srgbClr val="371D1F"/>
          </a:solidFill>
          <a:ln>
            <a:noFill/>
          </a:ln>
        </p:spPr>
        <p:txBody>
          <a:bodyPr lIns="0" tIns="0" rIns="0" bIns="0" anchor="ctr"/>
          <a:lstStyle/>
          <a:p>
            <a:pPr algn="just">
              <a:lnSpc>
                <a:spcPct val="130000"/>
              </a:lnSpc>
            </a:pPr>
            <a:endParaRPr lang="zh-CN" altLang="en-US" sz="1865">
              <a:solidFill>
                <a:srgbClr val="FFFFFF"/>
              </a:solidFill>
              <a:cs typeface="+mn-ea"/>
              <a:sym typeface="+mn-lt"/>
            </a:endParaRPr>
          </a:p>
        </p:txBody>
      </p:sp>
      <p:sp>
        <p:nvSpPr>
          <p:cNvPr id="6" name="MH_Other_2"/>
          <p:cNvSpPr/>
          <p:nvPr>
            <p:custDataLst>
              <p:tags r:id="rId2"/>
            </p:custDataLst>
          </p:nvPr>
        </p:nvSpPr>
        <p:spPr>
          <a:xfrm>
            <a:off x="6675949" y="2723114"/>
            <a:ext cx="525025" cy="525025"/>
          </a:xfrm>
          <a:prstGeom prst="ellipse">
            <a:avLst/>
          </a:prstGeom>
          <a:solidFill>
            <a:srgbClr val="FFFFFF"/>
          </a:solidFill>
        </p:spPr>
        <p:txBody>
          <a:bodyPr lIns="0" tIns="0" rIns="0" bIns="0" anchor="ctr">
            <a:normAutofit/>
          </a:bodyPr>
          <a:lstStyle/>
          <a:p>
            <a:pPr algn="ctr">
              <a:defRPr/>
            </a:pPr>
            <a:r>
              <a:rPr lang="en-US" altLang="zh-CN" sz="2400" dirty="0">
                <a:solidFill>
                  <a:prstClr val="black">
                    <a:lumMod val="65000"/>
                    <a:lumOff val="35000"/>
                  </a:prstClr>
                </a:solidFill>
                <a:cs typeface="+mn-ea"/>
                <a:sym typeface="+mn-lt"/>
              </a:rPr>
              <a:t>B</a:t>
            </a:r>
            <a:endParaRPr lang="zh-CN" altLang="en-US" sz="2400" dirty="0" err="1">
              <a:solidFill>
                <a:prstClr val="black">
                  <a:lumMod val="65000"/>
                  <a:lumOff val="35000"/>
                </a:prstClr>
              </a:solidFill>
              <a:cs typeface="+mn-ea"/>
              <a:sym typeface="+mn-lt"/>
            </a:endParaRPr>
          </a:p>
        </p:txBody>
      </p:sp>
      <p:sp>
        <p:nvSpPr>
          <p:cNvPr id="7" name="MH_Other_3"/>
          <p:cNvSpPr>
            <a:spLocks noChangeArrowheads="1"/>
          </p:cNvSpPr>
          <p:nvPr>
            <p:custDataLst>
              <p:tags r:id="rId3"/>
            </p:custDataLst>
          </p:nvPr>
        </p:nvSpPr>
        <p:spPr bwMode="auto">
          <a:xfrm>
            <a:off x="5825911" y="3773163"/>
            <a:ext cx="1573286" cy="1573286"/>
          </a:xfrm>
          <a:prstGeom prst="chevron">
            <a:avLst>
              <a:gd name="adj" fmla="val 50000"/>
            </a:avLst>
          </a:prstGeom>
          <a:solidFill>
            <a:srgbClr val="371D1F"/>
          </a:solidFill>
          <a:ln>
            <a:noFill/>
          </a:ln>
        </p:spPr>
        <p:txBody>
          <a:bodyPr lIns="0" tIns="0" rIns="0" bIns="0" anchor="ctr"/>
          <a:lstStyle/>
          <a:p>
            <a:pPr algn="just">
              <a:lnSpc>
                <a:spcPct val="130000"/>
              </a:lnSpc>
            </a:pPr>
            <a:endParaRPr lang="zh-CN" altLang="en-US" sz="1865">
              <a:solidFill>
                <a:srgbClr val="FFFFFF"/>
              </a:solidFill>
              <a:cs typeface="+mn-ea"/>
              <a:sym typeface="+mn-lt"/>
            </a:endParaRPr>
          </a:p>
        </p:txBody>
      </p:sp>
      <p:sp>
        <p:nvSpPr>
          <p:cNvPr id="8" name="MH_Other_4"/>
          <p:cNvSpPr/>
          <p:nvPr>
            <p:custDataLst>
              <p:tags r:id="rId4"/>
            </p:custDataLst>
          </p:nvPr>
        </p:nvSpPr>
        <p:spPr>
          <a:xfrm>
            <a:off x="6675949" y="4298186"/>
            <a:ext cx="525025" cy="523239"/>
          </a:xfrm>
          <a:prstGeom prst="ellipse">
            <a:avLst/>
          </a:prstGeom>
          <a:solidFill>
            <a:srgbClr val="FFFFFF"/>
          </a:solidFill>
        </p:spPr>
        <p:txBody>
          <a:bodyPr lIns="0" tIns="0" rIns="0" bIns="0" anchor="ctr">
            <a:normAutofit/>
          </a:bodyPr>
          <a:lstStyle/>
          <a:p>
            <a:pPr algn="ctr">
              <a:defRPr/>
            </a:pPr>
            <a:r>
              <a:rPr lang="en-US" altLang="zh-CN" sz="2400" dirty="0">
                <a:solidFill>
                  <a:prstClr val="black">
                    <a:lumMod val="65000"/>
                    <a:lumOff val="35000"/>
                  </a:prstClr>
                </a:solidFill>
                <a:cs typeface="+mn-ea"/>
                <a:sym typeface="+mn-lt"/>
              </a:rPr>
              <a:t>D</a:t>
            </a:r>
            <a:endParaRPr lang="zh-CN" altLang="en-US" sz="2400" dirty="0" err="1">
              <a:solidFill>
                <a:prstClr val="black">
                  <a:lumMod val="65000"/>
                  <a:lumOff val="35000"/>
                </a:prstClr>
              </a:solidFill>
              <a:cs typeface="+mn-ea"/>
              <a:sym typeface="+mn-lt"/>
            </a:endParaRPr>
          </a:p>
        </p:txBody>
      </p:sp>
      <p:sp>
        <p:nvSpPr>
          <p:cNvPr id="9" name="MH_Other_7"/>
          <p:cNvSpPr>
            <a:spLocks noChangeArrowheads="1"/>
          </p:cNvSpPr>
          <p:nvPr>
            <p:custDataLst>
              <p:tags r:id="rId5"/>
            </p:custDataLst>
          </p:nvPr>
        </p:nvSpPr>
        <p:spPr bwMode="auto">
          <a:xfrm flipH="1">
            <a:off x="4947299" y="1412341"/>
            <a:ext cx="1573286" cy="1573286"/>
          </a:xfrm>
          <a:prstGeom prst="chevron">
            <a:avLst>
              <a:gd name="adj" fmla="val 50000"/>
            </a:avLst>
          </a:prstGeom>
          <a:solidFill>
            <a:srgbClr val="371D1F"/>
          </a:solidFill>
          <a:ln>
            <a:noFill/>
          </a:ln>
        </p:spPr>
        <p:txBody>
          <a:bodyPr lIns="0" tIns="0" rIns="0" bIns="0" anchor="ctr"/>
          <a:lstStyle/>
          <a:p>
            <a:pPr algn="just">
              <a:lnSpc>
                <a:spcPct val="130000"/>
              </a:lnSpc>
            </a:pPr>
            <a:endParaRPr lang="zh-CN" altLang="en-US" sz="1865">
              <a:solidFill>
                <a:srgbClr val="FFFFFF"/>
              </a:solidFill>
              <a:cs typeface="+mn-ea"/>
              <a:sym typeface="+mn-lt"/>
            </a:endParaRPr>
          </a:p>
        </p:txBody>
      </p:sp>
      <p:sp>
        <p:nvSpPr>
          <p:cNvPr id="10" name="MH_Other_8"/>
          <p:cNvSpPr/>
          <p:nvPr>
            <p:custDataLst>
              <p:tags r:id="rId6"/>
            </p:custDataLst>
          </p:nvPr>
        </p:nvSpPr>
        <p:spPr>
          <a:xfrm flipH="1">
            <a:off x="5145521" y="1937364"/>
            <a:ext cx="525025" cy="523239"/>
          </a:xfrm>
          <a:prstGeom prst="ellipse">
            <a:avLst/>
          </a:prstGeom>
          <a:solidFill>
            <a:srgbClr val="FFFFFF"/>
          </a:solidFill>
        </p:spPr>
        <p:txBody>
          <a:bodyPr lIns="0" tIns="0" rIns="0" bIns="0" anchor="ctr">
            <a:normAutofit/>
          </a:bodyPr>
          <a:lstStyle/>
          <a:p>
            <a:pPr algn="ctr">
              <a:defRPr/>
            </a:pPr>
            <a:r>
              <a:rPr lang="en-US" altLang="zh-CN" sz="2400" dirty="0">
                <a:solidFill>
                  <a:prstClr val="black">
                    <a:lumMod val="65000"/>
                    <a:lumOff val="35000"/>
                  </a:prstClr>
                </a:solidFill>
                <a:cs typeface="+mn-ea"/>
                <a:sym typeface="+mn-lt"/>
              </a:rPr>
              <a:t>A</a:t>
            </a:r>
            <a:endParaRPr lang="zh-CN" altLang="en-US" sz="2400" dirty="0" err="1">
              <a:solidFill>
                <a:prstClr val="black">
                  <a:lumMod val="65000"/>
                  <a:lumOff val="35000"/>
                </a:prstClr>
              </a:solidFill>
              <a:cs typeface="+mn-ea"/>
              <a:sym typeface="+mn-lt"/>
            </a:endParaRPr>
          </a:p>
        </p:txBody>
      </p:sp>
      <p:sp>
        <p:nvSpPr>
          <p:cNvPr id="11" name="MH_Other_9"/>
          <p:cNvSpPr>
            <a:spLocks noChangeArrowheads="1"/>
          </p:cNvSpPr>
          <p:nvPr>
            <p:custDataLst>
              <p:tags r:id="rId7"/>
            </p:custDataLst>
          </p:nvPr>
        </p:nvSpPr>
        <p:spPr bwMode="auto">
          <a:xfrm flipH="1">
            <a:off x="4947299" y="2985626"/>
            <a:ext cx="1573286" cy="1573285"/>
          </a:xfrm>
          <a:prstGeom prst="chevron">
            <a:avLst>
              <a:gd name="adj" fmla="val 50000"/>
            </a:avLst>
          </a:prstGeom>
          <a:solidFill>
            <a:srgbClr val="371D1F"/>
          </a:solidFill>
          <a:ln>
            <a:noFill/>
          </a:ln>
        </p:spPr>
        <p:txBody>
          <a:bodyPr lIns="0" tIns="0" rIns="0" bIns="0" anchor="ctr"/>
          <a:lstStyle/>
          <a:p>
            <a:pPr algn="just">
              <a:lnSpc>
                <a:spcPct val="130000"/>
              </a:lnSpc>
            </a:pPr>
            <a:endParaRPr lang="zh-CN" altLang="en-US" sz="1865">
              <a:solidFill>
                <a:srgbClr val="FFFFFF"/>
              </a:solidFill>
              <a:cs typeface="+mn-ea"/>
              <a:sym typeface="+mn-lt"/>
            </a:endParaRPr>
          </a:p>
        </p:txBody>
      </p:sp>
      <p:sp>
        <p:nvSpPr>
          <p:cNvPr id="12" name="MH_Other_10"/>
          <p:cNvSpPr/>
          <p:nvPr>
            <p:custDataLst>
              <p:tags r:id="rId8"/>
            </p:custDataLst>
          </p:nvPr>
        </p:nvSpPr>
        <p:spPr>
          <a:xfrm flipH="1">
            <a:off x="5145521" y="3510651"/>
            <a:ext cx="525025" cy="525025"/>
          </a:xfrm>
          <a:prstGeom prst="ellipse">
            <a:avLst/>
          </a:prstGeom>
          <a:solidFill>
            <a:srgbClr val="FFFFFF"/>
          </a:solidFill>
        </p:spPr>
        <p:txBody>
          <a:bodyPr lIns="0" tIns="0" rIns="0" bIns="0" anchor="ctr">
            <a:normAutofit/>
          </a:bodyPr>
          <a:lstStyle/>
          <a:p>
            <a:pPr algn="ctr">
              <a:defRPr/>
            </a:pPr>
            <a:r>
              <a:rPr lang="en-US" altLang="zh-CN" sz="2400" dirty="0">
                <a:solidFill>
                  <a:prstClr val="black">
                    <a:lumMod val="65000"/>
                    <a:lumOff val="35000"/>
                  </a:prstClr>
                </a:solidFill>
                <a:cs typeface="+mn-ea"/>
                <a:sym typeface="+mn-lt"/>
              </a:rPr>
              <a:t>C</a:t>
            </a:r>
            <a:endParaRPr lang="zh-CN" altLang="en-US" sz="2400" dirty="0" err="1">
              <a:solidFill>
                <a:prstClr val="black">
                  <a:lumMod val="65000"/>
                  <a:lumOff val="35000"/>
                </a:prstClr>
              </a:solidFill>
              <a:cs typeface="+mn-ea"/>
              <a:sym typeface="+mn-lt"/>
            </a:endParaRPr>
          </a:p>
        </p:txBody>
      </p:sp>
      <p:sp>
        <p:nvSpPr>
          <p:cNvPr id="13" name="MH_Other_11"/>
          <p:cNvSpPr>
            <a:spLocks noChangeArrowheads="1"/>
          </p:cNvSpPr>
          <p:nvPr>
            <p:custDataLst>
              <p:tags r:id="rId9"/>
            </p:custDataLst>
          </p:nvPr>
        </p:nvSpPr>
        <p:spPr bwMode="auto">
          <a:xfrm flipH="1">
            <a:off x="4947299" y="4560700"/>
            <a:ext cx="1573286" cy="1571500"/>
          </a:xfrm>
          <a:prstGeom prst="chevron">
            <a:avLst>
              <a:gd name="adj" fmla="val 50057"/>
            </a:avLst>
          </a:prstGeom>
          <a:solidFill>
            <a:srgbClr val="371D1F"/>
          </a:solidFill>
          <a:ln>
            <a:noFill/>
          </a:ln>
        </p:spPr>
        <p:txBody>
          <a:bodyPr lIns="0" tIns="0" rIns="0" bIns="0" anchor="ctr"/>
          <a:lstStyle/>
          <a:p>
            <a:pPr algn="just">
              <a:lnSpc>
                <a:spcPct val="130000"/>
              </a:lnSpc>
            </a:pPr>
            <a:endParaRPr lang="zh-CN" altLang="en-US" sz="1865">
              <a:solidFill>
                <a:srgbClr val="FFFFFF"/>
              </a:solidFill>
              <a:cs typeface="+mn-ea"/>
              <a:sym typeface="+mn-lt"/>
            </a:endParaRPr>
          </a:p>
        </p:txBody>
      </p:sp>
      <p:sp>
        <p:nvSpPr>
          <p:cNvPr id="14" name="MH_Other_12"/>
          <p:cNvSpPr/>
          <p:nvPr>
            <p:custDataLst>
              <p:tags r:id="rId10"/>
            </p:custDataLst>
          </p:nvPr>
        </p:nvSpPr>
        <p:spPr>
          <a:xfrm flipH="1">
            <a:off x="5145521" y="5083936"/>
            <a:ext cx="525025" cy="525025"/>
          </a:xfrm>
          <a:prstGeom prst="ellipse">
            <a:avLst/>
          </a:prstGeom>
          <a:solidFill>
            <a:srgbClr val="FFFFFF"/>
          </a:solidFill>
        </p:spPr>
        <p:txBody>
          <a:bodyPr lIns="0" tIns="0" rIns="0" bIns="0" anchor="ctr">
            <a:normAutofit/>
          </a:bodyPr>
          <a:lstStyle/>
          <a:p>
            <a:pPr algn="ctr">
              <a:defRPr/>
            </a:pPr>
            <a:r>
              <a:rPr lang="en-US" altLang="zh-CN" sz="2400" dirty="0">
                <a:solidFill>
                  <a:prstClr val="black">
                    <a:lumMod val="65000"/>
                    <a:lumOff val="35000"/>
                  </a:prstClr>
                </a:solidFill>
                <a:cs typeface="+mn-ea"/>
                <a:sym typeface="+mn-lt"/>
              </a:rPr>
              <a:t>E</a:t>
            </a:r>
            <a:endParaRPr lang="zh-CN" altLang="en-US" sz="2400" dirty="0" err="1">
              <a:solidFill>
                <a:prstClr val="black">
                  <a:lumMod val="65000"/>
                  <a:lumOff val="35000"/>
                </a:prstClr>
              </a:solidFill>
              <a:cs typeface="+mn-ea"/>
              <a:sym typeface="+mn-lt"/>
            </a:endParaRPr>
          </a:p>
        </p:txBody>
      </p:sp>
      <p:sp>
        <p:nvSpPr>
          <p:cNvPr id="15" name="Content Placeholder 2"/>
          <p:cNvSpPr txBox="1"/>
          <p:nvPr/>
        </p:nvSpPr>
        <p:spPr bwMode="auto">
          <a:xfrm>
            <a:off x="2147137" y="1800111"/>
            <a:ext cx="2800161" cy="99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4" tIns="60928" rIns="121854" bIns="60928"/>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3765">
              <a:spcBef>
                <a:spcPct val="20000"/>
              </a:spcBef>
              <a:defRPr/>
            </a:pPr>
            <a:r>
              <a:rPr lang="zh-CN" altLang="en-US" sz="1600" b="1" kern="0" dirty="0">
                <a:solidFill>
                  <a:prstClr val="black">
                    <a:lumMod val="65000"/>
                    <a:lumOff val="35000"/>
                  </a:prstClr>
                </a:solidFill>
                <a:latin typeface="+mn-lt"/>
                <a:ea typeface="+mn-ea"/>
                <a:cs typeface="+mn-ea"/>
                <a:sym typeface="+mn-lt"/>
              </a:rPr>
              <a:t>输入你的标题</a:t>
            </a:r>
            <a:endParaRPr lang="en-US" altLang="zh-CN" sz="1600" b="1" kern="0" dirty="0">
              <a:solidFill>
                <a:prstClr val="black">
                  <a:lumMod val="65000"/>
                  <a:lumOff val="35000"/>
                </a:prstClr>
              </a:solidFill>
              <a:latin typeface="+mn-lt"/>
              <a:ea typeface="+mn-ea"/>
              <a:cs typeface="+mn-ea"/>
              <a:sym typeface="+mn-lt"/>
            </a:endParaRPr>
          </a:p>
          <a:p>
            <a:pPr algn="r" defTabSz="913765">
              <a:spcBef>
                <a:spcPct val="20000"/>
              </a:spcBef>
              <a:defRPr/>
            </a:pPr>
            <a:r>
              <a:rPr lang="zh-CN" altLang="en-US" sz="1065" kern="0" dirty="0">
                <a:solidFill>
                  <a:prstClr val="black">
                    <a:lumMod val="65000"/>
                    <a:lumOff val="35000"/>
                  </a:prstClr>
                </a:solidFill>
                <a:latin typeface="+mn-lt"/>
                <a:ea typeface="+mn-ea"/>
                <a:cs typeface="+mn-ea"/>
                <a:sym typeface="+mn-lt"/>
              </a:rPr>
              <a:t>这里输入简单的文字概述里输入简单文字概述输入简单的文字概述里输入输入里这里输入简单的文字概述里输入简单文概</a:t>
            </a:r>
            <a:endParaRPr lang="en-US" altLang="zh-CN" sz="1065" kern="0" dirty="0">
              <a:solidFill>
                <a:prstClr val="black">
                  <a:lumMod val="65000"/>
                  <a:lumOff val="35000"/>
                </a:prstClr>
              </a:solidFill>
              <a:latin typeface="+mn-lt"/>
              <a:ea typeface="+mn-ea"/>
              <a:cs typeface="+mn-ea"/>
              <a:sym typeface="+mn-lt"/>
            </a:endParaRPr>
          </a:p>
        </p:txBody>
      </p:sp>
      <p:sp>
        <p:nvSpPr>
          <p:cNvPr id="16" name="Content Placeholder 2"/>
          <p:cNvSpPr txBox="1"/>
          <p:nvPr/>
        </p:nvSpPr>
        <p:spPr bwMode="auto">
          <a:xfrm>
            <a:off x="2147137" y="3359865"/>
            <a:ext cx="2800161" cy="99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4" tIns="60928" rIns="121854" bIns="60928"/>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3765">
              <a:spcBef>
                <a:spcPct val="20000"/>
              </a:spcBef>
              <a:defRPr/>
            </a:pPr>
            <a:r>
              <a:rPr lang="zh-CN" altLang="en-US" sz="1600" b="1" kern="0" dirty="0">
                <a:solidFill>
                  <a:prstClr val="black">
                    <a:lumMod val="65000"/>
                    <a:lumOff val="35000"/>
                  </a:prstClr>
                </a:solidFill>
                <a:latin typeface="+mn-lt"/>
                <a:ea typeface="+mn-ea"/>
                <a:cs typeface="+mn-ea"/>
                <a:sym typeface="+mn-lt"/>
              </a:rPr>
              <a:t>输入你的标题</a:t>
            </a:r>
            <a:endParaRPr lang="en-US" altLang="zh-CN" sz="1600" b="1" kern="0" dirty="0">
              <a:solidFill>
                <a:prstClr val="black">
                  <a:lumMod val="65000"/>
                  <a:lumOff val="35000"/>
                </a:prstClr>
              </a:solidFill>
              <a:latin typeface="+mn-lt"/>
              <a:ea typeface="+mn-ea"/>
              <a:cs typeface="+mn-ea"/>
              <a:sym typeface="+mn-lt"/>
            </a:endParaRPr>
          </a:p>
          <a:p>
            <a:pPr algn="r" defTabSz="913765">
              <a:spcBef>
                <a:spcPct val="20000"/>
              </a:spcBef>
              <a:defRPr/>
            </a:pPr>
            <a:r>
              <a:rPr lang="zh-CN" altLang="en-US" sz="1065" kern="0" dirty="0">
                <a:solidFill>
                  <a:prstClr val="black">
                    <a:lumMod val="65000"/>
                    <a:lumOff val="35000"/>
                  </a:prstClr>
                </a:solidFill>
                <a:latin typeface="+mn-lt"/>
                <a:ea typeface="+mn-ea"/>
                <a:cs typeface="+mn-ea"/>
                <a:sym typeface="+mn-lt"/>
              </a:rPr>
              <a:t>这里输入简单的文字概述里输入简单文字概述输入简单的文字概述里输入输入里这里输入简单的文字概述里输入简单文概</a:t>
            </a:r>
            <a:endParaRPr lang="en-US" altLang="zh-CN" sz="1065" kern="0" dirty="0">
              <a:solidFill>
                <a:prstClr val="black">
                  <a:lumMod val="65000"/>
                  <a:lumOff val="35000"/>
                </a:prstClr>
              </a:solidFill>
              <a:latin typeface="+mn-lt"/>
              <a:ea typeface="+mn-ea"/>
              <a:cs typeface="+mn-ea"/>
              <a:sym typeface="+mn-lt"/>
            </a:endParaRPr>
          </a:p>
        </p:txBody>
      </p:sp>
      <p:sp>
        <p:nvSpPr>
          <p:cNvPr id="17" name="Content Placeholder 2"/>
          <p:cNvSpPr txBox="1"/>
          <p:nvPr/>
        </p:nvSpPr>
        <p:spPr bwMode="auto">
          <a:xfrm>
            <a:off x="2147137" y="4808817"/>
            <a:ext cx="2800161" cy="99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4" tIns="60928" rIns="121854" bIns="60928"/>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3765">
              <a:spcBef>
                <a:spcPct val="20000"/>
              </a:spcBef>
              <a:defRPr/>
            </a:pPr>
            <a:r>
              <a:rPr lang="zh-CN" altLang="en-US" sz="1600" b="1" kern="0" dirty="0">
                <a:solidFill>
                  <a:prstClr val="black">
                    <a:lumMod val="65000"/>
                    <a:lumOff val="35000"/>
                  </a:prstClr>
                </a:solidFill>
                <a:latin typeface="+mn-lt"/>
                <a:ea typeface="+mn-ea"/>
                <a:cs typeface="+mn-ea"/>
                <a:sym typeface="+mn-lt"/>
              </a:rPr>
              <a:t>输入你的标题</a:t>
            </a:r>
            <a:endParaRPr lang="en-US" altLang="zh-CN" sz="1600" b="1" kern="0" dirty="0">
              <a:solidFill>
                <a:prstClr val="black">
                  <a:lumMod val="65000"/>
                  <a:lumOff val="35000"/>
                </a:prstClr>
              </a:solidFill>
              <a:latin typeface="+mn-lt"/>
              <a:ea typeface="+mn-ea"/>
              <a:cs typeface="+mn-ea"/>
              <a:sym typeface="+mn-lt"/>
            </a:endParaRPr>
          </a:p>
          <a:p>
            <a:pPr algn="r" defTabSz="913765">
              <a:spcBef>
                <a:spcPct val="20000"/>
              </a:spcBef>
              <a:defRPr/>
            </a:pPr>
            <a:r>
              <a:rPr lang="zh-CN" altLang="en-US" sz="1065" kern="0" dirty="0">
                <a:solidFill>
                  <a:prstClr val="black">
                    <a:lumMod val="65000"/>
                    <a:lumOff val="35000"/>
                  </a:prstClr>
                </a:solidFill>
                <a:latin typeface="+mn-lt"/>
                <a:ea typeface="+mn-ea"/>
                <a:cs typeface="+mn-ea"/>
                <a:sym typeface="+mn-lt"/>
              </a:rPr>
              <a:t>这里输入简单的文字概述里输入简单文字概述输入简单的文字概述里输入输入里这里输入简单的文字概述里输入简单文概</a:t>
            </a:r>
            <a:endParaRPr lang="en-US" altLang="zh-CN" sz="1065" kern="0" dirty="0">
              <a:solidFill>
                <a:prstClr val="black">
                  <a:lumMod val="65000"/>
                  <a:lumOff val="35000"/>
                </a:prstClr>
              </a:solidFill>
              <a:latin typeface="+mn-lt"/>
              <a:ea typeface="+mn-ea"/>
              <a:cs typeface="+mn-ea"/>
              <a:sym typeface="+mn-lt"/>
            </a:endParaRPr>
          </a:p>
        </p:txBody>
      </p:sp>
      <p:sp>
        <p:nvSpPr>
          <p:cNvPr id="18" name="Content Placeholder 2"/>
          <p:cNvSpPr txBox="1"/>
          <p:nvPr/>
        </p:nvSpPr>
        <p:spPr bwMode="auto">
          <a:xfrm>
            <a:off x="7423024" y="2456402"/>
            <a:ext cx="2800161" cy="99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4" tIns="60928" rIns="121854" bIns="60928"/>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3765">
              <a:spcBef>
                <a:spcPct val="20000"/>
              </a:spcBef>
              <a:defRPr/>
            </a:pPr>
            <a:r>
              <a:rPr lang="zh-CN" altLang="en-US" sz="1600" b="1" kern="0" dirty="0">
                <a:solidFill>
                  <a:prstClr val="black">
                    <a:lumMod val="65000"/>
                    <a:lumOff val="35000"/>
                  </a:prstClr>
                </a:solidFill>
                <a:latin typeface="+mn-lt"/>
                <a:ea typeface="+mn-ea"/>
                <a:cs typeface="+mn-ea"/>
                <a:sym typeface="+mn-lt"/>
              </a:rPr>
              <a:t>输入你的标题</a:t>
            </a:r>
            <a:endParaRPr lang="en-US" altLang="zh-CN" sz="1600" b="1" kern="0" dirty="0">
              <a:solidFill>
                <a:prstClr val="black">
                  <a:lumMod val="65000"/>
                  <a:lumOff val="35000"/>
                </a:prstClr>
              </a:solidFill>
              <a:latin typeface="+mn-lt"/>
              <a:ea typeface="+mn-ea"/>
              <a:cs typeface="+mn-ea"/>
              <a:sym typeface="+mn-lt"/>
            </a:endParaRPr>
          </a:p>
          <a:p>
            <a:pPr defTabSz="913765">
              <a:spcBef>
                <a:spcPct val="20000"/>
              </a:spcBef>
              <a:defRPr/>
            </a:pPr>
            <a:r>
              <a:rPr lang="zh-CN" altLang="en-US" sz="1065" kern="0" dirty="0">
                <a:solidFill>
                  <a:prstClr val="black">
                    <a:lumMod val="65000"/>
                    <a:lumOff val="35000"/>
                  </a:prstClr>
                </a:solidFill>
                <a:latin typeface="+mn-lt"/>
                <a:ea typeface="+mn-ea"/>
                <a:cs typeface="+mn-ea"/>
                <a:sym typeface="+mn-lt"/>
              </a:rPr>
              <a:t>这里输入简单的文字概述里输入简单文字概述输入简单的文字概述里输入输入里这里输入简单的文字概述里输入简单文概</a:t>
            </a:r>
            <a:endParaRPr lang="en-US" altLang="zh-CN" sz="1065" kern="0" dirty="0">
              <a:solidFill>
                <a:prstClr val="black">
                  <a:lumMod val="65000"/>
                  <a:lumOff val="35000"/>
                </a:prstClr>
              </a:solidFill>
              <a:latin typeface="+mn-lt"/>
              <a:ea typeface="+mn-ea"/>
              <a:cs typeface="+mn-ea"/>
              <a:sym typeface="+mn-lt"/>
            </a:endParaRPr>
          </a:p>
        </p:txBody>
      </p:sp>
      <p:sp>
        <p:nvSpPr>
          <p:cNvPr id="19" name="Content Placeholder 2"/>
          <p:cNvSpPr txBox="1"/>
          <p:nvPr/>
        </p:nvSpPr>
        <p:spPr bwMode="auto">
          <a:xfrm>
            <a:off x="7423024" y="4024679"/>
            <a:ext cx="2800161" cy="99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4" tIns="60928" rIns="121854" bIns="60928"/>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3765">
              <a:spcBef>
                <a:spcPct val="20000"/>
              </a:spcBef>
              <a:defRPr/>
            </a:pPr>
            <a:r>
              <a:rPr lang="zh-CN" altLang="en-US" sz="1600" b="1" kern="0" dirty="0">
                <a:solidFill>
                  <a:prstClr val="black">
                    <a:lumMod val="65000"/>
                    <a:lumOff val="35000"/>
                  </a:prstClr>
                </a:solidFill>
                <a:latin typeface="+mn-lt"/>
                <a:ea typeface="+mn-ea"/>
                <a:cs typeface="+mn-ea"/>
                <a:sym typeface="+mn-lt"/>
              </a:rPr>
              <a:t>输入你的标题</a:t>
            </a:r>
            <a:endParaRPr lang="en-US" altLang="zh-CN" sz="1600" b="1" kern="0" dirty="0">
              <a:solidFill>
                <a:prstClr val="black">
                  <a:lumMod val="65000"/>
                  <a:lumOff val="35000"/>
                </a:prstClr>
              </a:solidFill>
              <a:latin typeface="+mn-lt"/>
              <a:ea typeface="+mn-ea"/>
              <a:cs typeface="+mn-ea"/>
              <a:sym typeface="+mn-lt"/>
            </a:endParaRPr>
          </a:p>
          <a:p>
            <a:pPr defTabSz="913765">
              <a:spcBef>
                <a:spcPct val="20000"/>
              </a:spcBef>
              <a:defRPr/>
            </a:pPr>
            <a:r>
              <a:rPr lang="zh-CN" altLang="en-US" sz="1065" kern="0" dirty="0">
                <a:solidFill>
                  <a:prstClr val="black">
                    <a:lumMod val="65000"/>
                    <a:lumOff val="35000"/>
                  </a:prstClr>
                </a:solidFill>
                <a:latin typeface="+mn-lt"/>
                <a:ea typeface="+mn-ea"/>
                <a:cs typeface="+mn-ea"/>
                <a:sym typeface="+mn-lt"/>
              </a:rPr>
              <a:t>这里输入简单的文字概述里输入简单文字概述输入简单的文字概述里输入输入里这里输入简单的文字概述里输入简单文概</a:t>
            </a:r>
            <a:endParaRPr lang="en-US" altLang="zh-CN" sz="1065" kern="0" dirty="0">
              <a:solidFill>
                <a:prstClr val="black">
                  <a:lumMod val="65000"/>
                  <a:lumOff val="35000"/>
                </a:prst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par>
                          <p:cTn id="63" fill="hold">
                            <p:stCondLst>
                              <p:cond delay="6000"/>
                            </p:stCondLst>
                            <p:childTnLst>
                              <p:par>
                                <p:cTn id="64" presetID="22" presetClass="entr" presetSubtype="2"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right)">
                                      <p:cBhvr>
                                        <p:cTn id="66" dur="500"/>
                                        <p:tgtEl>
                                          <p:spTgt spid="13"/>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任意多边形 4"/>
          <p:cNvSpPr/>
          <p:nvPr/>
        </p:nvSpPr>
        <p:spPr bwMode="auto">
          <a:xfrm>
            <a:off x="5420399" y="1752507"/>
            <a:ext cx="1402916" cy="1060123"/>
          </a:xfrm>
          <a:custGeom>
            <a:avLst/>
            <a:gdLst>
              <a:gd name="T0" fmla="*/ 1161258 w 747713"/>
              <a:gd name="T1" fmla="*/ 0 h 565150"/>
              <a:gd name="T2" fmla="*/ 4620314 w 747713"/>
              <a:gd name="T3" fmla="*/ 0 h 565150"/>
              <a:gd name="T4" fmla="*/ 5818632 w 747713"/>
              <a:gd name="T5" fmla="*/ 1499193 h 565150"/>
              <a:gd name="T6" fmla="*/ 4422647 w 747713"/>
              <a:gd name="T7" fmla="*/ 4392678 h 565150"/>
              <a:gd name="T8" fmla="*/ 1581287 w 747713"/>
              <a:gd name="T9" fmla="*/ 4392678 h 565150"/>
              <a:gd name="T10" fmla="*/ 0 w 747713"/>
              <a:gd name="T11" fmla="*/ 1505358 h 565150"/>
              <a:gd name="T12" fmla="*/ 1161258 w 747713"/>
              <a:gd name="T13" fmla="*/ 0 h 565150"/>
              <a:gd name="T14" fmla="*/ 0 60000 65536"/>
              <a:gd name="T15" fmla="*/ 0 60000 65536"/>
              <a:gd name="T16" fmla="*/ 0 60000 65536"/>
              <a:gd name="T17" fmla="*/ 0 60000 65536"/>
              <a:gd name="T18" fmla="*/ 0 60000 65536"/>
              <a:gd name="T19" fmla="*/ 0 60000 65536"/>
              <a:gd name="T20" fmla="*/ 0 60000 65536"/>
              <a:gd name="T21" fmla="*/ 0 w 747713"/>
              <a:gd name="T22" fmla="*/ 0 h 565150"/>
              <a:gd name="T23" fmla="*/ 747713 w 747713"/>
              <a:gd name="T24" fmla="*/ 565150 h 565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7713" h="565150">
                <a:moveTo>
                  <a:pt x="149225" y="0"/>
                </a:moveTo>
                <a:lnTo>
                  <a:pt x="593725" y="0"/>
                </a:lnTo>
                <a:lnTo>
                  <a:pt x="747713" y="192882"/>
                </a:lnTo>
                <a:lnTo>
                  <a:pt x="568325" y="565150"/>
                </a:lnTo>
                <a:lnTo>
                  <a:pt x="203200" y="565150"/>
                </a:lnTo>
                <a:lnTo>
                  <a:pt x="0" y="193675"/>
                </a:lnTo>
                <a:lnTo>
                  <a:pt x="149225" y="0"/>
                </a:lnTo>
                <a:close/>
              </a:path>
            </a:pathLst>
          </a:custGeom>
          <a:solidFill>
            <a:srgbClr val="371D1F"/>
          </a:solidFill>
          <a:ln>
            <a:noFill/>
          </a:ln>
        </p:spPr>
        <p:txBody>
          <a:bodyPr anchor="ctr"/>
          <a:lstStyle/>
          <a:p>
            <a:pPr algn="ctr">
              <a:lnSpc>
                <a:spcPct val="120000"/>
              </a:lnSpc>
            </a:pPr>
            <a:r>
              <a:rPr lang="en-US" altLang="zh-CN" sz="3730">
                <a:solidFill>
                  <a:srgbClr val="FFFFFF"/>
                </a:solidFill>
                <a:cs typeface="+mn-ea"/>
                <a:sym typeface="+mn-lt"/>
              </a:rPr>
              <a:t>01</a:t>
            </a:r>
            <a:endParaRPr lang="zh-CN" altLang="en-US" sz="3730">
              <a:solidFill>
                <a:srgbClr val="FFFFFF"/>
              </a:solidFill>
              <a:cs typeface="+mn-ea"/>
              <a:sym typeface="+mn-lt"/>
            </a:endParaRPr>
          </a:p>
        </p:txBody>
      </p:sp>
      <p:sp>
        <p:nvSpPr>
          <p:cNvPr id="6" name="任意多边形 18"/>
          <p:cNvSpPr/>
          <p:nvPr/>
        </p:nvSpPr>
        <p:spPr bwMode="auto">
          <a:xfrm>
            <a:off x="6554583" y="2198987"/>
            <a:ext cx="1286536" cy="1273840"/>
          </a:xfrm>
          <a:custGeom>
            <a:avLst/>
            <a:gdLst>
              <a:gd name="T0" fmla="*/ 311693 w 964104"/>
              <a:gd name="T1" fmla="*/ 0 h 954563"/>
              <a:gd name="T2" fmla="*/ 654869 w 964104"/>
              <a:gd name="T3" fmla="*/ 45879 h 954563"/>
              <a:gd name="T4" fmla="*/ 969596 w 964104"/>
              <a:gd name="T5" fmla="*/ 591081 h 954563"/>
              <a:gd name="T6" fmla="*/ 842081 w 964104"/>
              <a:gd name="T7" fmla="*/ 916543 h 954563"/>
              <a:gd name="T8" fmla="*/ 258526 w 964104"/>
              <a:gd name="T9" fmla="*/ 960136 h 954563"/>
              <a:gd name="T10" fmla="*/ 0 w 964104"/>
              <a:gd name="T11" fmla="*/ 512293 h 954563"/>
              <a:gd name="T12" fmla="*/ 0 60000 65536"/>
              <a:gd name="T13" fmla="*/ 0 60000 65536"/>
              <a:gd name="T14" fmla="*/ 0 60000 65536"/>
              <a:gd name="T15" fmla="*/ 0 60000 65536"/>
              <a:gd name="T16" fmla="*/ 0 60000 65536"/>
              <a:gd name="T17" fmla="*/ 0 60000 65536"/>
              <a:gd name="T18" fmla="*/ 0 w 964104"/>
              <a:gd name="T19" fmla="*/ 0 h 954563"/>
              <a:gd name="T20" fmla="*/ 964104 w 964104"/>
              <a:gd name="T21" fmla="*/ 954563 h 954563"/>
            </a:gdLst>
            <a:ahLst/>
            <a:cxnLst>
              <a:cxn ang="T12">
                <a:pos x="T0" y="T1"/>
              </a:cxn>
              <a:cxn ang="T13">
                <a:pos x="T2" y="T3"/>
              </a:cxn>
              <a:cxn ang="T14">
                <a:pos x="T4" y="T5"/>
              </a:cxn>
              <a:cxn ang="T15">
                <a:pos x="T6" y="T7"/>
              </a:cxn>
              <a:cxn ang="T16">
                <a:pos x="T8" y="T9"/>
              </a:cxn>
              <a:cxn ang="T17">
                <a:pos x="T10" y="T11"/>
              </a:cxn>
            </a:cxnLst>
            <a:rect l="T18" t="T19" r="T20" b="T21"/>
            <a:pathLst>
              <a:path w="964104" h="954563">
                <a:moveTo>
                  <a:pt x="309927" y="0"/>
                </a:moveTo>
                <a:lnTo>
                  <a:pt x="651159" y="45614"/>
                </a:lnTo>
                <a:lnTo>
                  <a:pt x="964104" y="587650"/>
                </a:lnTo>
                <a:lnTo>
                  <a:pt x="837311" y="911223"/>
                </a:lnTo>
                <a:lnTo>
                  <a:pt x="257061" y="954563"/>
                </a:lnTo>
                <a:lnTo>
                  <a:pt x="0" y="509320"/>
                </a:lnTo>
                <a:lnTo>
                  <a:pt x="309927" y="0"/>
                </a:lnTo>
                <a:close/>
              </a:path>
            </a:pathLst>
          </a:custGeom>
          <a:solidFill>
            <a:srgbClr val="371D1F"/>
          </a:solidFill>
          <a:ln>
            <a:noFill/>
          </a:ln>
        </p:spPr>
        <p:txBody>
          <a:bodyPr anchor="ctr"/>
          <a:lstStyle/>
          <a:p>
            <a:pPr algn="ctr">
              <a:lnSpc>
                <a:spcPct val="120000"/>
              </a:lnSpc>
            </a:pPr>
            <a:r>
              <a:rPr lang="en-US" altLang="zh-CN" sz="3730">
                <a:solidFill>
                  <a:srgbClr val="FFFFFF"/>
                </a:solidFill>
                <a:cs typeface="+mn-ea"/>
                <a:sym typeface="+mn-lt"/>
              </a:rPr>
              <a:t>02</a:t>
            </a:r>
            <a:endParaRPr lang="zh-CN" altLang="en-US" sz="3730">
              <a:solidFill>
                <a:srgbClr val="FFFFFF"/>
              </a:solidFill>
              <a:cs typeface="+mn-ea"/>
              <a:sym typeface="+mn-lt"/>
            </a:endParaRPr>
          </a:p>
        </p:txBody>
      </p:sp>
      <p:sp>
        <p:nvSpPr>
          <p:cNvPr id="7" name="任意多边形 22"/>
          <p:cNvSpPr/>
          <p:nvPr/>
        </p:nvSpPr>
        <p:spPr bwMode="auto">
          <a:xfrm>
            <a:off x="6533423" y="3563814"/>
            <a:ext cx="1311928" cy="1235752"/>
          </a:xfrm>
          <a:custGeom>
            <a:avLst/>
            <a:gdLst>
              <a:gd name="T0" fmla="*/ 257097 w 984222"/>
              <a:gd name="T1" fmla="*/ 0 h 926085"/>
              <a:gd name="T2" fmla="*/ 853229 w 984222"/>
              <a:gd name="T3" fmla="*/ 13820 h 926085"/>
              <a:gd name="T4" fmla="*/ 984362 w 984222"/>
              <a:gd name="T5" fmla="*/ 333892 h 926085"/>
              <a:gd name="T6" fmla="*/ 671373 w 984222"/>
              <a:gd name="T7" fmla="*/ 878904 h 926085"/>
              <a:gd name="T8" fmla="*/ 327704 w 984222"/>
              <a:gd name="T9" fmla="*/ 931170 h 926085"/>
              <a:gd name="T10" fmla="*/ 0 w 984222"/>
              <a:gd name="T11" fmla="*/ 447690 h 926085"/>
              <a:gd name="T12" fmla="*/ 0 60000 65536"/>
              <a:gd name="T13" fmla="*/ 0 60000 65536"/>
              <a:gd name="T14" fmla="*/ 0 60000 65536"/>
              <a:gd name="T15" fmla="*/ 0 60000 65536"/>
              <a:gd name="T16" fmla="*/ 0 60000 65536"/>
              <a:gd name="T17" fmla="*/ 0 60000 65536"/>
              <a:gd name="T18" fmla="*/ 0 w 984222"/>
              <a:gd name="T19" fmla="*/ 0 h 926085"/>
              <a:gd name="T20" fmla="*/ 984222 w 984222"/>
              <a:gd name="T21" fmla="*/ 926085 h 926085"/>
            </a:gdLst>
            <a:ahLst/>
            <a:cxnLst>
              <a:cxn ang="T12">
                <a:pos x="T0" y="T1"/>
              </a:cxn>
              <a:cxn ang="T13">
                <a:pos x="T2" y="T3"/>
              </a:cxn>
              <a:cxn ang="T14">
                <a:pos x="T4" y="T5"/>
              </a:cxn>
              <a:cxn ang="T15">
                <a:pos x="T6" y="T7"/>
              </a:cxn>
              <a:cxn ang="T16">
                <a:pos x="T8" y="T9"/>
              </a:cxn>
              <a:cxn ang="T17">
                <a:pos x="T10" y="T11"/>
              </a:cxn>
            </a:cxnLst>
            <a:rect l="T18" t="T19" r="T20" b="T21"/>
            <a:pathLst>
              <a:path w="984222" h="926085">
                <a:moveTo>
                  <a:pt x="257062" y="0"/>
                </a:moveTo>
                <a:lnTo>
                  <a:pt x="853109" y="13745"/>
                </a:lnTo>
                <a:lnTo>
                  <a:pt x="984222" y="332068"/>
                </a:lnTo>
                <a:lnTo>
                  <a:pt x="671278" y="874104"/>
                </a:lnTo>
                <a:lnTo>
                  <a:pt x="327659" y="926085"/>
                </a:lnTo>
                <a:lnTo>
                  <a:pt x="0" y="445244"/>
                </a:lnTo>
                <a:lnTo>
                  <a:pt x="257062" y="0"/>
                </a:lnTo>
                <a:close/>
              </a:path>
            </a:pathLst>
          </a:custGeom>
          <a:solidFill>
            <a:srgbClr val="371D1F"/>
          </a:solidFill>
          <a:ln>
            <a:noFill/>
          </a:ln>
        </p:spPr>
        <p:txBody>
          <a:bodyPr anchor="ctr"/>
          <a:lstStyle/>
          <a:p>
            <a:pPr algn="ctr">
              <a:lnSpc>
                <a:spcPct val="120000"/>
              </a:lnSpc>
            </a:pPr>
            <a:r>
              <a:rPr lang="en-US" altLang="zh-CN" sz="3730">
                <a:solidFill>
                  <a:srgbClr val="FFFFFF"/>
                </a:solidFill>
                <a:cs typeface="+mn-ea"/>
                <a:sym typeface="+mn-lt"/>
              </a:rPr>
              <a:t>03</a:t>
            </a:r>
            <a:endParaRPr lang="zh-CN" altLang="en-US" sz="3730">
              <a:solidFill>
                <a:srgbClr val="FFFFFF"/>
              </a:solidFill>
              <a:cs typeface="+mn-ea"/>
              <a:sym typeface="+mn-lt"/>
            </a:endParaRPr>
          </a:p>
        </p:txBody>
      </p:sp>
      <p:sp>
        <p:nvSpPr>
          <p:cNvPr id="8" name="任意多边形 27"/>
          <p:cNvSpPr/>
          <p:nvPr/>
        </p:nvSpPr>
        <p:spPr bwMode="auto">
          <a:xfrm>
            <a:off x="5420399" y="4183808"/>
            <a:ext cx="1402916" cy="1060122"/>
          </a:xfrm>
          <a:custGeom>
            <a:avLst/>
            <a:gdLst>
              <a:gd name="T0" fmla="*/ 252206 w 1052835"/>
              <a:gd name="T1" fmla="*/ 0 h 795773"/>
              <a:gd name="T2" fmla="*/ 765539 w 1052835"/>
              <a:gd name="T3" fmla="*/ 0 h 795773"/>
              <a:gd name="T4" fmla="*/ 1051220 w 1052835"/>
              <a:gd name="T5" fmla="*/ 521633 h 795773"/>
              <a:gd name="T6" fmla="*/ 841424 w 1052835"/>
              <a:gd name="T7" fmla="*/ 793595 h 795773"/>
              <a:gd name="T8" fmla="*/ 216495 w 1052835"/>
              <a:gd name="T9" fmla="*/ 793595 h 795773"/>
              <a:gd name="T10" fmla="*/ 0 w 1052835"/>
              <a:gd name="T11" fmla="*/ 522746 h 795773"/>
              <a:gd name="T12" fmla="*/ 0 60000 65536"/>
              <a:gd name="T13" fmla="*/ 0 60000 65536"/>
              <a:gd name="T14" fmla="*/ 0 60000 65536"/>
              <a:gd name="T15" fmla="*/ 0 60000 65536"/>
              <a:gd name="T16" fmla="*/ 0 60000 65536"/>
              <a:gd name="T17" fmla="*/ 0 60000 65536"/>
              <a:gd name="T18" fmla="*/ 0 w 1052835"/>
              <a:gd name="T19" fmla="*/ 0 h 795773"/>
              <a:gd name="T20" fmla="*/ 1052835 w 1052835"/>
              <a:gd name="T21" fmla="*/ 795773 h 795773"/>
            </a:gdLst>
            <a:ahLst/>
            <a:cxnLst>
              <a:cxn ang="T12">
                <a:pos x="T0" y="T1"/>
              </a:cxn>
              <a:cxn ang="T13">
                <a:pos x="T2" y="T3"/>
              </a:cxn>
              <a:cxn ang="T14">
                <a:pos x="T4" y="T5"/>
              </a:cxn>
              <a:cxn ang="T15">
                <a:pos x="T6" y="T7"/>
              </a:cxn>
              <a:cxn ang="T16">
                <a:pos x="T8" y="T9"/>
              </a:cxn>
              <a:cxn ang="T17">
                <a:pos x="T10" y="T11"/>
              </a:cxn>
            </a:cxnLst>
            <a:rect l="T18" t="T19" r="T20" b="T21"/>
            <a:pathLst>
              <a:path w="1052835" h="795773">
                <a:moveTo>
                  <a:pt x="252591" y="0"/>
                </a:moveTo>
                <a:lnTo>
                  <a:pt x="766714" y="0"/>
                </a:lnTo>
                <a:lnTo>
                  <a:pt x="1052835" y="523064"/>
                </a:lnTo>
                <a:lnTo>
                  <a:pt x="842715" y="795773"/>
                </a:lnTo>
                <a:lnTo>
                  <a:pt x="216826" y="795773"/>
                </a:lnTo>
                <a:lnTo>
                  <a:pt x="0" y="524181"/>
                </a:lnTo>
                <a:lnTo>
                  <a:pt x="252591" y="0"/>
                </a:lnTo>
                <a:close/>
              </a:path>
            </a:pathLst>
          </a:custGeom>
          <a:solidFill>
            <a:srgbClr val="371D1F"/>
          </a:solidFill>
          <a:ln>
            <a:noFill/>
          </a:ln>
        </p:spPr>
        <p:txBody>
          <a:bodyPr anchor="ctr"/>
          <a:lstStyle/>
          <a:p>
            <a:pPr algn="ctr">
              <a:lnSpc>
                <a:spcPct val="120000"/>
              </a:lnSpc>
            </a:pPr>
            <a:r>
              <a:rPr lang="en-US" altLang="zh-CN" sz="3730">
                <a:solidFill>
                  <a:srgbClr val="FFFFFF"/>
                </a:solidFill>
                <a:cs typeface="+mn-ea"/>
                <a:sym typeface="+mn-lt"/>
              </a:rPr>
              <a:t>04</a:t>
            </a:r>
            <a:endParaRPr lang="zh-CN" altLang="en-US" sz="3730">
              <a:solidFill>
                <a:srgbClr val="FFFFFF"/>
              </a:solidFill>
              <a:cs typeface="+mn-ea"/>
              <a:sym typeface="+mn-lt"/>
            </a:endParaRPr>
          </a:p>
        </p:txBody>
      </p:sp>
      <p:sp>
        <p:nvSpPr>
          <p:cNvPr id="9" name="任意多边形 31"/>
          <p:cNvSpPr/>
          <p:nvPr/>
        </p:nvSpPr>
        <p:spPr bwMode="auto">
          <a:xfrm>
            <a:off x="4404712" y="3525726"/>
            <a:ext cx="1284420" cy="1271725"/>
          </a:xfrm>
          <a:custGeom>
            <a:avLst/>
            <a:gdLst>
              <a:gd name="T0" fmla="*/ 705240 w 964104"/>
              <a:gd name="T1" fmla="*/ 0 h 954564"/>
              <a:gd name="T2" fmla="*/ 961647 w 964104"/>
              <a:gd name="T3" fmla="*/ 444134 h 954564"/>
              <a:gd name="T4" fmla="*/ 652510 w 964104"/>
              <a:gd name="T5" fmla="*/ 952186 h 954564"/>
              <a:gd name="T6" fmla="*/ 312147 w 964104"/>
              <a:gd name="T7" fmla="*/ 906685 h 954564"/>
              <a:gd name="T8" fmla="*/ 0 w 964104"/>
              <a:gd name="T9" fmla="*/ 365998 h 954564"/>
              <a:gd name="T10" fmla="*/ 126468 w 964104"/>
              <a:gd name="T11" fmla="*/ 43230 h 954564"/>
              <a:gd name="T12" fmla="*/ 0 60000 65536"/>
              <a:gd name="T13" fmla="*/ 0 60000 65536"/>
              <a:gd name="T14" fmla="*/ 0 60000 65536"/>
              <a:gd name="T15" fmla="*/ 0 60000 65536"/>
              <a:gd name="T16" fmla="*/ 0 60000 65536"/>
              <a:gd name="T17" fmla="*/ 0 60000 65536"/>
              <a:gd name="T18" fmla="*/ 0 w 964104"/>
              <a:gd name="T19" fmla="*/ 0 h 954564"/>
              <a:gd name="T20" fmla="*/ 964104 w 964104"/>
              <a:gd name="T21" fmla="*/ 954564 h 954564"/>
            </a:gdLst>
            <a:ahLst/>
            <a:cxnLst>
              <a:cxn ang="T12">
                <a:pos x="T0" y="T1"/>
              </a:cxn>
              <a:cxn ang="T13">
                <a:pos x="T2" y="T3"/>
              </a:cxn>
              <a:cxn ang="T14">
                <a:pos x="T4" y="T5"/>
              </a:cxn>
              <a:cxn ang="T15">
                <a:pos x="T6" y="T7"/>
              </a:cxn>
              <a:cxn ang="T16">
                <a:pos x="T8" y="T9"/>
              </a:cxn>
              <a:cxn ang="T17">
                <a:pos x="T10" y="T11"/>
              </a:cxn>
            </a:cxnLst>
            <a:rect l="T18" t="T19" r="T20" b="T21"/>
            <a:pathLst>
              <a:path w="964104" h="954564">
                <a:moveTo>
                  <a:pt x="707042" y="0"/>
                </a:moveTo>
                <a:lnTo>
                  <a:pt x="964104" y="445244"/>
                </a:lnTo>
                <a:lnTo>
                  <a:pt x="654177" y="954564"/>
                </a:lnTo>
                <a:lnTo>
                  <a:pt x="312945" y="908949"/>
                </a:lnTo>
                <a:lnTo>
                  <a:pt x="0" y="366913"/>
                </a:lnTo>
                <a:lnTo>
                  <a:pt x="126793" y="43340"/>
                </a:lnTo>
                <a:lnTo>
                  <a:pt x="707042" y="0"/>
                </a:lnTo>
                <a:close/>
              </a:path>
            </a:pathLst>
          </a:custGeom>
          <a:solidFill>
            <a:srgbClr val="371D1F"/>
          </a:solidFill>
          <a:ln>
            <a:noFill/>
          </a:ln>
        </p:spPr>
        <p:txBody>
          <a:bodyPr anchor="ctr"/>
          <a:lstStyle/>
          <a:p>
            <a:pPr algn="ctr">
              <a:lnSpc>
                <a:spcPct val="120000"/>
              </a:lnSpc>
            </a:pPr>
            <a:r>
              <a:rPr lang="en-US" altLang="zh-CN" sz="3730">
                <a:solidFill>
                  <a:srgbClr val="FFFFFF"/>
                </a:solidFill>
                <a:cs typeface="+mn-ea"/>
                <a:sym typeface="+mn-lt"/>
              </a:rPr>
              <a:t>05</a:t>
            </a:r>
            <a:endParaRPr lang="zh-CN" altLang="en-US" sz="3730">
              <a:solidFill>
                <a:srgbClr val="FFFFFF"/>
              </a:solidFill>
              <a:cs typeface="+mn-ea"/>
              <a:sym typeface="+mn-lt"/>
            </a:endParaRPr>
          </a:p>
        </p:txBody>
      </p:sp>
      <p:sp>
        <p:nvSpPr>
          <p:cNvPr id="10" name="任意多边形 36"/>
          <p:cNvSpPr/>
          <p:nvPr/>
        </p:nvSpPr>
        <p:spPr bwMode="auto">
          <a:xfrm>
            <a:off x="4400481" y="2198986"/>
            <a:ext cx="1309812" cy="1235752"/>
          </a:xfrm>
          <a:custGeom>
            <a:avLst/>
            <a:gdLst>
              <a:gd name="T0" fmla="*/ 651380 w 984221"/>
              <a:gd name="T1" fmla="*/ 0 h 926084"/>
              <a:gd name="T2" fmla="*/ 976450 w 984221"/>
              <a:gd name="T3" fmla="*/ 483485 h 926084"/>
              <a:gd name="T4" fmla="*/ 721419 w 984221"/>
              <a:gd name="T5" fmla="*/ 931174 h 926084"/>
              <a:gd name="T6" fmla="*/ 130078 w 984221"/>
              <a:gd name="T7" fmla="*/ 917355 h 926084"/>
              <a:gd name="T8" fmla="*/ 0 w 984221"/>
              <a:gd name="T9" fmla="*/ 597282 h 926084"/>
              <a:gd name="T10" fmla="*/ 310473 w 984221"/>
              <a:gd name="T11" fmla="*/ 52266 h 926084"/>
              <a:gd name="T12" fmla="*/ 0 60000 65536"/>
              <a:gd name="T13" fmla="*/ 0 60000 65536"/>
              <a:gd name="T14" fmla="*/ 0 60000 65536"/>
              <a:gd name="T15" fmla="*/ 0 60000 65536"/>
              <a:gd name="T16" fmla="*/ 0 60000 65536"/>
              <a:gd name="T17" fmla="*/ 0 60000 65536"/>
              <a:gd name="T18" fmla="*/ 0 w 984221"/>
              <a:gd name="T19" fmla="*/ 0 h 926084"/>
              <a:gd name="T20" fmla="*/ 984221 w 984221"/>
              <a:gd name="T21" fmla="*/ 926084 h 926084"/>
            </a:gdLst>
            <a:ahLst/>
            <a:cxnLst>
              <a:cxn ang="T12">
                <a:pos x="T0" y="T1"/>
              </a:cxn>
              <a:cxn ang="T13">
                <a:pos x="T2" y="T3"/>
              </a:cxn>
              <a:cxn ang="T14">
                <a:pos x="T4" y="T5"/>
              </a:cxn>
              <a:cxn ang="T15">
                <a:pos x="T6" y="T7"/>
              </a:cxn>
              <a:cxn ang="T16">
                <a:pos x="T8" y="T9"/>
              </a:cxn>
              <a:cxn ang="T17">
                <a:pos x="T10" y="T11"/>
              </a:cxn>
            </a:cxnLst>
            <a:rect l="T18" t="T19" r="T20" b="T21"/>
            <a:pathLst>
              <a:path w="984221" h="926084">
                <a:moveTo>
                  <a:pt x="656563" y="0"/>
                </a:moveTo>
                <a:lnTo>
                  <a:pt x="984221" y="480841"/>
                </a:lnTo>
                <a:lnTo>
                  <a:pt x="727160" y="926084"/>
                </a:lnTo>
                <a:lnTo>
                  <a:pt x="131113" y="912340"/>
                </a:lnTo>
                <a:lnTo>
                  <a:pt x="0" y="594016"/>
                </a:lnTo>
                <a:lnTo>
                  <a:pt x="312944" y="51981"/>
                </a:lnTo>
                <a:lnTo>
                  <a:pt x="656563" y="0"/>
                </a:lnTo>
                <a:close/>
              </a:path>
            </a:pathLst>
          </a:custGeom>
          <a:solidFill>
            <a:srgbClr val="371D1F"/>
          </a:solidFill>
          <a:ln>
            <a:noFill/>
          </a:ln>
        </p:spPr>
        <p:txBody>
          <a:bodyPr anchor="ctr"/>
          <a:lstStyle/>
          <a:p>
            <a:pPr algn="ctr">
              <a:lnSpc>
                <a:spcPct val="120000"/>
              </a:lnSpc>
            </a:pPr>
            <a:r>
              <a:rPr lang="en-US" altLang="zh-CN" sz="3730" dirty="0">
                <a:solidFill>
                  <a:srgbClr val="FFFFFF"/>
                </a:solidFill>
                <a:cs typeface="+mn-ea"/>
                <a:sym typeface="+mn-lt"/>
              </a:rPr>
              <a:t>06</a:t>
            </a:r>
            <a:endParaRPr lang="zh-CN" altLang="en-US" sz="3730" dirty="0">
              <a:solidFill>
                <a:srgbClr val="FFFFFF"/>
              </a:solidFill>
              <a:cs typeface="+mn-ea"/>
              <a:sym typeface="+mn-lt"/>
            </a:endParaRPr>
          </a:p>
        </p:txBody>
      </p:sp>
      <p:sp>
        <p:nvSpPr>
          <p:cNvPr id="11" name="椭圆 10"/>
          <p:cNvSpPr/>
          <p:nvPr/>
        </p:nvSpPr>
        <p:spPr>
          <a:xfrm>
            <a:off x="5350570" y="2727990"/>
            <a:ext cx="1542575" cy="1542573"/>
          </a:xfrm>
          <a:prstGeom prst="ellipse">
            <a:avLst/>
          </a:prstGeom>
          <a:noFill/>
          <a:ln w="3175">
            <a:noFill/>
          </a:ln>
        </p:spPr>
        <p:txBody>
          <a:bodyPr anchor="ctr"/>
          <a:lstStyle/>
          <a:p>
            <a:pPr algn="just">
              <a:lnSpc>
                <a:spcPct val="120000"/>
              </a:lnSpc>
              <a:defRPr/>
            </a:pPr>
            <a:endParaRPr lang="zh-CN" altLang="en-US" sz="2135" dirty="0">
              <a:solidFill>
                <a:prstClr val="white">
                  <a:lumMod val="65000"/>
                </a:prstClr>
              </a:solidFill>
              <a:cs typeface="+mn-ea"/>
              <a:sym typeface="+mn-lt"/>
            </a:endParaRPr>
          </a:p>
        </p:txBody>
      </p:sp>
      <p:sp>
        <p:nvSpPr>
          <p:cNvPr id="12" name="文本框 8"/>
          <p:cNvSpPr txBox="1"/>
          <p:nvPr/>
        </p:nvSpPr>
        <p:spPr>
          <a:xfrm>
            <a:off x="2435582" y="2282569"/>
            <a:ext cx="2220703" cy="666757"/>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prstClr val="black">
                    <a:lumMod val="75000"/>
                    <a:lumOff val="25000"/>
                  </a:prstClr>
                </a:solidFill>
                <a:cs typeface="+mn-ea"/>
                <a:sym typeface="+mn-lt"/>
              </a:rPr>
              <a:t>请在此输入你的标题</a:t>
            </a:r>
            <a:endParaRPr lang="en-US" altLang="zh-CN" sz="1335"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p:txBody>
      </p:sp>
      <p:sp>
        <p:nvSpPr>
          <p:cNvPr id="13" name="文本框 8"/>
          <p:cNvSpPr txBox="1"/>
          <p:nvPr/>
        </p:nvSpPr>
        <p:spPr>
          <a:xfrm>
            <a:off x="7855468" y="2264905"/>
            <a:ext cx="2220703" cy="666757"/>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prstClr val="black">
                    <a:lumMod val="75000"/>
                    <a:lumOff val="25000"/>
                  </a:prstClr>
                </a:solidFill>
                <a:cs typeface="+mn-ea"/>
                <a:sym typeface="+mn-lt"/>
              </a:rPr>
              <a:t>请在此输入你的标题</a:t>
            </a:r>
            <a:endParaRPr lang="en-US" altLang="zh-CN" sz="1335"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p:txBody>
      </p:sp>
      <p:sp>
        <p:nvSpPr>
          <p:cNvPr id="14" name="文本框 8"/>
          <p:cNvSpPr txBox="1"/>
          <p:nvPr/>
        </p:nvSpPr>
        <p:spPr>
          <a:xfrm>
            <a:off x="5123051" y="1028416"/>
            <a:ext cx="2220703" cy="666757"/>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prstClr val="black">
                    <a:lumMod val="75000"/>
                    <a:lumOff val="25000"/>
                  </a:prstClr>
                </a:solidFill>
                <a:cs typeface="+mn-ea"/>
                <a:sym typeface="+mn-lt"/>
              </a:rPr>
              <a:t>请在此输入你的标题</a:t>
            </a:r>
            <a:endParaRPr lang="en-US" altLang="zh-CN" sz="1335"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p:txBody>
      </p:sp>
      <p:sp>
        <p:nvSpPr>
          <p:cNvPr id="15" name="文本框 8"/>
          <p:cNvSpPr txBox="1"/>
          <p:nvPr/>
        </p:nvSpPr>
        <p:spPr>
          <a:xfrm>
            <a:off x="5114219" y="5258971"/>
            <a:ext cx="2220703" cy="666757"/>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prstClr val="black">
                    <a:lumMod val="75000"/>
                    <a:lumOff val="25000"/>
                  </a:prstClr>
                </a:solidFill>
                <a:cs typeface="+mn-ea"/>
                <a:sym typeface="+mn-lt"/>
              </a:rPr>
              <a:t>请在此输入你的标题</a:t>
            </a:r>
            <a:endParaRPr lang="en-US" altLang="zh-CN" sz="1335"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p:txBody>
      </p:sp>
      <p:sp>
        <p:nvSpPr>
          <p:cNvPr id="16" name="文本框 8"/>
          <p:cNvSpPr txBox="1"/>
          <p:nvPr/>
        </p:nvSpPr>
        <p:spPr>
          <a:xfrm>
            <a:off x="2377276" y="4048979"/>
            <a:ext cx="2220703" cy="666757"/>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prstClr val="black">
                    <a:lumMod val="75000"/>
                    <a:lumOff val="25000"/>
                  </a:prstClr>
                </a:solidFill>
                <a:cs typeface="+mn-ea"/>
                <a:sym typeface="+mn-lt"/>
              </a:rPr>
              <a:t>请在此输入你的标题</a:t>
            </a:r>
            <a:endParaRPr lang="en-US" altLang="zh-CN" sz="1335"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p:txBody>
      </p:sp>
      <p:sp>
        <p:nvSpPr>
          <p:cNvPr id="17" name="文本框 8"/>
          <p:cNvSpPr txBox="1"/>
          <p:nvPr/>
        </p:nvSpPr>
        <p:spPr>
          <a:xfrm>
            <a:off x="7823659" y="4031314"/>
            <a:ext cx="2220703" cy="666757"/>
          </a:xfrm>
          <a:prstGeom prst="rect">
            <a:avLst/>
          </a:prstGeom>
          <a:noFill/>
        </p:spPr>
        <p:txBody>
          <a:bodyPr wrap="square" lIns="91412" tIns="45706" rIns="91412" bIns="4570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prstClr val="black">
                    <a:lumMod val="75000"/>
                    <a:lumOff val="25000"/>
                  </a:prstClr>
                </a:solidFill>
                <a:cs typeface="+mn-ea"/>
                <a:sym typeface="+mn-lt"/>
              </a:rPr>
              <a:t>请在此输入你的标题</a:t>
            </a:r>
            <a:endParaRPr lang="en-US" altLang="zh-CN" sz="1335"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请在此输入你的文字内容</a:t>
            </a:r>
            <a:endParaRPr lang="en-US" altLang="zh-CN" sz="1200" dirty="0">
              <a:solidFill>
                <a:prstClr val="black">
                  <a:lumMod val="75000"/>
                  <a:lumOff val="2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53" presetClass="entr" presetSubtype="16" fill="hold" grpId="0" nodeType="withEffect" nodePh="1">
                                  <p:stCondLst>
                                    <p:cond delay="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1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3000"/>
                            </p:stCondLst>
                            <p:childTnLst>
                              <p:par>
                                <p:cTn id="65" presetID="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0-#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grpSp>
        <p:nvGrpSpPr>
          <p:cNvPr id="5" name="组合 4"/>
          <p:cNvGrpSpPr/>
          <p:nvPr/>
        </p:nvGrpSpPr>
        <p:grpSpPr>
          <a:xfrm>
            <a:off x="3442560" y="1989622"/>
            <a:ext cx="2480645" cy="2954327"/>
            <a:chOff x="1827008" y="2120901"/>
            <a:chExt cx="2298700" cy="2736849"/>
          </a:xfrm>
        </p:grpSpPr>
        <p:sp>
          <p:nvSpPr>
            <p:cNvPr id="6" name="矩形 5"/>
            <p:cNvSpPr/>
            <p:nvPr/>
          </p:nvSpPr>
          <p:spPr>
            <a:xfrm>
              <a:off x="1827008" y="2120901"/>
              <a:ext cx="2298700" cy="444500"/>
            </a:xfrm>
            <a:prstGeom prst="rect">
              <a:avLst/>
            </a:prstGeom>
            <a:solidFill>
              <a:srgbClr val="371D1F"/>
            </a:solidFill>
            <a:ln w="25400" cap="flat" cmpd="sng" algn="ctr">
              <a:noFill/>
              <a:prstDash val="solid"/>
            </a:ln>
            <a:effectLst/>
          </p:spPr>
          <p:txBody>
            <a:bodyPr rtlCol="0" anchor="ctr"/>
            <a:lstStyle/>
            <a:p>
              <a:pPr algn="ctr" defTabSz="1217930">
                <a:defRPr/>
              </a:pPr>
              <a:endParaRPr lang="zh-CN" altLang="en-US" sz="1600" kern="0">
                <a:solidFill>
                  <a:sysClr val="windowText" lastClr="000000"/>
                </a:solidFill>
                <a:cs typeface="+mn-ea"/>
                <a:sym typeface="+mn-lt"/>
              </a:endParaRPr>
            </a:p>
          </p:txBody>
        </p:sp>
        <p:sp>
          <p:nvSpPr>
            <p:cNvPr id="7" name="矩形 6"/>
            <p:cNvSpPr/>
            <p:nvPr/>
          </p:nvSpPr>
          <p:spPr>
            <a:xfrm>
              <a:off x="1827008" y="2565400"/>
              <a:ext cx="2298700" cy="2292350"/>
            </a:xfrm>
            <a:prstGeom prst="rect">
              <a:avLst/>
            </a:prstGeom>
            <a:solidFill>
              <a:sysClr val="window" lastClr="FFFFFF">
                <a:lumMod val="85000"/>
              </a:sysClr>
            </a:solidFill>
            <a:ln w="25400" cap="flat" cmpd="sng" algn="ctr">
              <a:noFill/>
              <a:prstDash val="solid"/>
            </a:ln>
            <a:effectLst/>
          </p:spPr>
          <p:txBody>
            <a:bodyPr rtlCol="0" anchor="ctr"/>
            <a:lstStyle/>
            <a:p>
              <a:pPr algn="ctr" defTabSz="1217930">
                <a:defRPr/>
              </a:pPr>
              <a:endParaRPr lang="zh-CN" altLang="en-US" sz="1600" kern="0">
                <a:solidFill>
                  <a:sysClr val="windowText" lastClr="000000"/>
                </a:solidFill>
                <a:cs typeface="+mn-ea"/>
                <a:sym typeface="+mn-lt"/>
              </a:endParaRPr>
            </a:p>
          </p:txBody>
        </p:sp>
      </p:grpSp>
      <p:grpSp>
        <p:nvGrpSpPr>
          <p:cNvPr id="8" name="组合 7"/>
          <p:cNvGrpSpPr/>
          <p:nvPr/>
        </p:nvGrpSpPr>
        <p:grpSpPr>
          <a:xfrm>
            <a:off x="6262454" y="1989622"/>
            <a:ext cx="2480645" cy="2954327"/>
            <a:chOff x="1827008" y="2120901"/>
            <a:chExt cx="2298700" cy="2736849"/>
          </a:xfrm>
        </p:grpSpPr>
        <p:sp>
          <p:nvSpPr>
            <p:cNvPr id="9" name="矩形 8"/>
            <p:cNvSpPr/>
            <p:nvPr/>
          </p:nvSpPr>
          <p:spPr>
            <a:xfrm>
              <a:off x="1827008" y="2120901"/>
              <a:ext cx="2298700" cy="444500"/>
            </a:xfrm>
            <a:prstGeom prst="rect">
              <a:avLst/>
            </a:prstGeom>
            <a:solidFill>
              <a:srgbClr val="371D1F"/>
            </a:solidFill>
            <a:ln w="25400" cap="flat" cmpd="sng" algn="ctr">
              <a:noFill/>
              <a:prstDash val="solid"/>
            </a:ln>
            <a:effectLst/>
          </p:spPr>
          <p:txBody>
            <a:bodyPr rtlCol="0" anchor="ctr"/>
            <a:lstStyle/>
            <a:p>
              <a:pPr algn="ctr" defTabSz="1217930">
                <a:defRPr/>
              </a:pPr>
              <a:endParaRPr lang="zh-CN" altLang="en-US" sz="1600" kern="0">
                <a:solidFill>
                  <a:prstClr val="white"/>
                </a:solidFill>
                <a:cs typeface="+mn-ea"/>
                <a:sym typeface="+mn-lt"/>
              </a:endParaRPr>
            </a:p>
          </p:txBody>
        </p:sp>
        <p:sp>
          <p:nvSpPr>
            <p:cNvPr id="10" name="矩形 9"/>
            <p:cNvSpPr/>
            <p:nvPr/>
          </p:nvSpPr>
          <p:spPr>
            <a:xfrm>
              <a:off x="1827008" y="2565400"/>
              <a:ext cx="2298700" cy="2292350"/>
            </a:xfrm>
            <a:prstGeom prst="rect">
              <a:avLst/>
            </a:prstGeom>
            <a:solidFill>
              <a:sysClr val="window" lastClr="FFFFFF">
                <a:lumMod val="85000"/>
              </a:sysClr>
            </a:solidFill>
            <a:ln w="25400" cap="flat" cmpd="sng" algn="ctr">
              <a:noFill/>
              <a:prstDash val="solid"/>
            </a:ln>
            <a:effectLst/>
          </p:spPr>
          <p:txBody>
            <a:bodyPr rtlCol="0" anchor="ctr"/>
            <a:lstStyle/>
            <a:p>
              <a:pPr algn="ctr" defTabSz="1217930">
                <a:defRPr/>
              </a:pPr>
              <a:endParaRPr lang="zh-CN" altLang="en-US" sz="1600" kern="0">
                <a:solidFill>
                  <a:prstClr val="white"/>
                </a:solidFill>
                <a:cs typeface="+mn-ea"/>
                <a:sym typeface="+mn-lt"/>
              </a:endParaRPr>
            </a:p>
          </p:txBody>
        </p:sp>
      </p:grpSp>
      <p:grpSp>
        <p:nvGrpSpPr>
          <p:cNvPr id="11" name="组合 10"/>
          <p:cNvGrpSpPr/>
          <p:nvPr/>
        </p:nvGrpSpPr>
        <p:grpSpPr>
          <a:xfrm>
            <a:off x="9082344" y="1989622"/>
            <a:ext cx="2480645" cy="2954327"/>
            <a:chOff x="1827008" y="2120901"/>
            <a:chExt cx="2298700" cy="2736849"/>
          </a:xfrm>
        </p:grpSpPr>
        <p:sp>
          <p:nvSpPr>
            <p:cNvPr id="12" name="矩形 11"/>
            <p:cNvSpPr/>
            <p:nvPr/>
          </p:nvSpPr>
          <p:spPr>
            <a:xfrm>
              <a:off x="1827008" y="2120901"/>
              <a:ext cx="2298700" cy="444500"/>
            </a:xfrm>
            <a:prstGeom prst="rect">
              <a:avLst/>
            </a:prstGeom>
            <a:solidFill>
              <a:srgbClr val="371D1F"/>
            </a:solidFill>
            <a:ln w="25400" cap="flat" cmpd="sng" algn="ctr">
              <a:noFill/>
              <a:prstDash val="solid"/>
            </a:ln>
            <a:effectLst/>
          </p:spPr>
          <p:txBody>
            <a:bodyPr rtlCol="0" anchor="ctr"/>
            <a:lstStyle/>
            <a:p>
              <a:pPr algn="ctr" defTabSz="1217930">
                <a:defRPr/>
              </a:pPr>
              <a:endParaRPr lang="zh-CN" altLang="en-US" sz="1600" kern="0">
                <a:solidFill>
                  <a:prstClr val="white"/>
                </a:solidFill>
                <a:cs typeface="+mn-ea"/>
                <a:sym typeface="+mn-lt"/>
              </a:endParaRPr>
            </a:p>
          </p:txBody>
        </p:sp>
        <p:sp>
          <p:nvSpPr>
            <p:cNvPr id="13" name="矩形 12"/>
            <p:cNvSpPr/>
            <p:nvPr/>
          </p:nvSpPr>
          <p:spPr>
            <a:xfrm>
              <a:off x="1827008" y="2565400"/>
              <a:ext cx="2298700" cy="2292350"/>
            </a:xfrm>
            <a:prstGeom prst="rect">
              <a:avLst/>
            </a:prstGeom>
            <a:solidFill>
              <a:sysClr val="window" lastClr="FFFFFF">
                <a:lumMod val="85000"/>
              </a:sysClr>
            </a:solidFill>
            <a:ln w="25400" cap="flat" cmpd="sng" algn="ctr">
              <a:noFill/>
              <a:prstDash val="solid"/>
            </a:ln>
            <a:effectLst/>
          </p:spPr>
          <p:txBody>
            <a:bodyPr rtlCol="0" anchor="ctr"/>
            <a:lstStyle/>
            <a:p>
              <a:pPr algn="ctr" defTabSz="1217930">
                <a:defRPr/>
              </a:pPr>
              <a:endParaRPr lang="zh-CN" altLang="en-US" sz="1600" kern="0">
                <a:solidFill>
                  <a:prstClr val="white"/>
                </a:solidFill>
                <a:cs typeface="+mn-ea"/>
                <a:sym typeface="+mn-lt"/>
              </a:endParaRPr>
            </a:p>
          </p:txBody>
        </p:sp>
      </p:grpSp>
      <p:grpSp>
        <p:nvGrpSpPr>
          <p:cNvPr id="14" name="组合 13"/>
          <p:cNvGrpSpPr/>
          <p:nvPr/>
        </p:nvGrpSpPr>
        <p:grpSpPr>
          <a:xfrm>
            <a:off x="622671" y="1989622"/>
            <a:ext cx="2480645" cy="2954327"/>
            <a:chOff x="1827008" y="2120901"/>
            <a:chExt cx="2298700" cy="2736849"/>
          </a:xfrm>
        </p:grpSpPr>
        <p:sp>
          <p:nvSpPr>
            <p:cNvPr id="15" name="矩形 14"/>
            <p:cNvSpPr/>
            <p:nvPr/>
          </p:nvSpPr>
          <p:spPr>
            <a:xfrm>
              <a:off x="1827008" y="2120901"/>
              <a:ext cx="2298700" cy="444500"/>
            </a:xfrm>
            <a:prstGeom prst="rect">
              <a:avLst/>
            </a:prstGeom>
            <a:solidFill>
              <a:srgbClr val="371D1F"/>
            </a:solidFill>
            <a:ln w="25400" cap="flat" cmpd="sng" algn="ctr">
              <a:noFill/>
              <a:prstDash val="solid"/>
            </a:ln>
            <a:effectLst/>
          </p:spPr>
          <p:txBody>
            <a:bodyPr rtlCol="0" anchor="ctr"/>
            <a:lstStyle/>
            <a:p>
              <a:pPr algn="ctr" defTabSz="1217930">
                <a:defRPr/>
              </a:pPr>
              <a:endParaRPr lang="zh-CN" altLang="en-US" sz="1600" kern="0">
                <a:solidFill>
                  <a:prstClr val="white"/>
                </a:solidFill>
                <a:cs typeface="+mn-ea"/>
                <a:sym typeface="+mn-lt"/>
              </a:endParaRPr>
            </a:p>
          </p:txBody>
        </p:sp>
        <p:sp>
          <p:nvSpPr>
            <p:cNvPr id="16" name="矩形 15"/>
            <p:cNvSpPr/>
            <p:nvPr/>
          </p:nvSpPr>
          <p:spPr>
            <a:xfrm>
              <a:off x="1827008" y="2565400"/>
              <a:ext cx="2298700" cy="2292350"/>
            </a:xfrm>
            <a:prstGeom prst="rect">
              <a:avLst/>
            </a:prstGeom>
            <a:solidFill>
              <a:sysClr val="window" lastClr="FFFFFF">
                <a:lumMod val="85000"/>
              </a:sysClr>
            </a:solidFill>
            <a:ln w="25400" cap="flat" cmpd="sng" algn="ctr">
              <a:noFill/>
              <a:prstDash val="solid"/>
            </a:ln>
            <a:effectLst/>
          </p:spPr>
          <p:txBody>
            <a:bodyPr rtlCol="0" anchor="ctr"/>
            <a:lstStyle/>
            <a:p>
              <a:pPr algn="ctr" defTabSz="1217930">
                <a:defRPr/>
              </a:pPr>
              <a:endParaRPr lang="zh-CN" altLang="en-US" sz="1600" kern="0">
                <a:solidFill>
                  <a:prstClr val="white"/>
                </a:solidFill>
                <a:cs typeface="+mn-ea"/>
                <a:sym typeface="+mn-lt"/>
              </a:endParaRPr>
            </a:p>
          </p:txBody>
        </p:sp>
      </p:grpSp>
      <p:sp>
        <p:nvSpPr>
          <p:cNvPr id="17" name="文本框 29"/>
          <p:cNvSpPr txBox="1"/>
          <p:nvPr/>
        </p:nvSpPr>
        <p:spPr>
          <a:xfrm>
            <a:off x="1029113" y="2017285"/>
            <a:ext cx="1667760" cy="399939"/>
          </a:xfrm>
          <a:prstGeom prst="rect">
            <a:avLst/>
          </a:prstGeom>
          <a:noFill/>
        </p:spPr>
        <p:txBody>
          <a:bodyPr wrap="square" lIns="91400" tIns="45699" rIns="91400" bIns="45699" rtlCol="0">
            <a:spAutoFit/>
          </a:bodyPr>
          <a:lstStyle/>
          <a:p>
            <a:pPr algn="ctr" defTabSz="1217930"/>
            <a:r>
              <a:rPr lang="zh-CN" altLang="en-US" sz="2000" dirty="0">
                <a:solidFill>
                  <a:prstClr val="white"/>
                </a:solidFill>
                <a:cs typeface="+mn-ea"/>
                <a:sym typeface="+mn-lt"/>
              </a:rPr>
              <a:t>项目一</a:t>
            </a:r>
          </a:p>
        </p:txBody>
      </p:sp>
      <p:sp>
        <p:nvSpPr>
          <p:cNvPr id="18" name="文本框 30"/>
          <p:cNvSpPr txBox="1"/>
          <p:nvPr/>
        </p:nvSpPr>
        <p:spPr>
          <a:xfrm>
            <a:off x="6668896" y="2017285"/>
            <a:ext cx="1667760" cy="399939"/>
          </a:xfrm>
          <a:prstGeom prst="rect">
            <a:avLst/>
          </a:prstGeom>
          <a:noFill/>
        </p:spPr>
        <p:txBody>
          <a:bodyPr wrap="square" lIns="91400" tIns="45699" rIns="91400" bIns="45699" rtlCol="0">
            <a:spAutoFit/>
          </a:bodyPr>
          <a:lstStyle/>
          <a:p>
            <a:pPr algn="ctr" defTabSz="1217930"/>
            <a:r>
              <a:rPr lang="zh-CN" altLang="en-US" sz="2000" dirty="0">
                <a:solidFill>
                  <a:prstClr val="white"/>
                </a:solidFill>
                <a:cs typeface="+mn-ea"/>
                <a:sym typeface="+mn-lt"/>
              </a:rPr>
              <a:t>项目三</a:t>
            </a:r>
          </a:p>
        </p:txBody>
      </p:sp>
      <p:sp>
        <p:nvSpPr>
          <p:cNvPr id="19" name="文本框 31"/>
          <p:cNvSpPr txBox="1"/>
          <p:nvPr/>
        </p:nvSpPr>
        <p:spPr>
          <a:xfrm>
            <a:off x="3849003" y="2017285"/>
            <a:ext cx="1667760" cy="399939"/>
          </a:xfrm>
          <a:prstGeom prst="rect">
            <a:avLst/>
          </a:prstGeom>
          <a:noFill/>
        </p:spPr>
        <p:txBody>
          <a:bodyPr wrap="square" lIns="91400" tIns="45699" rIns="91400" bIns="45699" rtlCol="0">
            <a:spAutoFit/>
          </a:bodyPr>
          <a:lstStyle/>
          <a:p>
            <a:pPr algn="ctr" defTabSz="1217930"/>
            <a:r>
              <a:rPr lang="zh-CN" altLang="en-US" sz="2000" dirty="0">
                <a:solidFill>
                  <a:prstClr val="white"/>
                </a:solidFill>
                <a:cs typeface="+mn-ea"/>
                <a:sym typeface="+mn-lt"/>
              </a:rPr>
              <a:t>项目二</a:t>
            </a:r>
          </a:p>
        </p:txBody>
      </p:sp>
      <p:sp>
        <p:nvSpPr>
          <p:cNvPr id="20" name="文本框 32"/>
          <p:cNvSpPr txBox="1"/>
          <p:nvPr/>
        </p:nvSpPr>
        <p:spPr>
          <a:xfrm>
            <a:off x="9488786" y="2017285"/>
            <a:ext cx="1667760" cy="399939"/>
          </a:xfrm>
          <a:prstGeom prst="rect">
            <a:avLst/>
          </a:prstGeom>
          <a:noFill/>
        </p:spPr>
        <p:txBody>
          <a:bodyPr wrap="square" lIns="91400" tIns="45699" rIns="91400" bIns="45699" rtlCol="0">
            <a:spAutoFit/>
          </a:bodyPr>
          <a:lstStyle/>
          <a:p>
            <a:pPr algn="ctr" defTabSz="1217930"/>
            <a:r>
              <a:rPr lang="zh-CN" altLang="en-US" sz="2000" dirty="0">
                <a:solidFill>
                  <a:prstClr val="white"/>
                </a:solidFill>
                <a:cs typeface="+mn-ea"/>
                <a:sym typeface="+mn-lt"/>
              </a:rPr>
              <a:t>项目四</a:t>
            </a:r>
          </a:p>
        </p:txBody>
      </p:sp>
      <p:sp>
        <p:nvSpPr>
          <p:cNvPr id="21" name="文本框 33"/>
          <p:cNvSpPr txBox="1"/>
          <p:nvPr/>
        </p:nvSpPr>
        <p:spPr>
          <a:xfrm>
            <a:off x="1029113" y="2887500"/>
            <a:ext cx="1667760" cy="1568849"/>
          </a:xfrm>
          <a:prstGeom prst="rect">
            <a:avLst/>
          </a:prstGeom>
          <a:noFill/>
        </p:spPr>
        <p:txBody>
          <a:bodyPr wrap="square" lIns="91400" tIns="45699" rIns="91400" bIns="45699" rtlCol="0">
            <a:spAutoFit/>
          </a:bodyPr>
          <a:lstStyle/>
          <a:p>
            <a:pPr algn="just" defTabSz="1217930"/>
            <a:r>
              <a:rPr lang="zh-CN" altLang="en-US" sz="1600" dirty="0">
                <a:solidFill>
                  <a:srgbClr val="000000">
                    <a:lumMod val="85000"/>
                    <a:lumOff val="15000"/>
                  </a:srgbClr>
                </a:solidFill>
                <a:cs typeface="+mn-ea"/>
                <a:sym typeface="+mn-lt"/>
              </a:rPr>
              <a:t>在这里添加你的文字，图片也可以，记得加满哦。在这里添加你的文字，图片也可以，记得加满哦。</a:t>
            </a:r>
          </a:p>
        </p:txBody>
      </p:sp>
      <p:sp>
        <p:nvSpPr>
          <p:cNvPr id="22" name="文本框 34"/>
          <p:cNvSpPr txBox="1"/>
          <p:nvPr/>
        </p:nvSpPr>
        <p:spPr>
          <a:xfrm>
            <a:off x="3855541" y="2887500"/>
            <a:ext cx="1667760" cy="1568849"/>
          </a:xfrm>
          <a:prstGeom prst="rect">
            <a:avLst/>
          </a:prstGeom>
          <a:noFill/>
        </p:spPr>
        <p:txBody>
          <a:bodyPr wrap="square" lIns="91400" tIns="45699" rIns="91400" bIns="45699" rtlCol="0">
            <a:spAutoFit/>
          </a:bodyPr>
          <a:lstStyle/>
          <a:p>
            <a:pPr algn="just" defTabSz="1217930"/>
            <a:r>
              <a:rPr lang="zh-CN" altLang="en-US" sz="1600" dirty="0">
                <a:solidFill>
                  <a:srgbClr val="000000">
                    <a:lumMod val="85000"/>
                    <a:lumOff val="15000"/>
                  </a:srgbClr>
                </a:solidFill>
                <a:cs typeface="+mn-ea"/>
                <a:sym typeface="+mn-lt"/>
              </a:rPr>
              <a:t>在这里添加你的文字，图片也可以，记得加满哦。在这里添加你的文字，图片也可以，记得加满哦。</a:t>
            </a:r>
          </a:p>
        </p:txBody>
      </p:sp>
      <p:sp>
        <p:nvSpPr>
          <p:cNvPr id="23" name="文本框 35"/>
          <p:cNvSpPr txBox="1"/>
          <p:nvPr/>
        </p:nvSpPr>
        <p:spPr>
          <a:xfrm>
            <a:off x="6681968" y="2887500"/>
            <a:ext cx="1667760" cy="1568849"/>
          </a:xfrm>
          <a:prstGeom prst="rect">
            <a:avLst/>
          </a:prstGeom>
          <a:noFill/>
        </p:spPr>
        <p:txBody>
          <a:bodyPr wrap="square" lIns="91400" tIns="45699" rIns="91400" bIns="45699" rtlCol="0">
            <a:spAutoFit/>
          </a:bodyPr>
          <a:lstStyle/>
          <a:p>
            <a:pPr algn="just" defTabSz="1217930"/>
            <a:r>
              <a:rPr lang="zh-CN" altLang="en-US" sz="1600" dirty="0">
                <a:solidFill>
                  <a:srgbClr val="000000">
                    <a:lumMod val="85000"/>
                    <a:lumOff val="15000"/>
                  </a:srgbClr>
                </a:solidFill>
                <a:cs typeface="+mn-ea"/>
                <a:sym typeface="+mn-lt"/>
              </a:rPr>
              <a:t>在这里添加你的文字，图片也可以，记得加满哦。在这里添加你的文字，图片也可以，记得加满哦。</a:t>
            </a:r>
          </a:p>
        </p:txBody>
      </p:sp>
      <p:sp>
        <p:nvSpPr>
          <p:cNvPr id="24" name="文本框 36"/>
          <p:cNvSpPr txBox="1"/>
          <p:nvPr/>
        </p:nvSpPr>
        <p:spPr>
          <a:xfrm>
            <a:off x="9508400" y="2887500"/>
            <a:ext cx="1667760" cy="1568849"/>
          </a:xfrm>
          <a:prstGeom prst="rect">
            <a:avLst/>
          </a:prstGeom>
          <a:noFill/>
        </p:spPr>
        <p:txBody>
          <a:bodyPr wrap="square" lIns="91400" tIns="45699" rIns="91400" bIns="45699" rtlCol="0">
            <a:spAutoFit/>
          </a:bodyPr>
          <a:lstStyle/>
          <a:p>
            <a:pPr algn="just" defTabSz="1217930"/>
            <a:r>
              <a:rPr lang="zh-CN" altLang="en-US" sz="1600" dirty="0">
                <a:solidFill>
                  <a:srgbClr val="000000">
                    <a:lumMod val="85000"/>
                    <a:lumOff val="15000"/>
                  </a:srgbClr>
                </a:solidFill>
                <a:cs typeface="+mn-ea"/>
                <a:sym typeface="+mn-lt"/>
              </a:rPr>
              <a:t>在这里添加你的文字，图片也可以，记得加满哦。在这里添加你的文字，图片也可以，记得加满哦。</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a:extLst>
              <a:ext uri="{BEBA8EAE-BF5A-486C-A8C5-ECC9F3942E4B}">
                <a14:imgProps xmlns:a14="http://schemas.microsoft.com/office/drawing/2010/main">
                  <a14:imgLayer r:embed="rId4">
                    <a14:imgEffect>
                      <a14:artisticBlur radius="37"/>
                    </a14:imgEffect>
                  </a14:imgLayer>
                </a14:imgProps>
              </a:ext>
              <a:ext uri="{28A0092B-C50C-407E-A947-70E740481C1C}">
                <a14:useLocalDpi xmlns:a14="http://schemas.microsoft.com/office/drawing/2010/main" val="0"/>
              </a:ext>
            </a:extLst>
          </a:blip>
          <a:stretch>
            <a:fillRect/>
          </a:stretch>
        </p:blipFill>
        <p:spPr>
          <a:xfrm>
            <a:off x="1881" y="-1"/>
            <a:ext cx="12188238" cy="6858001"/>
          </a:xfrm>
          <a:prstGeom prst="rect">
            <a:avLst/>
          </a:prstGeom>
        </p:spPr>
      </p:pic>
      <p:cxnSp>
        <p:nvCxnSpPr>
          <p:cNvPr id="40" name="直接连接符 39"/>
          <p:cNvCxnSpPr/>
          <p:nvPr/>
        </p:nvCxnSpPr>
        <p:spPr>
          <a:xfrm>
            <a:off x="2567827" y="3469730"/>
            <a:ext cx="962229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81" y="3469730"/>
            <a:ext cx="256154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Box 64"/>
          <p:cNvSpPr txBox="1"/>
          <p:nvPr/>
        </p:nvSpPr>
        <p:spPr>
          <a:xfrm>
            <a:off x="4368944" y="2606574"/>
            <a:ext cx="4071281" cy="76931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defTabSz="914400"/>
            <a:r>
              <a:rPr lang="zh-CN" altLang="en-US" sz="4400" b="1" dirty="0" smtClean="0">
                <a:solidFill>
                  <a:prstClr val="white"/>
                </a:solidFill>
                <a:cs typeface="+mn-ea"/>
                <a:sym typeface="+mn-lt"/>
              </a:rPr>
              <a:t>标题文字内容</a:t>
            </a:r>
            <a:endParaRPr lang="zh-CN" altLang="en-US" sz="4400" b="1" dirty="0">
              <a:solidFill>
                <a:prstClr val="white"/>
              </a:solidFill>
              <a:cs typeface="+mn-ea"/>
              <a:sym typeface="+mn-lt"/>
            </a:endParaRPr>
          </a:p>
        </p:txBody>
      </p:sp>
      <p:sp>
        <p:nvSpPr>
          <p:cNvPr id="43" name="矩形 51"/>
          <p:cNvSpPr>
            <a:spLocks noChangeArrowheads="1"/>
          </p:cNvSpPr>
          <p:nvPr/>
        </p:nvSpPr>
        <p:spPr bwMode="auto">
          <a:xfrm>
            <a:off x="4368942" y="3689757"/>
            <a:ext cx="570144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prstClr val="white"/>
                </a:solidFill>
                <a:latin typeface="+mn-lt"/>
                <a:ea typeface="+mn-ea"/>
                <a:cs typeface="+mn-ea"/>
                <a:sym typeface="+mn-lt"/>
              </a:rPr>
              <a:t>请点击录入本章节的概括性描述文字或者复制粘贴，请添加说明文字，图像描述及总结。在此录入本章节的综合描述说明。</a:t>
            </a:r>
            <a:endParaRPr lang="en-US" altLang="zh-CN" sz="1400" dirty="0">
              <a:solidFill>
                <a:prstClr val="white"/>
              </a:solidFill>
              <a:latin typeface="+mn-lt"/>
              <a:ea typeface="+mn-ea"/>
              <a:cs typeface="+mn-ea"/>
              <a:sym typeface="+mn-lt"/>
            </a:endParaRPr>
          </a:p>
        </p:txBody>
      </p:sp>
      <p:grpSp>
        <p:nvGrpSpPr>
          <p:cNvPr id="44" name="组合 43"/>
          <p:cNvGrpSpPr/>
          <p:nvPr/>
        </p:nvGrpSpPr>
        <p:grpSpPr>
          <a:xfrm>
            <a:off x="1223635" y="1994085"/>
            <a:ext cx="2951293" cy="2951293"/>
            <a:chOff x="6206786" y="1200766"/>
            <a:chExt cx="2952204" cy="2952204"/>
          </a:xfrm>
        </p:grpSpPr>
        <p:grpSp>
          <p:nvGrpSpPr>
            <p:cNvPr id="45" name="组合 44"/>
            <p:cNvGrpSpPr/>
            <p:nvPr/>
          </p:nvGrpSpPr>
          <p:grpSpPr>
            <a:xfrm>
              <a:off x="6206786" y="1200766"/>
              <a:ext cx="2952204" cy="2952204"/>
              <a:chOff x="6381260" y="4727091"/>
              <a:chExt cx="634295" cy="634295"/>
            </a:xfrm>
          </p:grpSpPr>
          <p:sp>
            <p:nvSpPr>
              <p:cNvPr id="47" name="椭圆 46"/>
              <p:cNvSpPr/>
              <p:nvPr/>
            </p:nvSpPr>
            <p:spPr>
              <a:xfrm>
                <a:off x="6381260" y="4727091"/>
                <a:ext cx="634295" cy="634295"/>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defTabSz="914400" latinLnBrk="1"/>
                <a:endParaRPr kumimoji="1" lang="zh-CN" altLang="en-US" sz="2400">
                  <a:solidFill>
                    <a:srgbClr val="000000"/>
                  </a:solidFill>
                  <a:cs typeface="+mn-ea"/>
                  <a:sym typeface="+mn-lt"/>
                </a:endParaRPr>
              </a:p>
            </p:txBody>
          </p:sp>
          <p:sp>
            <p:nvSpPr>
              <p:cNvPr id="48" name="Freeform 30"/>
              <p:cNvSpPr/>
              <p:nvPr/>
            </p:nvSpPr>
            <p:spPr bwMode="auto">
              <a:xfrm>
                <a:off x="6447963" y="4793794"/>
                <a:ext cx="500890" cy="500890"/>
              </a:xfrm>
              <a:prstGeom prst="ellipse">
                <a:avLst/>
              </a:prstGeom>
              <a:solidFill>
                <a:srgbClr val="371D1F"/>
              </a:solidFill>
              <a:ln w="28575">
                <a:noFill/>
              </a:ln>
              <a:effectLst>
                <a:innerShdw blurRad="63500" dist="50800" dir="18900000">
                  <a:prstClr val="black">
                    <a:alpha val="50000"/>
                  </a:prstClr>
                </a:innerShdw>
              </a:effectLst>
            </p:spPr>
            <p:txBody>
              <a:bodyPr wrap="none" anchor="ctr"/>
              <a:lstStyle/>
              <a:p>
                <a:pPr defTabSz="914400" latinLnBrk="1"/>
                <a:endParaRPr kumimoji="1" lang="zh-CN" altLang="en-US" sz="2400">
                  <a:solidFill>
                    <a:srgbClr val="000000"/>
                  </a:solidFill>
                  <a:cs typeface="+mn-ea"/>
                  <a:sym typeface="+mn-lt"/>
                </a:endParaRPr>
              </a:p>
            </p:txBody>
          </p:sp>
        </p:grpSp>
        <p:sp>
          <p:nvSpPr>
            <p:cNvPr id="46" name="文本框 45"/>
            <p:cNvSpPr txBox="1"/>
            <p:nvPr/>
          </p:nvSpPr>
          <p:spPr>
            <a:xfrm>
              <a:off x="6928284" y="1953593"/>
              <a:ext cx="1509212" cy="1446548"/>
            </a:xfrm>
            <a:prstGeom prst="rect">
              <a:avLst/>
            </a:prstGeom>
            <a:noFill/>
          </p:spPr>
          <p:txBody>
            <a:bodyPr wrap="none" rtlCol="0">
              <a:spAutoFit/>
            </a:bodyPr>
            <a:lstStyle/>
            <a:p>
              <a:pPr algn="ctr" defTabSz="914400"/>
              <a:r>
                <a:rPr lang="en-US" altLang="zh-CN" sz="8795">
                  <a:solidFill>
                    <a:srgbClr val="FFFFFF"/>
                  </a:solidFill>
                  <a:effectLst>
                    <a:innerShdw blurRad="63500" dist="50800" dir="16200000">
                      <a:prstClr val="black">
                        <a:alpha val="50000"/>
                      </a:prstClr>
                    </a:innerShdw>
                  </a:effectLst>
                  <a:cs typeface="+mn-ea"/>
                  <a:sym typeface="+mn-lt"/>
                </a:rPr>
                <a:t>03</a:t>
              </a:r>
              <a:endParaRPr lang="zh-CN" altLang="en-US" sz="8795" dirty="0">
                <a:solidFill>
                  <a:srgbClr val="FFFFFF"/>
                </a:solidFill>
                <a:effectLst>
                  <a:innerShdw blurRad="63500" dist="50800" dir="16200000">
                    <a:prstClr val="black">
                      <a:alpha val="50000"/>
                    </a:prstClr>
                  </a:inn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1" accel="36600" fill="hold" nodeType="afterEffect" p14:presetBounceEnd="53000">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14:bounceEnd="53000">
                                          <p:cBhvr additive="base">
                                            <p:cTn id="15" dur="600" fill="hold"/>
                                            <p:tgtEl>
                                              <p:spTgt spid="44"/>
                                            </p:tgtEl>
                                            <p:attrNameLst>
                                              <p:attrName>ppt_x</p:attrName>
                                            </p:attrNameLst>
                                          </p:cBhvr>
                                          <p:tavLst>
                                            <p:tav tm="0">
                                              <p:val>
                                                <p:strVal val="#ppt_x"/>
                                              </p:val>
                                            </p:tav>
                                            <p:tav tm="100000">
                                              <p:val>
                                                <p:strVal val="#ppt_x"/>
                                              </p:val>
                                            </p:tav>
                                          </p:tavLst>
                                        </p:anim>
                                        <p:anim calcmode="lin" valueType="num" p14:bounceEnd="53000">
                                          <p:cBhvr additive="base">
                                            <p:cTn id="16" dur="600" fill="hold"/>
                                            <p:tgtEl>
                                              <p:spTgt spid="4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down)">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1" accel="3660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600" fill="hold"/>
                                            <p:tgtEl>
                                              <p:spTgt spid="44"/>
                                            </p:tgtEl>
                                            <p:attrNameLst>
                                              <p:attrName>ppt_x</p:attrName>
                                            </p:attrNameLst>
                                          </p:cBhvr>
                                          <p:tavLst>
                                            <p:tav tm="0">
                                              <p:val>
                                                <p:strVal val="#ppt_x"/>
                                              </p:val>
                                            </p:tav>
                                            <p:tav tm="100000">
                                              <p:val>
                                                <p:strVal val="#ppt_x"/>
                                              </p:val>
                                            </p:tav>
                                          </p:tavLst>
                                        </p:anim>
                                        <p:anim calcmode="lin" valueType="num">
                                          <p:cBhvr additive="base">
                                            <p:cTn id="16" dur="600" fill="hold"/>
                                            <p:tgtEl>
                                              <p:spTgt spid="4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down)">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6" name="椭圆 3"/>
          <p:cNvSpPr>
            <a:spLocks noChangeArrowheads="1"/>
          </p:cNvSpPr>
          <p:nvPr/>
        </p:nvSpPr>
        <p:spPr bwMode="auto">
          <a:xfrm>
            <a:off x="2059059" y="2595172"/>
            <a:ext cx="2575962" cy="2576707"/>
          </a:xfrm>
          <a:prstGeom prst="ellipse">
            <a:avLst/>
          </a:prstGeom>
          <a:solidFill>
            <a:schemeClr val="bg1">
              <a:lumMod val="50000"/>
            </a:schemeClr>
          </a:solidFill>
          <a:ln>
            <a:noFill/>
          </a:ln>
        </p:spPr>
        <p:txBody>
          <a:bodyPr lIns="91362" tIns="45682" rIns="91362" bIns="45682" anchor="ctr"/>
          <a:lstStyle/>
          <a:p>
            <a:pPr algn="ctr" fontAlgn="base">
              <a:spcBef>
                <a:spcPct val="0"/>
              </a:spcBef>
              <a:spcAft>
                <a:spcPct val="0"/>
              </a:spcAft>
              <a:defRPr/>
            </a:pPr>
            <a:endParaRPr lang="zh-CN" altLang="zh-CN" sz="2135" kern="0">
              <a:solidFill>
                <a:srgbClr val="FFFFFF"/>
              </a:solidFill>
              <a:cs typeface="+mn-ea"/>
              <a:sym typeface="+mn-lt"/>
            </a:endParaRPr>
          </a:p>
        </p:txBody>
      </p:sp>
      <p:sp>
        <p:nvSpPr>
          <p:cNvPr id="7" name="椭圆 4"/>
          <p:cNvSpPr>
            <a:spLocks noChangeArrowheads="1"/>
          </p:cNvSpPr>
          <p:nvPr/>
        </p:nvSpPr>
        <p:spPr bwMode="auto">
          <a:xfrm>
            <a:off x="1802097" y="2339722"/>
            <a:ext cx="3089886" cy="3090781"/>
          </a:xfrm>
          <a:prstGeom prst="ellipse">
            <a:avLst/>
          </a:prstGeom>
          <a:noFill/>
          <a:ln w="25400" cap="flat" cmpd="sng">
            <a:solidFill>
              <a:srgbClr val="371D1F"/>
            </a:solidFill>
            <a:bevel/>
          </a:ln>
          <a:extLst>
            <a:ext uri="{909E8E84-426E-40DD-AFC4-6F175D3DCCD1}">
              <a14:hiddenFill xmlns:a14="http://schemas.microsoft.com/office/drawing/2010/main">
                <a:solidFill>
                  <a:srgbClr val="FFFFFF"/>
                </a:solidFill>
              </a14:hiddenFill>
            </a:ext>
          </a:extLst>
        </p:spPr>
        <p:txBody>
          <a:bodyPr lIns="91362" tIns="45682" rIns="91362" bIns="45682" anchor="ctr"/>
          <a:lstStyle/>
          <a:p>
            <a:pPr algn="ctr" fontAlgn="base">
              <a:spcBef>
                <a:spcPct val="0"/>
              </a:spcBef>
              <a:spcAft>
                <a:spcPct val="0"/>
              </a:spcAft>
            </a:pPr>
            <a:endParaRPr lang="zh-CN" altLang="zh-CN" sz="2135">
              <a:solidFill>
                <a:srgbClr val="FFFFFF"/>
              </a:solidFill>
              <a:cs typeface="+mn-ea"/>
              <a:sym typeface="+mn-lt"/>
            </a:endParaRPr>
          </a:p>
        </p:txBody>
      </p:sp>
      <p:sp>
        <p:nvSpPr>
          <p:cNvPr id="8" name="椭圆 5"/>
          <p:cNvSpPr>
            <a:spLocks noChangeArrowheads="1"/>
          </p:cNvSpPr>
          <p:nvPr/>
        </p:nvSpPr>
        <p:spPr bwMode="auto">
          <a:xfrm>
            <a:off x="1586376" y="2122350"/>
            <a:ext cx="3521329" cy="3522348"/>
          </a:xfrm>
          <a:prstGeom prst="ellipse">
            <a:avLst/>
          </a:prstGeom>
          <a:noFill/>
          <a:ln w="25400" cap="flat" cmpd="sng">
            <a:solidFill>
              <a:srgbClr val="371D1F"/>
            </a:solidFill>
            <a:bevel/>
          </a:ln>
          <a:extLst>
            <a:ext uri="{909E8E84-426E-40DD-AFC4-6F175D3DCCD1}">
              <a14:hiddenFill xmlns:a14="http://schemas.microsoft.com/office/drawing/2010/main">
                <a:solidFill>
                  <a:srgbClr val="FFFFFF"/>
                </a:solidFill>
              </a14:hiddenFill>
            </a:ext>
          </a:extLst>
        </p:spPr>
        <p:txBody>
          <a:bodyPr lIns="91362" tIns="45682" rIns="91362" bIns="45682" anchor="ctr"/>
          <a:lstStyle/>
          <a:p>
            <a:pPr algn="ctr" fontAlgn="base">
              <a:spcBef>
                <a:spcPct val="0"/>
              </a:spcBef>
              <a:spcAft>
                <a:spcPct val="0"/>
              </a:spcAft>
            </a:pPr>
            <a:endParaRPr lang="zh-CN" altLang="zh-CN" sz="2135">
              <a:solidFill>
                <a:srgbClr val="FFFFFF"/>
              </a:solidFill>
              <a:cs typeface="+mn-ea"/>
              <a:sym typeface="+mn-lt"/>
            </a:endParaRPr>
          </a:p>
        </p:txBody>
      </p:sp>
      <p:sp>
        <p:nvSpPr>
          <p:cNvPr id="9" name="椭圆 10"/>
          <p:cNvSpPr>
            <a:spLocks noChangeArrowheads="1"/>
          </p:cNvSpPr>
          <p:nvPr/>
        </p:nvSpPr>
        <p:spPr bwMode="auto">
          <a:xfrm>
            <a:off x="10057863" y="1581877"/>
            <a:ext cx="783575" cy="783802"/>
          </a:xfrm>
          <a:prstGeom prst="ellipse">
            <a:avLst/>
          </a:prstGeom>
          <a:solidFill>
            <a:srgbClr val="371D1F"/>
          </a:solidFill>
          <a:ln>
            <a:noFill/>
          </a:ln>
        </p:spPr>
        <p:txBody>
          <a:bodyPr lIns="91362" tIns="45682" rIns="91362" bIns="45682" anchor="ctr"/>
          <a:lstStyle/>
          <a:p>
            <a:pPr algn="ctr" fontAlgn="base">
              <a:spcBef>
                <a:spcPct val="0"/>
              </a:spcBef>
              <a:spcAft>
                <a:spcPct val="0"/>
              </a:spcAft>
            </a:pPr>
            <a:endParaRPr lang="zh-CN" altLang="zh-CN" sz="2400" b="1">
              <a:solidFill>
                <a:srgbClr val="FFFFFF"/>
              </a:solidFill>
              <a:cs typeface="+mn-ea"/>
              <a:sym typeface="+mn-lt"/>
            </a:endParaRPr>
          </a:p>
        </p:txBody>
      </p:sp>
      <p:sp>
        <p:nvSpPr>
          <p:cNvPr id="10" name="椭圆 11"/>
          <p:cNvSpPr>
            <a:spLocks noChangeArrowheads="1"/>
          </p:cNvSpPr>
          <p:nvPr/>
        </p:nvSpPr>
        <p:spPr bwMode="auto">
          <a:xfrm>
            <a:off x="10057863" y="2813212"/>
            <a:ext cx="783575" cy="783802"/>
          </a:xfrm>
          <a:prstGeom prst="ellipse">
            <a:avLst/>
          </a:prstGeom>
          <a:solidFill>
            <a:srgbClr val="371D1F"/>
          </a:solidFill>
          <a:ln>
            <a:noFill/>
          </a:ln>
        </p:spPr>
        <p:txBody>
          <a:bodyPr lIns="91362" tIns="45682" rIns="91362" bIns="45682" anchor="ctr"/>
          <a:lstStyle/>
          <a:p>
            <a:pPr algn="ctr" fontAlgn="base">
              <a:spcBef>
                <a:spcPct val="0"/>
              </a:spcBef>
              <a:spcAft>
                <a:spcPct val="0"/>
              </a:spcAft>
            </a:pPr>
            <a:endParaRPr lang="zh-CN" altLang="zh-CN" sz="2400" b="1">
              <a:solidFill>
                <a:srgbClr val="FFFFFF"/>
              </a:solidFill>
              <a:cs typeface="+mn-ea"/>
              <a:sym typeface="+mn-lt"/>
            </a:endParaRPr>
          </a:p>
        </p:txBody>
      </p:sp>
      <p:sp>
        <p:nvSpPr>
          <p:cNvPr id="11" name="椭圆 12"/>
          <p:cNvSpPr>
            <a:spLocks noChangeArrowheads="1"/>
          </p:cNvSpPr>
          <p:nvPr/>
        </p:nvSpPr>
        <p:spPr bwMode="auto">
          <a:xfrm>
            <a:off x="10057863" y="3964718"/>
            <a:ext cx="783575" cy="783802"/>
          </a:xfrm>
          <a:prstGeom prst="ellipse">
            <a:avLst/>
          </a:prstGeom>
          <a:solidFill>
            <a:srgbClr val="371D1F"/>
          </a:solidFill>
          <a:ln>
            <a:noFill/>
          </a:ln>
        </p:spPr>
        <p:txBody>
          <a:bodyPr lIns="91362" tIns="45682" rIns="91362" bIns="45682" anchor="ctr"/>
          <a:lstStyle/>
          <a:p>
            <a:pPr algn="ctr" fontAlgn="base">
              <a:spcBef>
                <a:spcPct val="0"/>
              </a:spcBef>
              <a:spcAft>
                <a:spcPct val="0"/>
              </a:spcAft>
            </a:pPr>
            <a:endParaRPr lang="zh-CN" altLang="zh-CN" sz="2400" b="1">
              <a:solidFill>
                <a:srgbClr val="FFFFFF"/>
              </a:solidFill>
              <a:cs typeface="+mn-ea"/>
              <a:sym typeface="+mn-lt"/>
            </a:endParaRPr>
          </a:p>
        </p:txBody>
      </p:sp>
      <p:sp>
        <p:nvSpPr>
          <p:cNvPr id="12" name="椭圆 13"/>
          <p:cNvSpPr>
            <a:spLocks noChangeArrowheads="1"/>
          </p:cNvSpPr>
          <p:nvPr/>
        </p:nvSpPr>
        <p:spPr bwMode="auto">
          <a:xfrm>
            <a:off x="10057863" y="5116223"/>
            <a:ext cx="783575" cy="783802"/>
          </a:xfrm>
          <a:prstGeom prst="ellipse">
            <a:avLst/>
          </a:prstGeom>
          <a:solidFill>
            <a:srgbClr val="371D1F"/>
          </a:solidFill>
          <a:ln>
            <a:noFill/>
          </a:ln>
        </p:spPr>
        <p:txBody>
          <a:bodyPr lIns="91362" tIns="45682" rIns="91362" bIns="45682" anchor="ctr"/>
          <a:lstStyle/>
          <a:p>
            <a:pPr algn="ctr" fontAlgn="base">
              <a:spcBef>
                <a:spcPct val="0"/>
              </a:spcBef>
              <a:spcAft>
                <a:spcPct val="0"/>
              </a:spcAft>
            </a:pPr>
            <a:endParaRPr lang="zh-CN" altLang="zh-CN" sz="2400" b="1">
              <a:solidFill>
                <a:srgbClr val="FFFFFF"/>
              </a:solidFill>
              <a:cs typeface="+mn-ea"/>
              <a:sym typeface="+mn-lt"/>
            </a:endParaRPr>
          </a:p>
        </p:txBody>
      </p:sp>
      <p:sp>
        <p:nvSpPr>
          <p:cNvPr id="13" name="Freeform 145"/>
          <p:cNvSpPr>
            <a:spLocks noEditPoints="1" noChangeArrowheads="1"/>
          </p:cNvSpPr>
          <p:nvPr/>
        </p:nvSpPr>
        <p:spPr bwMode="auto">
          <a:xfrm>
            <a:off x="10225997" y="4170981"/>
            <a:ext cx="475856" cy="44108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lIns="91362" tIns="45682" rIns="91362" bIns="45682"/>
          <a:lstStyle/>
          <a:p>
            <a:pPr fontAlgn="base">
              <a:spcBef>
                <a:spcPct val="0"/>
              </a:spcBef>
              <a:spcAft>
                <a:spcPct val="0"/>
              </a:spcAft>
              <a:defRPr/>
            </a:pPr>
            <a:endParaRPr lang="zh-CN" altLang="zh-CN" sz="2400" b="1" kern="0">
              <a:solidFill>
                <a:srgbClr val="000000"/>
              </a:solidFill>
              <a:cs typeface="+mn-ea"/>
              <a:sym typeface="+mn-lt"/>
            </a:endParaRPr>
          </a:p>
        </p:txBody>
      </p:sp>
      <p:grpSp>
        <p:nvGrpSpPr>
          <p:cNvPr id="14" name="Group 32"/>
          <p:cNvGrpSpPr/>
          <p:nvPr/>
        </p:nvGrpSpPr>
        <p:grpSpPr bwMode="auto">
          <a:xfrm>
            <a:off x="10317997" y="1754823"/>
            <a:ext cx="263307" cy="477579"/>
            <a:chOff x="0" y="0"/>
            <a:chExt cx="409575" cy="742950"/>
          </a:xfrm>
        </p:grpSpPr>
        <p:sp>
          <p:nvSpPr>
            <p:cNvPr id="15"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zh-CN" sz="2400" b="1" kern="0">
                <a:solidFill>
                  <a:srgbClr val="000000"/>
                </a:solidFill>
                <a:cs typeface="+mn-ea"/>
                <a:sym typeface="+mn-lt"/>
              </a:endParaRPr>
            </a:p>
          </p:txBody>
        </p:sp>
        <p:sp>
          <p:nvSpPr>
            <p:cNvPr id="16"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zh-CN" sz="2400" b="1" kern="0">
                <a:solidFill>
                  <a:srgbClr val="000000"/>
                </a:solidFill>
                <a:cs typeface="+mn-ea"/>
                <a:sym typeface="+mn-lt"/>
              </a:endParaRPr>
            </a:p>
          </p:txBody>
        </p:sp>
      </p:grpSp>
      <p:sp>
        <p:nvSpPr>
          <p:cNvPr id="17" name="Freeform 755"/>
          <p:cNvSpPr>
            <a:spLocks noChangeArrowheads="1"/>
          </p:cNvSpPr>
          <p:nvPr/>
        </p:nvSpPr>
        <p:spPr bwMode="auto">
          <a:xfrm>
            <a:off x="10337032" y="5257434"/>
            <a:ext cx="242686" cy="474406"/>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lIns="91362" tIns="45682" rIns="91362" bIns="45682"/>
          <a:lstStyle/>
          <a:p>
            <a:pPr fontAlgn="base">
              <a:spcBef>
                <a:spcPct val="0"/>
              </a:spcBef>
              <a:spcAft>
                <a:spcPct val="0"/>
              </a:spcAft>
              <a:defRPr/>
            </a:pPr>
            <a:endParaRPr lang="zh-CN" altLang="zh-CN" sz="2400" b="1" kern="0">
              <a:solidFill>
                <a:srgbClr val="000000"/>
              </a:solidFill>
              <a:cs typeface="+mn-ea"/>
              <a:sym typeface="+mn-lt"/>
            </a:endParaRPr>
          </a:p>
        </p:txBody>
      </p:sp>
      <p:grpSp>
        <p:nvGrpSpPr>
          <p:cNvPr id="18" name="Group 36"/>
          <p:cNvGrpSpPr/>
          <p:nvPr/>
        </p:nvGrpSpPr>
        <p:grpSpPr bwMode="auto">
          <a:xfrm>
            <a:off x="10221240" y="3030580"/>
            <a:ext cx="475856" cy="444260"/>
            <a:chOff x="0" y="0"/>
            <a:chExt cx="739775" cy="690562"/>
          </a:xfrm>
        </p:grpSpPr>
        <p:sp>
          <p:nvSpPr>
            <p:cNvPr id="19"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zh-CN" sz="2400" b="1" kern="0">
                <a:solidFill>
                  <a:srgbClr val="000000"/>
                </a:solidFill>
                <a:cs typeface="+mn-ea"/>
                <a:sym typeface="+mn-lt"/>
              </a:endParaRPr>
            </a:p>
          </p:txBody>
        </p:sp>
        <p:sp>
          <p:nvSpPr>
            <p:cNvPr id="20"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zh-CN" sz="2400" b="1" kern="0">
                <a:solidFill>
                  <a:srgbClr val="000000"/>
                </a:solidFill>
                <a:cs typeface="+mn-ea"/>
                <a:sym typeface="+mn-lt"/>
              </a:endParaRPr>
            </a:p>
          </p:txBody>
        </p:sp>
        <p:sp>
          <p:nvSpPr>
            <p:cNvPr id="21"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zh-CN" sz="2400" b="1" kern="0">
                <a:solidFill>
                  <a:srgbClr val="000000"/>
                </a:solidFill>
                <a:cs typeface="+mn-ea"/>
                <a:sym typeface="+mn-lt"/>
              </a:endParaRPr>
            </a:p>
          </p:txBody>
        </p:sp>
        <p:sp>
          <p:nvSpPr>
            <p:cNvPr id="22"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zh-CN" sz="2400" b="1" kern="0">
                <a:solidFill>
                  <a:srgbClr val="000000"/>
                </a:solidFill>
                <a:cs typeface="+mn-ea"/>
                <a:sym typeface="+mn-lt"/>
              </a:endParaRPr>
            </a:p>
          </p:txBody>
        </p:sp>
        <p:sp>
          <p:nvSpPr>
            <p:cNvPr id="23"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zh-CN" sz="2400" b="1" kern="0">
                <a:solidFill>
                  <a:srgbClr val="000000"/>
                </a:solidFill>
                <a:cs typeface="+mn-ea"/>
                <a:sym typeface="+mn-lt"/>
              </a:endParaRPr>
            </a:p>
          </p:txBody>
        </p:sp>
        <p:sp>
          <p:nvSpPr>
            <p:cNvPr id="24"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zh-CN" sz="2400" b="1" kern="0">
                <a:solidFill>
                  <a:srgbClr val="000000"/>
                </a:solidFill>
                <a:cs typeface="+mn-ea"/>
                <a:sym typeface="+mn-lt"/>
              </a:endParaRPr>
            </a:p>
          </p:txBody>
        </p:sp>
        <p:sp>
          <p:nvSpPr>
            <p:cNvPr id="25"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zh-CN" sz="2400" b="1" kern="0">
                <a:solidFill>
                  <a:srgbClr val="000000"/>
                </a:solidFill>
                <a:cs typeface="+mn-ea"/>
                <a:sym typeface="+mn-lt"/>
              </a:endParaRPr>
            </a:p>
          </p:txBody>
        </p:sp>
        <p:sp>
          <p:nvSpPr>
            <p:cNvPr id="26"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zh-CN" sz="2400" b="1" kern="0">
                <a:solidFill>
                  <a:srgbClr val="000000"/>
                </a:solidFill>
                <a:cs typeface="+mn-ea"/>
                <a:sym typeface="+mn-lt"/>
              </a:endParaRPr>
            </a:p>
          </p:txBody>
        </p:sp>
      </p:grpSp>
      <p:sp>
        <p:nvSpPr>
          <p:cNvPr id="27" name="矩形 26"/>
          <p:cNvSpPr>
            <a:spLocks noChangeArrowheads="1"/>
          </p:cNvSpPr>
          <p:nvPr/>
        </p:nvSpPr>
        <p:spPr bwMode="auto">
          <a:xfrm>
            <a:off x="5733108" y="1700304"/>
            <a:ext cx="4263340" cy="58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2" rIns="91362" bIns="45682">
            <a:spAutoFit/>
          </a:bodyPr>
          <a:lstStyle/>
          <a:p>
            <a:pPr fontAlgn="base">
              <a:spcBef>
                <a:spcPct val="0"/>
              </a:spcBef>
              <a:spcAft>
                <a:spcPct val="0"/>
              </a:spcAft>
            </a:pPr>
            <a:r>
              <a:rPr lang="zh-CN" altLang="en-US" sz="1600" dirty="0">
                <a:solidFill>
                  <a:prstClr val="black"/>
                </a:solidFill>
                <a:cs typeface="+mn-ea"/>
                <a:sym typeface="+mn-lt"/>
              </a:rPr>
              <a:t>请在此处输入您的文本或者复制您的文本粘贴到此处，请在此处输入您的文本或者复制</a:t>
            </a:r>
            <a:endParaRPr lang="zh-CN" altLang="en-US" sz="2400" dirty="0">
              <a:solidFill>
                <a:prstClr val="black"/>
              </a:solidFill>
              <a:cs typeface="+mn-ea"/>
              <a:sym typeface="+mn-lt"/>
            </a:endParaRPr>
          </a:p>
        </p:txBody>
      </p:sp>
      <p:sp>
        <p:nvSpPr>
          <p:cNvPr id="28" name="矩形 27"/>
          <p:cNvSpPr>
            <a:spLocks noChangeArrowheads="1"/>
          </p:cNvSpPr>
          <p:nvPr/>
        </p:nvSpPr>
        <p:spPr bwMode="auto">
          <a:xfrm>
            <a:off x="5733108" y="2893460"/>
            <a:ext cx="4263340" cy="58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2" rIns="91362" bIns="45682">
            <a:spAutoFit/>
          </a:bodyPr>
          <a:lstStyle/>
          <a:p>
            <a:pPr fontAlgn="base">
              <a:spcBef>
                <a:spcPct val="0"/>
              </a:spcBef>
              <a:spcAft>
                <a:spcPct val="0"/>
              </a:spcAft>
            </a:pPr>
            <a:r>
              <a:rPr lang="zh-CN" altLang="en-US" sz="1600" dirty="0">
                <a:solidFill>
                  <a:prstClr val="black"/>
                </a:solidFill>
                <a:cs typeface="+mn-ea"/>
                <a:sym typeface="+mn-lt"/>
              </a:rPr>
              <a:t>在此处输入您的文本或者复制您的文本粘贴到此处，请在此处输入您的文本或者复制</a:t>
            </a:r>
          </a:p>
        </p:txBody>
      </p:sp>
      <p:sp>
        <p:nvSpPr>
          <p:cNvPr id="29" name="矩形 28"/>
          <p:cNvSpPr>
            <a:spLocks noChangeArrowheads="1"/>
          </p:cNvSpPr>
          <p:nvPr/>
        </p:nvSpPr>
        <p:spPr bwMode="auto">
          <a:xfrm>
            <a:off x="5733108" y="4073922"/>
            <a:ext cx="4263340" cy="58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2" rIns="91362" bIns="45682">
            <a:spAutoFit/>
          </a:bodyPr>
          <a:lstStyle/>
          <a:p>
            <a:pPr fontAlgn="base">
              <a:spcBef>
                <a:spcPct val="0"/>
              </a:spcBef>
              <a:spcAft>
                <a:spcPct val="0"/>
              </a:spcAft>
            </a:pPr>
            <a:r>
              <a:rPr lang="zh-CN" altLang="en-US" sz="1600" dirty="0">
                <a:solidFill>
                  <a:prstClr val="black"/>
                </a:solidFill>
                <a:cs typeface="+mn-ea"/>
                <a:sym typeface="+mn-lt"/>
              </a:rPr>
              <a:t>在此处输入您的文本或者复制您的文本粘贴到此处，请在此处输入您的文本或者复制</a:t>
            </a:r>
          </a:p>
        </p:txBody>
      </p:sp>
      <p:sp>
        <p:nvSpPr>
          <p:cNvPr id="30" name="矩形 29"/>
          <p:cNvSpPr>
            <a:spLocks noChangeArrowheads="1"/>
          </p:cNvSpPr>
          <p:nvPr/>
        </p:nvSpPr>
        <p:spPr bwMode="auto">
          <a:xfrm>
            <a:off x="5733108" y="5202026"/>
            <a:ext cx="4263340" cy="58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2" rIns="91362" bIns="45682">
            <a:spAutoFit/>
          </a:bodyPr>
          <a:lstStyle/>
          <a:p>
            <a:pPr fontAlgn="base">
              <a:spcBef>
                <a:spcPct val="0"/>
              </a:spcBef>
              <a:spcAft>
                <a:spcPct val="0"/>
              </a:spcAft>
            </a:pPr>
            <a:r>
              <a:rPr lang="zh-CN" altLang="en-US" sz="1600" dirty="0">
                <a:solidFill>
                  <a:prstClr val="black"/>
                </a:solidFill>
                <a:cs typeface="+mn-ea"/>
                <a:sym typeface="+mn-lt"/>
              </a:rPr>
              <a:t>在此处输入您的文本或者复制您的文本粘贴到此处，请在此处输入您的文本或者复制</a:t>
            </a:r>
          </a:p>
        </p:txBody>
      </p:sp>
      <p:sp>
        <p:nvSpPr>
          <p:cNvPr id="31" name="TextBox 63"/>
          <p:cNvSpPr txBox="1"/>
          <p:nvPr/>
        </p:nvSpPr>
        <p:spPr>
          <a:xfrm>
            <a:off x="2800395" y="3093229"/>
            <a:ext cx="1277756" cy="1404923"/>
          </a:xfrm>
          <a:prstGeom prst="rect">
            <a:avLst/>
          </a:prstGeom>
          <a:noFill/>
        </p:spPr>
        <p:txBody>
          <a:bodyPr wrap="none" lIns="91362" tIns="45682" rIns="91362" bIns="45682" rtlCol="0">
            <a:spAutoFit/>
          </a:bodyPr>
          <a:lstStyle/>
          <a:p>
            <a:pPr algn="ctr" fontAlgn="base">
              <a:spcBef>
                <a:spcPct val="0"/>
              </a:spcBef>
              <a:spcAft>
                <a:spcPct val="0"/>
              </a:spcAft>
            </a:pPr>
            <a:r>
              <a:rPr lang="zh-CN" altLang="en-US" sz="4265" dirty="0">
                <a:solidFill>
                  <a:prstClr val="white"/>
                </a:solidFill>
                <a:cs typeface="+mn-ea"/>
                <a:sym typeface="+mn-lt"/>
              </a:rPr>
              <a:t>输入</a:t>
            </a:r>
            <a:endParaRPr lang="en-US" altLang="zh-CN" sz="4265" dirty="0">
              <a:solidFill>
                <a:prstClr val="white"/>
              </a:solidFill>
              <a:cs typeface="+mn-ea"/>
              <a:sym typeface="+mn-lt"/>
            </a:endParaRPr>
          </a:p>
          <a:p>
            <a:pPr algn="ctr" fontAlgn="base">
              <a:spcBef>
                <a:spcPct val="0"/>
              </a:spcBef>
              <a:spcAft>
                <a:spcPct val="0"/>
              </a:spcAft>
            </a:pPr>
            <a:r>
              <a:rPr lang="zh-CN" altLang="en-US" sz="4265" dirty="0">
                <a:solidFill>
                  <a:prstClr val="white"/>
                </a:solidFill>
                <a:cs typeface="+mn-ea"/>
                <a:sym typeface="+mn-lt"/>
              </a:rPr>
              <a:t>标题</a:t>
            </a:r>
          </a:p>
        </p:txBody>
      </p:sp>
      <p:grpSp>
        <p:nvGrpSpPr>
          <p:cNvPr id="32" name="组合 31"/>
          <p:cNvGrpSpPr/>
          <p:nvPr/>
        </p:nvGrpSpPr>
        <p:grpSpPr>
          <a:xfrm>
            <a:off x="1009005" y="1508322"/>
            <a:ext cx="4698277" cy="4607611"/>
            <a:chOff x="1083121" y="1628006"/>
            <a:chExt cx="4702175" cy="4610100"/>
          </a:xfrm>
        </p:grpSpPr>
        <p:sp>
          <p:nvSpPr>
            <p:cNvPr id="33" name="椭圆 6"/>
            <p:cNvSpPr>
              <a:spLocks noChangeArrowheads="1"/>
            </p:cNvSpPr>
            <p:nvPr/>
          </p:nvSpPr>
          <p:spPr bwMode="auto">
            <a:xfrm>
              <a:off x="1083121" y="3318693"/>
              <a:ext cx="1373188" cy="1373188"/>
            </a:xfrm>
            <a:prstGeom prst="ellipse">
              <a:avLst/>
            </a:prstGeom>
            <a:solidFill>
              <a:srgbClr val="371D1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fontAlgn="base">
                <a:spcBef>
                  <a:spcPct val="0"/>
                </a:spcBef>
                <a:spcAft>
                  <a:spcPct val="0"/>
                </a:spcAft>
              </a:pPr>
              <a:endParaRPr lang="zh-CN" altLang="zh-CN" sz="2135">
                <a:solidFill>
                  <a:srgbClr val="FFFFFF"/>
                </a:solidFill>
                <a:cs typeface="+mn-ea"/>
                <a:sym typeface="+mn-lt"/>
              </a:endParaRPr>
            </a:p>
          </p:txBody>
        </p:sp>
        <p:sp>
          <p:nvSpPr>
            <p:cNvPr id="34" name="椭圆 7"/>
            <p:cNvSpPr>
              <a:spLocks noChangeArrowheads="1"/>
            </p:cNvSpPr>
            <p:nvPr/>
          </p:nvSpPr>
          <p:spPr bwMode="auto">
            <a:xfrm>
              <a:off x="2737296" y="1628006"/>
              <a:ext cx="1373188" cy="1373187"/>
            </a:xfrm>
            <a:prstGeom prst="ellipse">
              <a:avLst/>
            </a:prstGeom>
            <a:solidFill>
              <a:srgbClr val="371D1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fontAlgn="base">
                <a:spcBef>
                  <a:spcPct val="0"/>
                </a:spcBef>
                <a:spcAft>
                  <a:spcPct val="0"/>
                </a:spcAft>
              </a:pPr>
              <a:endParaRPr lang="zh-CN" altLang="zh-CN" sz="2135">
                <a:solidFill>
                  <a:srgbClr val="FFFFFF"/>
                </a:solidFill>
                <a:cs typeface="+mn-ea"/>
                <a:sym typeface="+mn-lt"/>
              </a:endParaRPr>
            </a:p>
          </p:txBody>
        </p:sp>
        <p:sp>
          <p:nvSpPr>
            <p:cNvPr id="35" name="椭圆 8"/>
            <p:cNvSpPr>
              <a:spLocks noChangeArrowheads="1"/>
            </p:cNvSpPr>
            <p:nvPr/>
          </p:nvSpPr>
          <p:spPr bwMode="auto">
            <a:xfrm>
              <a:off x="4410521" y="3318693"/>
              <a:ext cx="1374775" cy="1373188"/>
            </a:xfrm>
            <a:prstGeom prst="ellipse">
              <a:avLst/>
            </a:prstGeom>
            <a:solidFill>
              <a:srgbClr val="371D1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fontAlgn="base">
                <a:spcBef>
                  <a:spcPct val="0"/>
                </a:spcBef>
                <a:spcAft>
                  <a:spcPct val="0"/>
                </a:spcAft>
              </a:pPr>
              <a:endParaRPr lang="zh-CN" altLang="zh-CN" sz="2135">
                <a:solidFill>
                  <a:srgbClr val="FFFFFF"/>
                </a:solidFill>
                <a:cs typeface="+mn-ea"/>
                <a:sym typeface="+mn-lt"/>
              </a:endParaRPr>
            </a:p>
          </p:txBody>
        </p:sp>
        <p:sp>
          <p:nvSpPr>
            <p:cNvPr id="36" name="椭圆 9"/>
            <p:cNvSpPr>
              <a:spLocks noChangeArrowheads="1"/>
            </p:cNvSpPr>
            <p:nvPr/>
          </p:nvSpPr>
          <p:spPr bwMode="auto">
            <a:xfrm>
              <a:off x="2772221" y="4864918"/>
              <a:ext cx="1373188" cy="1373188"/>
            </a:xfrm>
            <a:prstGeom prst="ellipse">
              <a:avLst/>
            </a:prstGeom>
            <a:solidFill>
              <a:srgbClr val="371D1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fontAlgn="base">
                <a:spcBef>
                  <a:spcPct val="0"/>
                </a:spcBef>
                <a:spcAft>
                  <a:spcPct val="0"/>
                </a:spcAft>
              </a:pPr>
              <a:endParaRPr lang="zh-CN" altLang="zh-CN" sz="2135">
                <a:solidFill>
                  <a:srgbClr val="FFFFFF"/>
                </a:solidFill>
                <a:cs typeface="+mn-ea"/>
                <a:sym typeface="+mn-lt"/>
              </a:endParaRPr>
            </a:p>
          </p:txBody>
        </p:sp>
        <p:sp>
          <p:nvSpPr>
            <p:cNvPr id="37" name="矩形 36"/>
            <p:cNvSpPr>
              <a:spLocks noChangeArrowheads="1"/>
            </p:cNvSpPr>
            <p:nvPr/>
          </p:nvSpPr>
          <p:spPr bwMode="auto">
            <a:xfrm>
              <a:off x="1120474" y="3573810"/>
              <a:ext cx="1282183" cy="74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35" dirty="0">
                  <a:solidFill>
                    <a:prstClr val="white"/>
                  </a:solidFill>
                  <a:cs typeface="+mn-ea"/>
                  <a:sym typeface="+mn-lt"/>
                </a:rPr>
                <a:t>服务</a:t>
              </a:r>
              <a:endParaRPr lang="en-US" altLang="zh-CN" sz="2135" dirty="0">
                <a:solidFill>
                  <a:prstClr val="white"/>
                </a:solidFill>
                <a:cs typeface="+mn-ea"/>
                <a:sym typeface="+mn-lt"/>
              </a:endParaRPr>
            </a:p>
            <a:p>
              <a:pPr algn="ctr" fontAlgn="base">
                <a:spcBef>
                  <a:spcPct val="0"/>
                </a:spcBef>
                <a:spcAft>
                  <a:spcPct val="0"/>
                </a:spcAft>
              </a:pPr>
              <a:r>
                <a:rPr lang="zh-CN" altLang="en-US" sz="2135" dirty="0">
                  <a:solidFill>
                    <a:prstClr val="white"/>
                  </a:solidFill>
                  <a:cs typeface="+mn-ea"/>
                  <a:sym typeface="+mn-lt"/>
                </a:rPr>
                <a:t>不足之一</a:t>
              </a:r>
            </a:p>
          </p:txBody>
        </p:sp>
        <p:sp>
          <p:nvSpPr>
            <p:cNvPr id="38" name="矩形 37"/>
            <p:cNvSpPr>
              <a:spLocks noChangeArrowheads="1"/>
            </p:cNvSpPr>
            <p:nvPr/>
          </p:nvSpPr>
          <p:spPr bwMode="auto">
            <a:xfrm>
              <a:off x="4456818" y="3573810"/>
              <a:ext cx="1282183" cy="74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35" dirty="0">
                  <a:solidFill>
                    <a:prstClr val="white"/>
                  </a:solidFill>
                  <a:cs typeface="+mn-ea"/>
                  <a:sym typeface="+mn-lt"/>
                </a:rPr>
                <a:t>服务</a:t>
              </a:r>
              <a:endParaRPr lang="en-US" altLang="zh-CN" sz="2135" dirty="0">
                <a:solidFill>
                  <a:prstClr val="white"/>
                </a:solidFill>
                <a:cs typeface="+mn-ea"/>
                <a:sym typeface="+mn-lt"/>
              </a:endParaRPr>
            </a:p>
            <a:p>
              <a:pPr algn="ctr" fontAlgn="base">
                <a:spcBef>
                  <a:spcPct val="0"/>
                </a:spcBef>
                <a:spcAft>
                  <a:spcPct val="0"/>
                </a:spcAft>
              </a:pPr>
              <a:r>
                <a:rPr lang="zh-CN" altLang="en-US" sz="2135" dirty="0">
                  <a:solidFill>
                    <a:prstClr val="white"/>
                  </a:solidFill>
                  <a:cs typeface="+mn-ea"/>
                  <a:sym typeface="+mn-lt"/>
                </a:rPr>
                <a:t>不足之一</a:t>
              </a:r>
            </a:p>
          </p:txBody>
        </p:sp>
        <p:sp>
          <p:nvSpPr>
            <p:cNvPr id="39" name="矩形 38"/>
            <p:cNvSpPr>
              <a:spLocks noChangeArrowheads="1"/>
            </p:cNvSpPr>
            <p:nvPr/>
          </p:nvSpPr>
          <p:spPr bwMode="auto">
            <a:xfrm>
              <a:off x="2810917" y="1917626"/>
              <a:ext cx="1282183" cy="74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35" dirty="0">
                  <a:solidFill>
                    <a:prstClr val="white"/>
                  </a:solidFill>
                  <a:cs typeface="+mn-ea"/>
                  <a:sym typeface="+mn-lt"/>
                </a:rPr>
                <a:t>服务</a:t>
              </a:r>
              <a:endParaRPr lang="en-US" altLang="zh-CN" sz="2135" dirty="0">
                <a:solidFill>
                  <a:prstClr val="white"/>
                </a:solidFill>
                <a:cs typeface="+mn-ea"/>
                <a:sym typeface="+mn-lt"/>
              </a:endParaRPr>
            </a:p>
            <a:p>
              <a:pPr algn="ctr" fontAlgn="base">
                <a:spcBef>
                  <a:spcPct val="0"/>
                </a:spcBef>
                <a:spcAft>
                  <a:spcPct val="0"/>
                </a:spcAft>
              </a:pPr>
              <a:r>
                <a:rPr lang="zh-CN" altLang="en-US" sz="2135" dirty="0">
                  <a:solidFill>
                    <a:prstClr val="white"/>
                  </a:solidFill>
                  <a:cs typeface="+mn-ea"/>
                  <a:sym typeface="+mn-lt"/>
                </a:rPr>
                <a:t>不足之一</a:t>
              </a:r>
            </a:p>
          </p:txBody>
        </p:sp>
        <p:sp>
          <p:nvSpPr>
            <p:cNvPr id="40" name="矩形 39"/>
            <p:cNvSpPr>
              <a:spLocks noChangeArrowheads="1"/>
            </p:cNvSpPr>
            <p:nvPr/>
          </p:nvSpPr>
          <p:spPr bwMode="auto">
            <a:xfrm>
              <a:off x="2810917" y="5182180"/>
              <a:ext cx="1282183" cy="74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35" dirty="0">
                  <a:solidFill>
                    <a:prstClr val="white"/>
                  </a:solidFill>
                  <a:cs typeface="+mn-ea"/>
                  <a:sym typeface="+mn-lt"/>
                </a:rPr>
                <a:t>服务</a:t>
              </a:r>
              <a:endParaRPr lang="en-US" altLang="zh-CN" sz="2135" dirty="0">
                <a:solidFill>
                  <a:prstClr val="white"/>
                </a:solidFill>
                <a:cs typeface="+mn-ea"/>
                <a:sym typeface="+mn-lt"/>
              </a:endParaRPr>
            </a:p>
            <a:p>
              <a:pPr algn="ctr" fontAlgn="base">
                <a:spcBef>
                  <a:spcPct val="0"/>
                </a:spcBef>
                <a:spcAft>
                  <a:spcPct val="0"/>
                </a:spcAft>
              </a:pPr>
              <a:r>
                <a:rPr lang="zh-CN" altLang="en-US" sz="2135" dirty="0">
                  <a:solidFill>
                    <a:prstClr val="white"/>
                  </a:solidFill>
                  <a:cs typeface="+mn-ea"/>
                  <a:sym typeface="+mn-lt"/>
                </a:rPr>
                <a:t>不足之一</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1000" fill="hold"/>
                                        <p:tgtEl>
                                          <p:spTgt spid="32"/>
                                        </p:tgtEl>
                                        <p:attrNameLst>
                                          <p:attrName>ppt_w</p:attrName>
                                        </p:attrNameLst>
                                      </p:cBhvr>
                                      <p:tavLst>
                                        <p:tav tm="0">
                                          <p:val>
                                            <p:fltVal val="0"/>
                                          </p:val>
                                        </p:tav>
                                        <p:tav tm="100000">
                                          <p:val>
                                            <p:strVal val="#ppt_w"/>
                                          </p:val>
                                        </p:tav>
                                      </p:tavLst>
                                    </p:anim>
                                    <p:anim calcmode="lin" valueType="num">
                                      <p:cBhvr>
                                        <p:cTn id="41" dur="1000" fill="hold"/>
                                        <p:tgtEl>
                                          <p:spTgt spid="32"/>
                                        </p:tgtEl>
                                        <p:attrNameLst>
                                          <p:attrName>ppt_h</p:attrName>
                                        </p:attrNameLst>
                                      </p:cBhvr>
                                      <p:tavLst>
                                        <p:tav tm="0">
                                          <p:val>
                                            <p:fltVal val="0"/>
                                          </p:val>
                                        </p:tav>
                                        <p:tav tm="100000">
                                          <p:val>
                                            <p:strVal val="#ppt_h"/>
                                          </p:val>
                                        </p:tav>
                                      </p:tavLst>
                                    </p:anim>
                                    <p:animEffect transition="in" filter="fade">
                                      <p:cBhvr>
                                        <p:cTn id="42" dur="1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1+#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1+#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1+#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1+#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1+#ppt_w/2"/>
                                          </p:val>
                                        </p:tav>
                                        <p:tav tm="100000">
                                          <p:val>
                                            <p:strVal val="#ppt_x"/>
                                          </p:val>
                                        </p:tav>
                                      </p:tavLst>
                                    </p:anim>
                                    <p:anim calcmode="lin" valueType="num">
                                      <p:cBhvr additive="base">
                                        <p:cTn id="72" dur="500" fill="hold"/>
                                        <p:tgtEl>
                                          <p:spTgt spid="17"/>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1+#ppt_w/2"/>
                                          </p:val>
                                        </p:tav>
                                        <p:tav tm="100000">
                                          <p:val>
                                            <p:strVal val="#ppt_x"/>
                                          </p:val>
                                        </p:tav>
                                      </p:tavLst>
                                    </p:anim>
                                    <p:anim calcmode="lin" valueType="num">
                                      <p:cBhvr additive="base">
                                        <p:cTn id="7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iterate type="lt">
                                    <p:tmPct val="10000"/>
                                  </p:iterate>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anim calcmode="lin" valueType="num">
                                      <p:cBhvr>
                                        <p:cTn id="82" dur="500" fill="hold"/>
                                        <p:tgtEl>
                                          <p:spTgt spid="27"/>
                                        </p:tgtEl>
                                        <p:attrNameLst>
                                          <p:attrName>ppt_x</p:attrName>
                                        </p:attrNameLst>
                                      </p:cBhvr>
                                      <p:tavLst>
                                        <p:tav tm="0">
                                          <p:val>
                                            <p:strVal val="#ppt_x"/>
                                          </p:val>
                                        </p:tav>
                                        <p:tav tm="100000">
                                          <p:val>
                                            <p:strVal val="#ppt_x"/>
                                          </p:val>
                                        </p:tav>
                                      </p:tavLst>
                                    </p:anim>
                                    <p:anim calcmode="lin" valueType="num">
                                      <p:cBhvr>
                                        <p:cTn id="83" dur="500" fill="hold"/>
                                        <p:tgtEl>
                                          <p:spTgt spid="2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iterate type="lt">
                                    <p:tmPct val="10000"/>
                                  </p:iterate>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anim calcmode="lin" valueType="num">
                                      <p:cBhvr>
                                        <p:cTn id="87" dur="500" fill="hold"/>
                                        <p:tgtEl>
                                          <p:spTgt spid="28"/>
                                        </p:tgtEl>
                                        <p:attrNameLst>
                                          <p:attrName>ppt_x</p:attrName>
                                        </p:attrNameLst>
                                      </p:cBhvr>
                                      <p:tavLst>
                                        <p:tav tm="0">
                                          <p:val>
                                            <p:strVal val="#ppt_x"/>
                                          </p:val>
                                        </p:tav>
                                        <p:tav tm="100000">
                                          <p:val>
                                            <p:strVal val="#ppt_x"/>
                                          </p:val>
                                        </p:tav>
                                      </p:tavLst>
                                    </p:anim>
                                    <p:anim calcmode="lin" valueType="num">
                                      <p:cBhvr>
                                        <p:cTn id="88" dur="500" fill="hold"/>
                                        <p:tgtEl>
                                          <p:spTgt spid="28"/>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iterate type="lt">
                                    <p:tmPct val="10000"/>
                                  </p:iterate>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anim calcmode="lin" valueType="num">
                                      <p:cBhvr>
                                        <p:cTn id="92" dur="500" fill="hold"/>
                                        <p:tgtEl>
                                          <p:spTgt spid="29"/>
                                        </p:tgtEl>
                                        <p:attrNameLst>
                                          <p:attrName>ppt_x</p:attrName>
                                        </p:attrNameLst>
                                      </p:cBhvr>
                                      <p:tavLst>
                                        <p:tav tm="0">
                                          <p:val>
                                            <p:strVal val="#ppt_x"/>
                                          </p:val>
                                        </p:tav>
                                        <p:tav tm="100000">
                                          <p:val>
                                            <p:strVal val="#ppt_x"/>
                                          </p:val>
                                        </p:tav>
                                      </p:tavLst>
                                    </p:anim>
                                    <p:anim calcmode="lin" valueType="num">
                                      <p:cBhvr>
                                        <p:cTn id="93" dur="500" fill="hold"/>
                                        <p:tgtEl>
                                          <p:spTgt spid="2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iterate type="lt">
                                    <p:tmPct val="10000"/>
                                  </p:iterate>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anim calcmode="lin" valueType="num">
                                      <p:cBhvr>
                                        <p:cTn id="97" dur="500" fill="hold"/>
                                        <p:tgtEl>
                                          <p:spTgt spid="30"/>
                                        </p:tgtEl>
                                        <p:attrNameLst>
                                          <p:attrName>ppt_x</p:attrName>
                                        </p:attrNameLst>
                                      </p:cBhvr>
                                      <p:tavLst>
                                        <p:tav tm="0">
                                          <p:val>
                                            <p:strVal val="#ppt_x"/>
                                          </p:val>
                                        </p:tav>
                                        <p:tav tm="100000">
                                          <p:val>
                                            <p:strVal val="#ppt_x"/>
                                          </p:val>
                                        </p:tav>
                                      </p:tavLst>
                                    </p:anim>
                                    <p:anim calcmode="lin" valueType="num">
                                      <p:cBhvr>
                                        <p:cTn id="9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 grpId="0" animBg="1"/>
      <p:bldP spid="7" grpId="0" animBg="1"/>
      <p:bldP spid="8" grpId="0" animBg="1"/>
      <p:bldP spid="9" grpId="0" animBg="1"/>
      <p:bldP spid="10" grpId="0" animBg="1"/>
      <p:bldP spid="11" grpId="0" animBg="1"/>
      <p:bldP spid="12" grpId="0" animBg="1"/>
      <p:bldP spid="13" grpId="0" animBg="1"/>
      <p:bldP spid="17" grpId="0" animBg="1"/>
      <p:bldP spid="27"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Text Placeholder 2"/>
          <p:cNvSpPr txBox="1"/>
          <p:nvPr/>
        </p:nvSpPr>
        <p:spPr bwMode="auto">
          <a:xfrm>
            <a:off x="6097522" y="2868386"/>
            <a:ext cx="4978979" cy="1092440"/>
          </a:xfrm>
          <a:prstGeom prst="rect">
            <a:avLst/>
          </a:prstGeom>
        </p:spPr>
        <p:txBody>
          <a:bodyPr vert="horz" wrap="square" lIns="121882" tIns="60941" rIns="121882" bIns="60941" numCol="1" rtlCol="0" anchor="t" anchorCtr="0" compatLnSpc="1">
            <a:normAutofit/>
          </a:bodyPr>
          <a:lstStyle>
            <a:lvl1pPr marL="0" indent="0" algn="l" defTabSz="685800" rtl="0" fontAlgn="base">
              <a:lnSpc>
                <a:spcPct val="100000"/>
              </a:lnSpc>
              <a:spcBef>
                <a:spcPts val="750"/>
              </a:spcBef>
              <a:spcAft>
                <a:spcPct val="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Roboto" pitchFamily="2" charset="0"/>
              </a:defRPr>
            </a:lvl1pPr>
            <a:lvl2pPr marL="342900" indent="0" algn="l" defTabSz="685800" rtl="0" fontAlgn="base">
              <a:spcBef>
                <a:spcPts val="150"/>
              </a:spcBef>
              <a:spcAft>
                <a:spcPts val="3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Roboto" pitchFamily="2" charset="0"/>
              </a:defRPr>
            </a:lvl2pPr>
            <a:lvl3pPr marL="685800" indent="0" algn="l" defTabSz="685800" rtl="0" fontAlgn="base">
              <a:spcBef>
                <a:spcPts val="150"/>
              </a:spcBef>
              <a:spcAft>
                <a:spcPts val="300"/>
              </a:spcAft>
              <a:buClr>
                <a:schemeClr val="accent1"/>
              </a:buClr>
              <a:buSzPct val="80000"/>
              <a:buFont typeface="Corbel" panose="020B0503020204020204" pitchFamily="34" charset="0"/>
              <a:buNone/>
              <a:defRPr sz="750" kern="1200">
                <a:solidFill>
                  <a:schemeClr val="tx1"/>
                </a:solidFill>
                <a:latin typeface="Roboto" pitchFamily="2" charset="0"/>
                <a:ea typeface="Roboto" pitchFamily="2" charset="0"/>
                <a:cs typeface="Roboto" pitchFamily="2" charset="0"/>
              </a:defRPr>
            </a:lvl3pPr>
            <a:lvl4pPr marL="1028700" indent="0" algn="l" defTabSz="685800" rtl="0" fontAlgn="base">
              <a:spcBef>
                <a:spcPts val="150"/>
              </a:spcBef>
              <a:spcAft>
                <a:spcPts val="300"/>
              </a:spcAft>
              <a:buClr>
                <a:schemeClr val="accent1"/>
              </a:buClr>
              <a:buSzPct val="80000"/>
              <a:buFont typeface="Corbel" panose="020B0503020204020204" pitchFamily="34" charset="0"/>
              <a:buNone/>
              <a:defRPr sz="675" kern="1200">
                <a:solidFill>
                  <a:schemeClr val="tx1"/>
                </a:solidFill>
                <a:latin typeface="Roboto" pitchFamily="2" charset="0"/>
                <a:ea typeface="Roboto" pitchFamily="2" charset="0"/>
                <a:cs typeface="Roboto" pitchFamily="2" charset="0"/>
              </a:defRPr>
            </a:lvl4pPr>
            <a:lvl5pPr marL="1371600" indent="0" algn="l" defTabSz="685800" rtl="0" fontAlgn="base">
              <a:spcBef>
                <a:spcPts val="150"/>
              </a:spcBef>
              <a:spcAft>
                <a:spcPts val="300"/>
              </a:spcAft>
              <a:buClr>
                <a:schemeClr val="accent1"/>
              </a:buClr>
              <a:buSzPct val="80000"/>
              <a:buFont typeface="Corbel" panose="020B0503020204020204" pitchFamily="34" charset="0"/>
              <a:buNone/>
              <a:defRPr sz="675" kern="1200">
                <a:solidFill>
                  <a:schemeClr val="tx1"/>
                </a:solidFill>
                <a:latin typeface="Roboto" pitchFamily="2" charset="0"/>
                <a:ea typeface="Roboto" pitchFamily="2" charset="0"/>
                <a:cs typeface="Roboto" pitchFamily="2" charset="0"/>
              </a:defRPr>
            </a:lvl5pPr>
            <a:lvl6pPr marL="1714500" indent="0" algn="l" defTabSz="685800" rtl="0" eaLnBrk="1" latinLnBrk="0" hangingPunct="1">
              <a:lnSpc>
                <a:spcPct val="90000"/>
              </a:lnSpc>
              <a:spcBef>
                <a:spcPts val="150"/>
              </a:spcBef>
              <a:spcAft>
                <a:spcPts val="300"/>
              </a:spcAft>
              <a:buClr>
                <a:schemeClr val="accent1"/>
              </a:buClr>
              <a:buSzPct val="80000"/>
              <a:buFont typeface="Corbel" panose="020B0503020204020204" pitchFamily="34" charset="0"/>
              <a:buNone/>
              <a:defRPr sz="675" kern="1200">
                <a:solidFill>
                  <a:schemeClr val="accent1"/>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SzPct val="80000"/>
              <a:buFont typeface="Corbel" panose="020B0503020204020204" pitchFamily="34" charset="0"/>
              <a:buNone/>
              <a:defRPr sz="675" kern="1200">
                <a:solidFill>
                  <a:schemeClr val="accent1"/>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SzPct val="80000"/>
              <a:buFont typeface="Corbel" panose="020B0503020204020204" pitchFamily="34" charset="0"/>
              <a:buNone/>
              <a:defRPr sz="675" kern="1200">
                <a:solidFill>
                  <a:schemeClr val="accent1"/>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SzPct val="80000"/>
              <a:buFont typeface="Corbel" panose="020B0503020204020204" pitchFamily="34" charset="0"/>
              <a:buNone/>
              <a:defRPr sz="675" kern="1200">
                <a:solidFill>
                  <a:schemeClr val="accent1"/>
                </a:solidFill>
                <a:latin typeface="+mn-lt"/>
                <a:ea typeface="+mn-ea"/>
                <a:cs typeface="+mn-cs"/>
              </a:defRPr>
            </a:lvl9pPr>
          </a:lstStyle>
          <a:p>
            <a:pPr defTabSz="913765">
              <a:spcBef>
                <a:spcPct val="20000"/>
              </a:spcBef>
              <a:buClr>
                <a:srgbClr val="4F81BD"/>
              </a:buClr>
              <a:defRPr/>
            </a:pPr>
            <a:r>
              <a:rPr lang="zh-CN" altLang="en-US" sz="2135" b="1" kern="0" dirty="0">
                <a:solidFill>
                  <a:prstClr val="black">
                    <a:lumMod val="65000"/>
                    <a:lumOff val="35000"/>
                  </a:prstClr>
                </a:solidFill>
                <a:latin typeface="+mn-lt"/>
                <a:ea typeface="+mn-ea"/>
                <a:cs typeface="+mn-ea"/>
                <a:sym typeface="+mn-lt"/>
              </a:rPr>
              <a:t>单击输入标题内容</a:t>
            </a:r>
            <a:endParaRPr lang="en-US" altLang="zh-CN" sz="2135" b="1" kern="0" dirty="0">
              <a:solidFill>
                <a:prstClr val="black">
                  <a:lumMod val="65000"/>
                  <a:lumOff val="35000"/>
                </a:prstClr>
              </a:solidFill>
              <a:latin typeface="+mn-lt"/>
              <a:ea typeface="+mn-ea"/>
              <a:cs typeface="+mn-ea"/>
              <a:sym typeface="+mn-lt"/>
            </a:endParaRPr>
          </a:p>
          <a:p>
            <a:pPr defTabSz="913765">
              <a:spcBef>
                <a:spcPct val="20000"/>
              </a:spcBef>
              <a:buClr>
                <a:srgbClr val="4F81BD"/>
              </a:buClr>
              <a:defRPr/>
            </a:pPr>
            <a:r>
              <a:rPr lang="zh-CN" altLang="en-US" sz="1200" kern="0" dirty="0">
                <a:solidFill>
                  <a:prstClr val="black">
                    <a:lumMod val="65000"/>
                    <a:lumOff val="35000"/>
                  </a:prstClr>
                </a:solidFill>
                <a:latin typeface="+mn-lt"/>
                <a:ea typeface="+mn-ea"/>
                <a:cs typeface="+mn-ea"/>
                <a:sym typeface="+mn-lt"/>
              </a:rPr>
              <a:t>这里输入简单的文字概述里输入简单文字概述输入简单的文字概述里输入输入里这里输入简单的文字概述里输入简单文字概述这里输入简单的文字概述里输入简单文字概述输入简单的文字概述</a:t>
            </a:r>
            <a:endParaRPr lang="en-US" altLang="zh-CN" sz="1200" kern="0" dirty="0">
              <a:solidFill>
                <a:prstClr val="black">
                  <a:lumMod val="65000"/>
                  <a:lumOff val="35000"/>
                </a:prstClr>
              </a:solidFill>
              <a:latin typeface="+mn-lt"/>
              <a:ea typeface="+mn-ea"/>
              <a:cs typeface="+mn-ea"/>
              <a:sym typeface="+mn-lt"/>
            </a:endParaRPr>
          </a:p>
        </p:txBody>
      </p:sp>
      <p:sp>
        <p:nvSpPr>
          <p:cNvPr id="6" name="Rounded Rectangle 32"/>
          <p:cNvSpPr/>
          <p:nvPr/>
        </p:nvSpPr>
        <p:spPr>
          <a:xfrm>
            <a:off x="6186394" y="4438138"/>
            <a:ext cx="4913384" cy="270850"/>
          </a:xfrm>
          <a:prstGeom prst="roundRect">
            <a:avLst>
              <a:gd name="adj" fmla="val 50000"/>
            </a:avLst>
          </a:prstGeom>
          <a:solidFill>
            <a:srgbClr val="45556B">
              <a:alpha val="59000"/>
            </a:srgbClr>
          </a:solidFill>
          <a:ln w="25400" cap="flat" cmpd="sng" algn="ctr">
            <a:noFill/>
            <a:prstDash val="solid"/>
          </a:ln>
          <a:effectLst/>
        </p:spPr>
        <p:txBody>
          <a:bodyPr anchor="ctr"/>
          <a:lstStyle/>
          <a:p>
            <a:pPr algn="ctr">
              <a:defRPr/>
            </a:pPr>
            <a:endParaRPr lang="en-AU" sz="1335" kern="0">
              <a:solidFill>
                <a:srgbClr val="FFFFFF"/>
              </a:solidFill>
              <a:cs typeface="+mn-ea"/>
              <a:sym typeface="+mn-lt"/>
            </a:endParaRPr>
          </a:p>
        </p:txBody>
      </p:sp>
      <p:sp>
        <p:nvSpPr>
          <p:cNvPr id="7" name="Rounded Rectangle 33"/>
          <p:cNvSpPr/>
          <p:nvPr/>
        </p:nvSpPr>
        <p:spPr>
          <a:xfrm>
            <a:off x="6182161" y="4438138"/>
            <a:ext cx="2674641" cy="270850"/>
          </a:xfrm>
          <a:prstGeom prst="roundRect">
            <a:avLst>
              <a:gd name="adj" fmla="val 50000"/>
            </a:avLst>
          </a:prstGeom>
          <a:solidFill>
            <a:srgbClr val="371D1F"/>
          </a:solidFill>
          <a:ln w="25400" cap="flat" cmpd="sng" algn="ctr">
            <a:noFill/>
            <a:prstDash val="solid"/>
          </a:ln>
          <a:effectLst/>
        </p:spPr>
        <p:txBody>
          <a:bodyPr anchor="ctr"/>
          <a:lstStyle/>
          <a:p>
            <a:pPr>
              <a:defRPr/>
            </a:pPr>
            <a:r>
              <a:rPr lang="en-US" altLang="zh-CN" sz="1200" kern="0" dirty="0">
                <a:solidFill>
                  <a:srgbClr val="FFFFFF"/>
                </a:solidFill>
                <a:cs typeface="+mn-ea"/>
                <a:sym typeface="+mn-lt"/>
              </a:rPr>
              <a:t>2013</a:t>
            </a:r>
            <a:endParaRPr lang="en-AU" sz="1200" kern="0" dirty="0">
              <a:solidFill>
                <a:srgbClr val="FFFFFF"/>
              </a:solidFill>
              <a:cs typeface="+mn-ea"/>
              <a:sym typeface="+mn-lt"/>
            </a:endParaRPr>
          </a:p>
        </p:txBody>
      </p:sp>
      <p:sp>
        <p:nvSpPr>
          <p:cNvPr id="8" name="Rounded Rectangle 34"/>
          <p:cNvSpPr/>
          <p:nvPr/>
        </p:nvSpPr>
        <p:spPr>
          <a:xfrm>
            <a:off x="6186394" y="4835948"/>
            <a:ext cx="4913384" cy="270850"/>
          </a:xfrm>
          <a:prstGeom prst="roundRect">
            <a:avLst>
              <a:gd name="adj" fmla="val 50000"/>
            </a:avLst>
          </a:prstGeom>
          <a:solidFill>
            <a:srgbClr val="45556B">
              <a:alpha val="59000"/>
            </a:srgbClr>
          </a:solidFill>
          <a:ln w="25400" cap="flat" cmpd="sng" algn="ctr">
            <a:noFill/>
            <a:prstDash val="solid"/>
          </a:ln>
          <a:effectLst/>
        </p:spPr>
        <p:txBody>
          <a:bodyPr anchor="ctr"/>
          <a:lstStyle/>
          <a:p>
            <a:pPr algn="ctr">
              <a:defRPr/>
            </a:pPr>
            <a:endParaRPr lang="en-AU" sz="1335" kern="0">
              <a:solidFill>
                <a:srgbClr val="FFFFFF"/>
              </a:solidFill>
              <a:cs typeface="+mn-ea"/>
              <a:sym typeface="+mn-lt"/>
            </a:endParaRPr>
          </a:p>
        </p:txBody>
      </p:sp>
      <p:sp>
        <p:nvSpPr>
          <p:cNvPr id="9" name="Rounded Rectangle 35"/>
          <p:cNvSpPr/>
          <p:nvPr/>
        </p:nvSpPr>
        <p:spPr>
          <a:xfrm>
            <a:off x="6182161" y="4835948"/>
            <a:ext cx="1783799" cy="270850"/>
          </a:xfrm>
          <a:prstGeom prst="roundRect">
            <a:avLst>
              <a:gd name="adj" fmla="val 50000"/>
            </a:avLst>
          </a:prstGeom>
          <a:solidFill>
            <a:srgbClr val="371D1F"/>
          </a:solidFill>
          <a:ln w="25400" cap="flat" cmpd="sng" algn="ctr">
            <a:noFill/>
            <a:prstDash val="solid"/>
          </a:ln>
          <a:effectLst/>
        </p:spPr>
        <p:txBody>
          <a:bodyPr anchor="ctr"/>
          <a:lstStyle/>
          <a:p>
            <a:pPr>
              <a:defRPr/>
            </a:pPr>
            <a:r>
              <a:rPr lang="en-US" altLang="zh-CN" sz="1200" kern="0" dirty="0" smtClean="0">
                <a:solidFill>
                  <a:srgbClr val="FFFFFF"/>
                </a:solidFill>
                <a:cs typeface="+mn-ea"/>
                <a:sym typeface="+mn-lt"/>
              </a:rPr>
              <a:t>2016</a:t>
            </a:r>
            <a:endParaRPr lang="en-AU" sz="1200" kern="0" dirty="0">
              <a:solidFill>
                <a:srgbClr val="FFFFFF"/>
              </a:solidFill>
              <a:cs typeface="+mn-ea"/>
              <a:sym typeface="+mn-lt"/>
            </a:endParaRPr>
          </a:p>
        </p:txBody>
      </p:sp>
      <p:sp>
        <p:nvSpPr>
          <p:cNvPr id="10" name="Rounded Rectangle 36"/>
          <p:cNvSpPr/>
          <p:nvPr/>
        </p:nvSpPr>
        <p:spPr>
          <a:xfrm>
            <a:off x="6182162" y="5233759"/>
            <a:ext cx="4913384" cy="270850"/>
          </a:xfrm>
          <a:prstGeom prst="roundRect">
            <a:avLst>
              <a:gd name="adj" fmla="val 50000"/>
            </a:avLst>
          </a:prstGeom>
          <a:solidFill>
            <a:srgbClr val="45556B">
              <a:alpha val="59000"/>
            </a:srgbClr>
          </a:solidFill>
          <a:ln w="25400" cap="flat" cmpd="sng" algn="ctr">
            <a:noFill/>
            <a:prstDash val="solid"/>
          </a:ln>
          <a:effectLst/>
        </p:spPr>
        <p:txBody>
          <a:bodyPr anchor="ctr"/>
          <a:lstStyle/>
          <a:p>
            <a:pPr algn="ctr">
              <a:defRPr/>
            </a:pPr>
            <a:endParaRPr lang="en-AU" sz="1335" kern="0">
              <a:solidFill>
                <a:srgbClr val="FFFFFF"/>
              </a:solidFill>
              <a:cs typeface="+mn-ea"/>
              <a:sym typeface="+mn-lt"/>
            </a:endParaRPr>
          </a:p>
        </p:txBody>
      </p:sp>
      <p:sp>
        <p:nvSpPr>
          <p:cNvPr id="11" name="Rounded Rectangle 37"/>
          <p:cNvSpPr/>
          <p:nvPr/>
        </p:nvSpPr>
        <p:spPr>
          <a:xfrm>
            <a:off x="6182162" y="5233759"/>
            <a:ext cx="3127468" cy="270850"/>
          </a:xfrm>
          <a:prstGeom prst="roundRect">
            <a:avLst>
              <a:gd name="adj" fmla="val 50000"/>
            </a:avLst>
          </a:prstGeom>
          <a:solidFill>
            <a:srgbClr val="371D1F"/>
          </a:solidFill>
          <a:ln w="25400" cap="flat" cmpd="sng" algn="ctr">
            <a:noFill/>
            <a:prstDash val="solid"/>
          </a:ln>
          <a:effectLst/>
        </p:spPr>
        <p:txBody>
          <a:bodyPr anchor="ctr"/>
          <a:lstStyle/>
          <a:p>
            <a:pPr>
              <a:defRPr/>
            </a:pPr>
            <a:r>
              <a:rPr lang="en-US" altLang="zh-CN" sz="1200" kern="0" dirty="0" smtClean="0">
                <a:solidFill>
                  <a:srgbClr val="FFFFFF"/>
                </a:solidFill>
                <a:cs typeface="+mn-ea"/>
                <a:sym typeface="+mn-lt"/>
              </a:rPr>
              <a:t>2020</a:t>
            </a:r>
            <a:endParaRPr lang="en-AU" sz="1200" kern="0" dirty="0">
              <a:solidFill>
                <a:srgbClr val="FFFFFF"/>
              </a:solidFill>
              <a:cs typeface="+mn-ea"/>
              <a:sym typeface="+mn-lt"/>
            </a:endParaRPr>
          </a:p>
        </p:txBody>
      </p:sp>
      <p:sp>
        <p:nvSpPr>
          <p:cNvPr id="12" name="Rounded Rectangle 38"/>
          <p:cNvSpPr/>
          <p:nvPr/>
        </p:nvSpPr>
        <p:spPr>
          <a:xfrm>
            <a:off x="6182162" y="5635802"/>
            <a:ext cx="4913384" cy="268733"/>
          </a:xfrm>
          <a:prstGeom prst="roundRect">
            <a:avLst>
              <a:gd name="adj" fmla="val 50000"/>
            </a:avLst>
          </a:prstGeom>
          <a:solidFill>
            <a:srgbClr val="45556B">
              <a:alpha val="59000"/>
            </a:srgbClr>
          </a:solidFill>
          <a:ln w="25400" cap="flat" cmpd="sng" algn="ctr">
            <a:noFill/>
            <a:prstDash val="solid"/>
          </a:ln>
          <a:effectLst/>
        </p:spPr>
        <p:txBody>
          <a:bodyPr anchor="ctr"/>
          <a:lstStyle/>
          <a:p>
            <a:pPr algn="ctr">
              <a:defRPr/>
            </a:pPr>
            <a:endParaRPr lang="en-AU" sz="1335" kern="0">
              <a:solidFill>
                <a:srgbClr val="FFFFFF"/>
              </a:solidFill>
              <a:cs typeface="+mn-ea"/>
              <a:sym typeface="+mn-lt"/>
            </a:endParaRPr>
          </a:p>
        </p:txBody>
      </p:sp>
      <p:sp>
        <p:nvSpPr>
          <p:cNvPr id="13" name="Rounded Rectangle 39"/>
          <p:cNvSpPr/>
          <p:nvPr/>
        </p:nvSpPr>
        <p:spPr>
          <a:xfrm>
            <a:off x="6182161" y="5635802"/>
            <a:ext cx="4018309" cy="268733"/>
          </a:xfrm>
          <a:prstGeom prst="roundRect">
            <a:avLst>
              <a:gd name="adj" fmla="val 50000"/>
            </a:avLst>
          </a:prstGeom>
          <a:solidFill>
            <a:srgbClr val="371D1F"/>
          </a:solidFill>
          <a:ln w="25400" cap="flat" cmpd="sng" algn="ctr">
            <a:noFill/>
            <a:prstDash val="solid"/>
          </a:ln>
          <a:effectLst/>
        </p:spPr>
        <p:txBody>
          <a:bodyPr anchor="ctr"/>
          <a:lstStyle/>
          <a:p>
            <a:pPr>
              <a:defRPr/>
            </a:pPr>
            <a:r>
              <a:rPr lang="en-US" altLang="zh-CN" sz="1200" kern="0" dirty="0" smtClean="0">
                <a:solidFill>
                  <a:srgbClr val="FFFFFF"/>
                </a:solidFill>
                <a:cs typeface="+mn-ea"/>
                <a:sym typeface="+mn-lt"/>
              </a:rPr>
              <a:t>2030</a:t>
            </a:r>
            <a:endParaRPr lang="en-AU" sz="1200" kern="0" dirty="0">
              <a:solidFill>
                <a:srgbClr val="FFFFFF"/>
              </a:solidFill>
              <a:cs typeface="+mn-ea"/>
              <a:sym typeface="+mn-lt"/>
            </a:endParaRPr>
          </a:p>
        </p:txBody>
      </p:sp>
      <p:grpSp>
        <p:nvGrpSpPr>
          <p:cNvPr id="14" name="Group 6"/>
          <p:cNvGrpSpPr/>
          <p:nvPr/>
        </p:nvGrpSpPr>
        <p:grpSpPr bwMode="auto">
          <a:xfrm>
            <a:off x="2110033" y="1870284"/>
            <a:ext cx="3034783" cy="4011250"/>
            <a:chOff x="7258258" y="998836"/>
            <a:chExt cx="4291013" cy="5614988"/>
          </a:xfrm>
        </p:grpSpPr>
        <p:sp>
          <p:nvSpPr>
            <p:cNvPr id="15" name="Freeform 6"/>
            <p:cNvSpPr/>
            <p:nvPr userDrawn="1"/>
          </p:nvSpPr>
          <p:spPr bwMode="auto">
            <a:xfrm>
              <a:off x="7258258" y="998836"/>
              <a:ext cx="4291013" cy="5614988"/>
            </a:xfrm>
            <a:custGeom>
              <a:avLst/>
              <a:gdLst>
                <a:gd name="T0" fmla="*/ 3457 w 3457"/>
                <a:gd name="T1" fmla="*/ 4407 h 4523"/>
                <a:gd name="T2" fmla="*/ 3341 w 3457"/>
                <a:gd name="T3" fmla="*/ 4523 h 4523"/>
                <a:gd name="T4" fmla="*/ 116 w 3457"/>
                <a:gd name="T5" fmla="*/ 4523 h 4523"/>
                <a:gd name="T6" fmla="*/ 0 w 3457"/>
                <a:gd name="T7" fmla="*/ 4407 h 4523"/>
                <a:gd name="T8" fmla="*/ 0 w 3457"/>
                <a:gd name="T9" fmla="*/ 116 h 4523"/>
                <a:gd name="T10" fmla="*/ 116 w 3457"/>
                <a:gd name="T11" fmla="*/ 0 h 4523"/>
                <a:gd name="T12" fmla="*/ 3341 w 3457"/>
                <a:gd name="T13" fmla="*/ 0 h 4523"/>
                <a:gd name="T14" fmla="*/ 3457 w 3457"/>
                <a:gd name="T15" fmla="*/ 116 h 4523"/>
                <a:gd name="T16" fmla="*/ 3457 w 3457"/>
                <a:gd name="T17" fmla="*/ 4407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7" h="4523">
                  <a:moveTo>
                    <a:pt x="3457" y="4407"/>
                  </a:moveTo>
                  <a:cubicBezTo>
                    <a:pt x="3457" y="4471"/>
                    <a:pt x="3405" y="4523"/>
                    <a:pt x="3341" y="4523"/>
                  </a:cubicBezTo>
                  <a:cubicBezTo>
                    <a:pt x="116" y="4523"/>
                    <a:pt x="116" y="4523"/>
                    <a:pt x="116" y="4523"/>
                  </a:cubicBezTo>
                  <a:cubicBezTo>
                    <a:pt x="52" y="4523"/>
                    <a:pt x="0" y="4471"/>
                    <a:pt x="0" y="4407"/>
                  </a:cubicBezTo>
                  <a:cubicBezTo>
                    <a:pt x="0" y="116"/>
                    <a:pt x="0" y="116"/>
                    <a:pt x="0" y="116"/>
                  </a:cubicBezTo>
                  <a:cubicBezTo>
                    <a:pt x="0" y="52"/>
                    <a:pt x="52" y="0"/>
                    <a:pt x="116" y="0"/>
                  </a:cubicBezTo>
                  <a:cubicBezTo>
                    <a:pt x="3341" y="0"/>
                    <a:pt x="3341" y="0"/>
                    <a:pt x="3341" y="0"/>
                  </a:cubicBezTo>
                  <a:cubicBezTo>
                    <a:pt x="3405" y="0"/>
                    <a:pt x="3457" y="52"/>
                    <a:pt x="3457" y="116"/>
                  </a:cubicBezTo>
                  <a:lnTo>
                    <a:pt x="3457" y="4407"/>
                  </a:lnTo>
                  <a:close/>
                </a:path>
              </a:pathLst>
            </a:custGeom>
            <a:solidFill>
              <a:srgbClr val="202F3E"/>
            </a:solidFill>
            <a:ln>
              <a:noFill/>
            </a:ln>
          </p:spPr>
          <p:txBody>
            <a:bodyPr/>
            <a:lstStyle/>
            <a:p>
              <a:pPr defTabSz="950595">
                <a:defRPr/>
              </a:pPr>
              <a:endParaRPr lang="en-AU" sz="1405" kern="0">
                <a:solidFill>
                  <a:sysClr val="windowText" lastClr="000000"/>
                </a:solidFill>
                <a:cs typeface="+mn-ea"/>
                <a:sym typeface="+mn-lt"/>
              </a:endParaRPr>
            </a:p>
          </p:txBody>
        </p:sp>
        <p:sp>
          <p:nvSpPr>
            <p:cNvPr id="16" name="Oval 8"/>
            <p:cNvSpPr>
              <a:spLocks noChangeArrowheads="1"/>
            </p:cNvSpPr>
            <p:nvPr userDrawn="1"/>
          </p:nvSpPr>
          <p:spPr bwMode="auto">
            <a:xfrm>
              <a:off x="9258247" y="6240413"/>
              <a:ext cx="281722" cy="281210"/>
            </a:xfrm>
            <a:prstGeom prst="ellipse">
              <a:avLst/>
            </a:prstGeom>
            <a:solidFill>
              <a:srgbClr val="202F3E">
                <a:lumMod val="50000"/>
                <a:alpha val="20000"/>
              </a:srgbClr>
            </a:solidFill>
            <a:ln>
              <a:noFill/>
            </a:ln>
          </p:spPr>
          <p:txBody>
            <a:bodyPr/>
            <a:lstStyle/>
            <a:p>
              <a:pPr>
                <a:defRPr/>
              </a:pPr>
              <a:endParaRPr lang="en-AU" sz="1335" kern="0">
                <a:solidFill>
                  <a:sysClr val="windowText" lastClr="000000"/>
                </a:solidFill>
                <a:cs typeface="+mn-ea"/>
                <a:sym typeface="+mn-lt"/>
              </a:endParaRPr>
            </a:p>
          </p:txBody>
        </p:sp>
        <p:sp>
          <p:nvSpPr>
            <p:cNvPr id="17" name="Freeform 9"/>
            <p:cNvSpPr>
              <a:spLocks noEditPoints="1"/>
            </p:cNvSpPr>
            <p:nvPr userDrawn="1"/>
          </p:nvSpPr>
          <p:spPr bwMode="auto">
            <a:xfrm>
              <a:off x="9344394" y="6325699"/>
              <a:ext cx="109428" cy="110640"/>
            </a:xfrm>
            <a:custGeom>
              <a:avLst/>
              <a:gdLst>
                <a:gd name="T0" fmla="*/ 70 w 89"/>
                <a:gd name="T1" fmla="*/ 91 h 91"/>
                <a:gd name="T2" fmla="*/ 19 w 89"/>
                <a:gd name="T3" fmla="*/ 91 h 91"/>
                <a:gd name="T4" fmla="*/ 0 w 89"/>
                <a:gd name="T5" fmla="*/ 72 h 91"/>
                <a:gd name="T6" fmla="*/ 0 w 89"/>
                <a:gd name="T7" fmla="*/ 18 h 91"/>
                <a:gd name="T8" fmla="*/ 19 w 89"/>
                <a:gd name="T9" fmla="*/ 0 h 91"/>
                <a:gd name="T10" fmla="*/ 70 w 89"/>
                <a:gd name="T11" fmla="*/ 0 h 91"/>
                <a:gd name="T12" fmla="*/ 89 w 89"/>
                <a:gd name="T13" fmla="*/ 18 h 91"/>
                <a:gd name="T14" fmla="*/ 89 w 89"/>
                <a:gd name="T15" fmla="*/ 72 h 91"/>
                <a:gd name="T16" fmla="*/ 70 w 89"/>
                <a:gd name="T17" fmla="*/ 91 h 91"/>
                <a:gd name="T18" fmla="*/ 19 w 89"/>
                <a:gd name="T19" fmla="*/ 8 h 91"/>
                <a:gd name="T20" fmla="*/ 9 w 89"/>
                <a:gd name="T21" fmla="*/ 18 h 91"/>
                <a:gd name="T22" fmla="*/ 9 w 89"/>
                <a:gd name="T23" fmla="*/ 72 h 91"/>
                <a:gd name="T24" fmla="*/ 19 w 89"/>
                <a:gd name="T25" fmla="*/ 82 h 91"/>
                <a:gd name="T26" fmla="*/ 70 w 89"/>
                <a:gd name="T27" fmla="*/ 82 h 91"/>
                <a:gd name="T28" fmla="*/ 80 w 89"/>
                <a:gd name="T29" fmla="*/ 72 h 91"/>
                <a:gd name="T30" fmla="*/ 80 w 89"/>
                <a:gd name="T31" fmla="*/ 18 h 91"/>
                <a:gd name="T32" fmla="*/ 70 w 89"/>
                <a:gd name="T33" fmla="*/ 8 h 91"/>
                <a:gd name="T34" fmla="*/ 19 w 89"/>
                <a:gd name="T35"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1">
                  <a:moveTo>
                    <a:pt x="70" y="91"/>
                  </a:moveTo>
                  <a:cubicBezTo>
                    <a:pt x="19" y="91"/>
                    <a:pt x="19" y="91"/>
                    <a:pt x="19" y="91"/>
                  </a:cubicBezTo>
                  <a:cubicBezTo>
                    <a:pt x="8" y="91"/>
                    <a:pt x="0" y="82"/>
                    <a:pt x="0" y="72"/>
                  </a:cubicBezTo>
                  <a:cubicBezTo>
                    <a:pt x="0" y="18"/>
                    <a:pt x="0" y="18"/>
                    <a:pt x="0" y="18"/>
                  </a:cubicBezTo>
                  <a:cubicBezTo>
                    <a:pt x="0" y="8"/>
                    <a:pt x="8" y="0"/>
                    <a:pt x="19" y="0"/>
                  </a:cubicBezTo>
                  <a:cubicBezTo>
                    <a:pt x="70" y="0"/>
                    <a:pt x="70" y="0"/>
                    <a:pt x="70" y="0"/>
                  </a:cubicBezTo>
                  <a:cubicBezTo>
                    <a:pt x="80" y="0"/>
                    <a:pt x="89" y="8"/>
                    <a:pt x="89" y="18"/>
                  </a:cubicBezTo>
                  <a:cubicBezTo>
                    <a:pt x="89" y="72"/>
                    <a:pt x="89" y="72"/>
                    <a:pt x="89" y="72"/>
                  </a:cubicBezTo>
                  <a:cubicBezTo>
                    <a:pt x="89" y="82"/>
                    <a:pt x="80" y="91"/>
                    <a:pt x="70" y="91"/>
                  </a:cubicBezTo>
                  <a:close/>
                  <a:moveTo>
                    <a:pt x="19" y="8"/>
                  </a:moveTo>
                  <a:cubicBezTo>
                    <a:pt x="13" y="8"/>
                    <a:pt x="9" y="13"/>
                    <a:pt x="9" y="18"/>
                  </a:cubicBezTo>
                  <a:cubicBezTo>
                    <a:pt x="9" y="72"/>
                    <a:pt x="9" y="72"/>
                    <a:pt x="9" y="72"/>
                  </a:cubicBezTo>
                  <a:cubicBezTo>
                    <a:pt x="9" y="77"/>
                    <a:pt x="13" y="82"/>
                    <a:pt x="19" y="82"/>
                  </a:cubicBezTo>
                  <a:cubicBezTo>
                    <a:pt x="70" y="82"/>
                    <a:pt x="70" y="82"/>
                    <a:pt x="70" y="82"/>
                  </a:cubicBezTo>
                  <a:cubicBezTo>
                    <a:pt x="75" y="82"/>
                    <a:pt x="80" y="77"/>
                    <a:pt x="80" y="72"/>
                  </a:cubicBezTo>
                  <a:cubicBezTo>
                    <a:pt x="80" y="18"/>
                    <a:pt x="80" y="18"/>
                    <a:pt x="80" y="18"/>
                  </a:cubicBezTo>
                  <a:cubicBezTo>
                    <a:pt x="80" y="13"/>
                    <a:pt x="75" y="8"/>
                    <a:pt x="70" y="8"/>
                  </a:cubicBezTo>
                  <a:lnTo>
                    <a:pt x="19" y="8"/>
                  </a:lnTo>
                  <a:close/>
                </a:path>
              </a:pathLst>
            </a:custGeom>
            <a:solidFill>
              <a:srgbClr val="FFFFFF"/>
            </a:solidFill>
            <a:ln>
              <a:noFill/>
            </a:ln>
          </p:spPr>
          <p:txBody>
            <a:bodyPr/>
            <a:lstStyle/>
            <a:p>
              <a:pPr defTabSz="950595">
                <a:defRPr/>
              </a:pPr>
              <a:endParaRPr lang="en-AU" sz="1405" kern="0">
                <a:solidFill>
                  <a:sysClr val="windowText" lastClr="000000"/>
                </a:solidFill>
                <a:cs typeface="+mn-ea"/>
                <a:sym typeface="+mn-lt"/>
              </a:endParaRPr>
            </a:p>
          </p:txBody>
        </p:sp>
        <p:sp>
          <p:nvSpPr>
            <p:cNvPr id="18" name="Oval 10"/>
            <p:cNvSpPr>
              <a:spLocks noChangeArrowheads="1"/>
            </p:cNvSpPr>
            <p:nvPr userDrawn="1"/>
          </p:nvSpPr>
          <p:spPr bwMode="auto">
            <a:xfrm>
              <a:off x="9379317" y="1208592"/>
              <a:ext cx="41909" cy="43794"/>
            </a:xfrm>
            <a:prstGeom prst="ellipse">
              <a:avLst/>
            </a:prstGeom>
            <a:solidFill>
              <a:srgbClr val="1EA185"/>
            </a:solidFill>
            <a:ln>
              <a:noFill/>
            </a:ln>
          </p:spPr>
          <p:txBody>
            <a:bodyPr/>
            <a:lstStyle/>
            <a:p>
              <a:pPr>
                <a:defRPr/>
              </a:pPr>
              <a:endParaRPr lang="en-AU" sz="1335" kern="0">
                <a:solidFill>
                  <a:sysClr val="windowText" lastClr="000000"/>
                </a:solidFill>
                <a:cs typeface="+mn-ea"/>
                <a:sym typeface="+mn-lt"/>
              </a:endParaRPr>
            </a:p>
          </p:txBody>
        </p:sp>
      </p:grpSp>
      <p:sp>
        <p:nvSpPr>
          <p:cNvPr id="19" name="矩形 18"/>
          <p:cNvSpPr/>
          <p:nvPr/>
        </p:nvSpPr>
        <p:spPr>
          <a:xfrm>
            <a:off x="2347151" y="2035773"/>
            <a:ext cx="2591318" cy="3459620"/>
          </a:xfrm>
          <a:prstGeom prst="rect">
            <a:avLst/>
          </a:prstGeom>
          <a:blipFill>
            <a:blip r:embed="rId3"/>
            <a:stretch>
              <a:fillRect/>
            </a:stretch>
          </a:blipFill>
          <a:ln w="25400" cap="flat" cmpd="sng" algn="ctr">
            <a:noFill/>
            <a:prstDash val="solid"/>
          </a:ln>
          <a:effectLst/>
        </p:spPr>
        <p:txBody>
          <a:bodyPr rtlCol="0" anchor="ctr"/>
          <a:lstStyle/>
          <a:p>
            <a:pPr algn="ctr">
              <a:defRPr/>
            </a:pPr>
            <a:endParaRPr lang="zh-CN" altLang="en-US" sz="2400" kern="0">
              <a:solidFill>
                <a:prstClr val="white"/>
              </a:solidFill>
              <a:cs typeface="+mn-ea"/>
              <a:sym typeface="+mn-lt"/>
            </a:endParaRPr>
          </a:p>
        </p:txBody>
      </p:sp>
      <p:grpSp>
        <p:nvGrpSpPr>
          <p:cNvPr id="20" name="Group 4"/>
          <p:cNvGrpSpPr/>
          <p:nvPr/>
        </p:nvGrpSpPr>
        <p:grpSpPr bwMode="auto">
          <a:xfrm>
            <a:off x="494665" y="4501637"/>
            <a:ext cx="2469982" cy="2356363"/>
            <a:chOff x="3830638" y="3201988"/>
            <a:chExt cx="3698875" cy="3527425"/>
          </a:xfrm>
        </p:grpSpPr>
        <p:sp>
          <p:nvSpPr>
            <p:cNvPr id="21" name="Freeform 5"/>
            <p:cNvSpPr/>
            <p:nvPr/>
          </p:nvSpPr>
          <p:spPr bwMode="auto">
            <a:xfrm>
              <a:off x="3953934" y="3201988"/>
              <a:ext cx="2271110" cy="3527425"/>
            </a:xfrm>
            <a:custGeom>
              <a:avLst/>
              <a:gdLst>
                <a:gd name="T0" fmla="*/ 729 w 729"/>
                <a:gd name="T1" fmla="*/ 0 h 1130"/>
                <a:gd name="T2" fmla="*/ 599 w 729"/>
                <a:gd name="T3" fmla="*/ 38 h 1130"/>
                <a:gd name="T4" fmla="*/ 379 w 729"/>
                <a:gd name="T5" fmla="*/ 103 h 1130"/>
                <a:gd name="T6" fmla="*/ 324 w 729"/>
                <a:gd name="T7" fmla="*/ 222 h 1130"/>
                <a:gd name="T8" fmla="*/ 232 w 729"/>
                <a:gd name="T9" fmla="*/ 655 h 1130"/>
                <a:gd name="T10" fmla="*/ 0 w 729"/>
                <a:gd name="T11" fmla="*/ 1029 h 1130"/>
                <a:gd name="T12" fmla="*/ 32 w 729"/>
                <a:gd name="T13" fmla="*/ 1130 h 1130"/>
                <a:gd name="T14" fmla="*/ 285 w 729"/>
                <a:gd name="T15" fmla="*/ 1130 h 1130"/>
                <a:gd name="T16" fmla="*/ 407 w 729"/>
                <a:gd name="T17" fmla="*/ 1008 h 1130"/>
                <a:gd name="T18" fmla="*/ 696 w 729"/>
                <a:gd name="T19" fmla="*/ 693 h 1130"/>
                <a:gd name="T20" fmla="*/ 729 w 729"/>
                <a:gd name="T21" fmla="*/ 626 h 1130"/>
                <a:gd name="T22" fmla="*/ 729 w 729"/>
                <a:gd name="T23" fmla="*/ 0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9" h="1130">
                  <a:moveTo>
                    <a:pt x="729" y="0"/>
                  </a:moveTo>
                  <a:cubicBezTo>
                    <a:pt x="688" y="11"/>
                    <a:pt x="631" y="28"/>
                    <a:pt x="599" y="38"/>
                  </a:cubicBezTo>
                  <a:cubicBezTo>
                    <a:pt x="551" y="53"/>
                    <a:pt x="404" y="74"/>
                    <a:pt x="379" y="103"/>
                  </a:cubicBezTo>
                  <a:cubicBezTo>
                    <a:pt x="354" y="133"/>
                    <a:pt x="336" y="145"/>
                    <a:pt x="324" y="222"/>
                  </a:cubicBezTo>
                  <a:cubicBezTo>
                    <a:pt x="312" y="300"/>
                    <a:pt x="272" y="552"/>
                    <a:pt x="232" y="655"/>
                  </a:cubicBezTo>
                  <a:cubicBezTo>
                    <a:pt x="192" y="758"/>
                    <a:pt x="107" y="875"/>
                    <a:pt x="0" y="1029"/>
                  </a:cubicBezTo>
                  <a:cubicBezTo>
                    <a:pt x="32" y="1130"/>
                    <a:pt x="32" y="1130"/>
                    <a:pt x="32" y="1130"/>
                  </a:cubicBezTo>
                  <a:cubicBezTo>
                    <a:pt x="285" y="1130"/>
                    <a:pt x="285" y="1130"/>
                    <a:pt x="285" y="1130"/>
                  </a:cubicBezTo>
                  <a:cubicBezTo>
                    <a:pt x="335" y="1090"/>
                    <a:pt x="376" y="1050"/>
                    <a:pt x="407" y="1008"/>
                  </a:cubicBezTo>
                  <a:cubicBezTo>
                    <a:pt x="506" y="875"/>
                    <a:pt x="588" y="819"/>
                    <a:pt x="696" y="693"/>
                  </a:cubicBezTo>
                  <a:cubicBezTo>
                    <a:pt x="708" y="678"/>
                    <a:pt x="720" y="651"/>
                    <a:pt x="729" y="626"/>
                  </a:cubicBezTo>
                  <a:lnTo>
                    <a:pt x="729" y="0"/>
                  </a:lnTo>
                  <a:close/>
                </a:path>
              </a:pathLst>
            </a:custGeom>
            <a:solidFill>
              <a:srgbClr val="BD9079"/>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22" name="Freeform 6"/>
            <p:cNvSpPr/>
            <p:nvPr/>
          </p:nvSpPr>
          <p:spPr bwMode="auto">
            <a:xfrm>
              <a:off x="5322518" y="3645689"/>
              <a:ext cx="902525" cy="855358"/>
            </a:xfrm>
            <a:custGeom>
              <a:avLst/>
              <a:gdLst>
                <a:gd name="T0" fmla="*/ 290 w 290"/>
                <a:gd name="T1" fmla="*/ 192 h 274"/>
                <a:gd name="T2" fmla="*/ 290 w 290"/>
                <a:gd name="T3" fmla="*/ 11 h 274"/>
                <a:gd name="T4" fmla="*/ 174 w 290"/>
                <a:gd name="T5" fmla="*/ 20 h 274"/>
                <a:gd name="T6" fmla="*/ 146 w 290"/>
                <a:gd name="T7" fmla="*/ 23 h 274"/>
                <a:gd name="T8" fmla="*/ 163 w 290"/>
                <a:gd name="T9" fmla="*/ 121 h 274"/>
                <a:gd name="T10" fmla="*/ 44 w 290"/>
                <a:gd name="T11" fmla="*/ 89 h 274"/>
                <a:gd name="T12" fmla="*/ 184 w 290"/>
                <a:gd name="T13" fmla="*/ 215 h 274"/>
                <a:gd name="T14" fmla="*/ 123 w 290"/>
                <a:gd name="T15" fmla="*/ 220 h 274"/>
                <a:gd name="T16" fmla="*/ 126 w 290"/>
                <a:gd name="T17" fmla="*/ 239 h 274"/>
                <a:gd name="T18" fmla="*/ 168 w 290"/>
                <a:gd name="T19" fmla="*/ 274 h 274"/>
                <a:gd name="T20" fmla="*/ 290 w 290"/>
                <a:gd name="T21" fmla="*/ 19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274">
                  <a:moveTo>
                    <a:pt x="290" y="192"/>
                  </a:moveTo>
                  <a:cubicBezTo>
                    <a:pt x="290" y="11"/>
                    <a:pt x="290" y="11"/>
                    <a:pt x="290" y="11"/>
                  </a:cubicBezTo>
                  <a:cubicBezTo>
                    <a:pt x="259" y="22"/>
                    <a:pt x="206" y="32"/>
                    <a:pt x="174" y="20"/>
                  </a:cubicBezTo>
                  <a:cubicBezTo>
                    <a:pt x="138" y="6"/>
                    <a:pt x="116" y="0"/>
                    <a:pt x="146" y="23"/>
                  </a:cubicBezTo>
                  <a:cubicBezTo>
                    <a:pt x="176" y="47"/>
                    <a:pt x="201" y="86"/>
                    <a:pt x="163" y="121"/>
                  </a:cubicBezTo>
                  <a:cubicBezTo>
                    <a:pt x="124" y="157"/>
                    <a:pt x="88" y="110"/>
                    <a:pt x="44" y="89"/>
                  </a:cubicBezTo>
                  <a:cubicBezTo>
                    <a:pt x="0" y="67"/>
                    <a:pt x="146" y="183"/>
                    <a:pt x="184" y="215"/>
                  </a:cubicBezTo>
                  <a:cubicBezTo>
                    <a:pt x="221" y="247"/>
                    <a:pt x="159" y="210"/>
                    <a:pt x="123" y="220"/>
                  </a:cubicBezTo>
                  <a:cubicBezTo>
                    <a:pt x="87" y="229"/>
                    <a:pt x="87" y="242"/>
                    <a:pt x="126" y="239"/>
                  </a:cubicBezTo>
                  <a:cubicBezTo>
                    <a:pt x="165" y="236"/>
                    <a:pt x="181" y="248"/>
                    <a:pt x="168" y="274"/>
                  </a:cubicBezTo>
                  <a:cubicBezTo>
                    <a:pt x="207" y="239"/>
                    <a:pt x="241" y="226"/>
                    <a:pt x="290" y="192"/>
                  </a:cubicBezTo>
                  <a:close/>
                </a:path>
              </a:pathLst>
            </a:custGeom>
            <a:solidFill>
              <a:srgbClr val="8C6A58"/>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23" name="Freeform 7"/>
            <p:cNvSpPr/>
            <p:nvPr/>
          </p:nvSpPr>
          <p:spPr bwMode="auto">
            <a:xfrm>
              <a:off x="4005719" y="3275938"/>
              <a:ext cx="2219325" cy="3441149"/>
            </a:xfrm>
            <a:custGeom>
              <a:avLst/>
              <a:gdLst>
                <a:gd name="T0" fmla="*/ 712 w 712"/>
                <a:gd name="T1" fmla="*/ 349 h 1102"/>
                <a:gd name="T2" fmla="*/ 573 w 712"/>
                <a:gd name="T3" fmla="*/ 398 h 1102"/>
                <a:gd name="T4" fmla="*/ 506 w 712"/>
                <a:gd name="T5" fmla="*/ 366 h 1102"/>
                <a:gd name="T6" fmla="*/ 510 w 712"/>
                <a:gd name="T7" fmla="*/ 297 h 1102"/>
                <a:gd name="T8" fmla="*/ 449 w 712"/>
                <a:gd name="T9" fmla="*/ 171 h 1102"/>
                <a:gd name="T10" fmla="*/ 542 w 712"/>
                <a:gd name="T11" fmla="*/ 194 h 1102"/>
                <a:gd name="T12" fmla="*/ 554 w 712"/>
                <a:gd name="T13" fmla="*/ 101 h 1102"/>
                <a:gd name="T14" fmla="*/ 664 w 712"/>
                <a:gd name="T15" fmla="*/ 106 h 1102"/>
                <a:gd name="T16" fmla="*/ 712 w 712"/>
                <a:gd name="T17" fmla="*/ 73 h 1102"/>
                <a:gd name="T18" fmla="*/ 712 w 712"/>
                <a:gd name="T19" fmla="*/ 0 h 1102"/>
                <a:gd name="T20" fmla="*/ 656 w 712"/>
                <a:gd name="T21" fmla="*/ 13 h 1102"/>
                <a:gd name="T22" fmla="*/ 361 w 712"/>
                <a:gd name="T23" fmla="*/ 135 h 1102"/>
                <a:gd name="T24" fmla="*/ 317 w 712"/>
                <a:gd name="T25" fmla="*/ 390 h 1102"/>
                <a:gd name="T26" fmla="*/ 244 w 712"/>
                <a:gd name="T27" fmla="*/ 642 h 1102"/>
                <a:gd name="T28" fmla="*/ 0 w 712"/>
                <a:gd name="T29" fmla="*/ 1055 h 1102"/>
                <a:gd name="T30" fmla="*/ 15 w 712"/>
                <a:gd name="T31" fmla="*/ 1102 h 1102"/>
                <a:gd name="T32" fmla="*/ 222 w 712"/>
                <a:gd name="T33" fmla="*/ 1102 h 1102"/>
                <a:gd name="T34" fmla="*/ 336 w 712"/>
                <a:gd name="T35" fmla="*/ 974 h 1102"/>
                <a:gd name="T36" fmla="*/ 610 w 712"/>
                <a:gd name="T37" fmla="*/ 638 h 1102"/>
                <a:gd name="T38" fmla="*/ 712 w 712"/>
                <a:gd name="T39" fmla="*/ 470 h 1102"/>
                <a:gd name="T40" fmla="*/ 712 w 712"/>
                <a:gd name="T41" fmla="*/ 349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2" h="1102">
                  <a:moveTo>
                    <a:pt x="712" y="349"/>
                  </a:moveTo>
                  <a:cubicBezTo>
                    <a:pt x="659" y="390"/>
                    <a:pt x="596" y="421"/>
                    <a:pt x="573" y="398"/>
                  </a:cubicBezTo>
                  <a:cubicBezTo>
                    <a:pt x="547" y="372"/>
                    <a:pt x="550" y="365"/>
                    <a:pt x="506" y="366"/>
                  </a:cubicBezTo>
                  <a:cubicBezTo>
                    <a:pt x="461" y="366"/>
                    <a:pt x="534" y="325"/>
                    <a:pt x="510" y="297"/>
                  </a:cubicBezTo>
                  <a:cubicBezTo>
                    <a:pt x="486" y="270"/>
                    <a:pt x="394" y="155"/>
                    <a:pt x="449" y="171"/>
                  </a:cubicBezTo>
                  <a:cubicBezTo>
                    <a:pt x="504" y="187"/>
                    <a:pt x="517" y="217"/>
                    <a:pt x="542" y="194"/>
                  </a:cubicBezTo>
                  <a:cubicBezTo>
                    <a:pt x="566" y="171"/>
                    <a:pt x="506" y="89"/>
                    <a:pt x="554" y="101"/>
                  </a:cubicBezTo>
                  <a:cubicBezTo>
                    <a:pt x="602" y="114"/>
                    <a:pt x="610" y="123"/>
                    <a:pt x="664" y="106"/>
                  </a:cubicBezTo>
                  <a:cubicBezTo>
                    <a:pt x="684" y="100"/>
                    <a:pt x="699" y="86"/>
                    <a:pt x="712" y="73"/>
                  </a:cubicBezTo>
                  <a:cubicBezTo>
                    <a:pt x="712" y="0"/>
                    <a:pt x="712" y="0"/>
                    <a:pt x="712" y="0"/>
                  </a:cubicBezTo>
                  <a:cubicBezTo>
                    <a:pt x="696" y="3"/>
                    <a:pt x="677" y="7"/>
                    <a:pt x="656" y="13"/>
                  </a:cubicBezTo>
                  <a:cubicBezTo>
                    <a:pt x="539" y="47"/>
                    <a:pt x="356" y="84"/>
                    <a:pt x="361" y="135"/>
                  </a:cubicBezTo>
                  <a:cubicBezTo>
                    <a:pt x="367" y="187"/>
                    <a:pt x="346" y="301"/>
                    <a:pt x="317" y="390"/>
                  </a:cubicBezTo>
                  <a:cubicBezTo>
                    <a:pt x="287" y="479"/>
                    <a:pt x="265" y="599"/>
                    <a:pt x="244" y="642"/>
                  </a:cubicBezTo>
                  <a:cubicBezTo>
                    <a:pt x="222" y="685"/>
                    <a:pt x="116" y="867"/>
                    <a:pt x="0" y="1055"/>
                  </a:cubicBezTo>
                  <a:cubicBezTo>
                    <a:pt x="15" y="1102"/>
                    <a:pt x="15" y="1102"/>
                    <a:pt x="15" y="1102"/>
                  </a:cubicBezTo>
                  <a:cubicBezTo>
                    <a:pt x="222" y="1102"/>
                    <a:pt x="222" y="1102"/>
                    <a:pt x="222" y="1102"/>
                  </a:cubicBezTo>
                  <a:cubicBezTo>
                    <a:pt x="266" y="1057"/>
                    <a:pt x="303" y="1015"/>
                    <a:pt x="336" y="974"/>
                  </a:cubicBezTo>
                  <a:cubicBezTo>
                    <a:pt x="403" y="891"/>
                    <a:pt x="544" y="768"/>
                    <a:pt x="610" y="638"/>
                  </a:cubicBezTo>
                  <a:cubicBezTo>
                    <a:pt x="649" y="561"/>
                    <a:pt x="678" y="510"/>
                    <a:pt x="712" y="470"/>
                  </a:cubicBezTo>
                  <a:lnTo>
                    <a:pt x="712" y="349"/>
                  </a:lnTo>
                  <a:close/>
                </a:path>
              </a:pathLst>
            </a:custGeom>
            <a:solidFill>
              <a:srgbClr val="C99E88"/>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24" name="Freeform 8"/>
            <p:cNvSpPr/>
            <p:nvPr/>
          </p:nvSpPr>
          <p:spPr bwMode="auto">
            <a:xfrm>
              <a:off x="6437113" y="3495325"/>
              <a:ext cx="1072673" cy="749362"/>
            </a:xfrm>
            <a:custGeom>
              <a:avLst/>
              <a:gdLst>
                <a:gd name="T0" fmla="*/ 0 w 344"/>
                <a:gd name="T1" fmla="*/ 183 h 240"/>
                <a:gd name="T2" fmla="*/ 291 w 344"/>
                <a:gd name="T3" fmla="*/ 51 h 240"/>
                <a:gd name="T4" fmla="*/ 199 w 344"/>
                <a:gd name="T5" fmla="*/ 240 h 240"/>
                <a:gd name="T6" fmla="*/ 176 w 344"/>
                <a:gd name="T7" fmla="*/ 220 h 240"/>
                <a:gd name="T8" fmla="*/ 0 w 344"/>
                <a:gd name="T9" fmla="*/ 183 h 240"/>
              </a:gdLst>
              <a:ahLst/>
              <a:cxnLst>
                <a:cxn ang="0">
                  <a:pos x="T0" y="T1"/>
                </a:cxn>
                <a:cxn ang="0">
                  <a:pos x="T2" y="T3"/>
                </a:cxn>
                <a:cxn ang="0">
                  <a:pos x="T4" y="T5"/>
                </a:cxn>
                <a:cxn ang="0">
                  <a:pos x="T6" y="T7"/>
                </a:cxn>
                <a:cxn ang="0">
                  <a:pos x="T8" y="T9"/>
                </a:cxn>
              </a:cxnLst>
              <a:rect l="0" t="0" r="r" b="b"/>
              <a:pathLst>
                <a:path w="344" h="240">
                  <a:moveTo>
                    <a:pt x="0" y="183"/>
                  </a:moveTo>
                  <a:cubicBezTo>
                    <a:pt x="88" y="110"/>
                    <a:pt x="238" y="0"/>
                    <a:pt x="291" y="51"/>
                  </a:cubicBezTo>
                  <a:cubicBezTo>
                    <a:pt x="344" y="102"/>
                    <a:pt x="260" y="182"/>
                    <a:pt x="199" y="240"/>
                  </a:cubicBezTo>
                  <a:cubicBezTo>
                    <a:pt x="193" y="232"/>
                    <a:pt x="183" y="224"/>
                    <a:pt x="176" y="220"/>
                  </a:cubicBezTo>
                  <a:cubicBezTo>
                    <a:pt x="126" y="193"/>
                    <a:pt x="67" y="162"/>
                    <a:pt x="0" y="183"/>
                  </a:cubicBezTo>
                  <a:close/>
                </a:path>
              </a:pathLst>
            </a:custGeom>
            <a:solidFill>
              <a:srgbClr val="BD9079"/>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25" name="Freeform 9"/>
            <p:cNvSpPr/>
            <p:nvPr/>
          </p:nvSpPr>
          <p:spPr bwMode="auto">
            <a:xfrm>
              <a:off x="6932761" y="3569275"/>
              <a:ext cx="505514" cy="490536"/>
            </a:xfrm>
            <a:custGeom>
              <a:avLst/>
              <a:gdLst>
                <a:gd name="T0" fmla="*/ 39 w 162"/>
                <a:gd name="T1" fmla="*/ 126 h 157"/>
                <a:gd name="T2" fmla="*/ 17 w 162"/>
                <a:gd name="T3" fmla="*/ 59 h 157"/>
                <a:gd name="T4" fmla="*/ 126 w 162"/>
                <a:gd name="T5" fmla="*/ 35 h 157"/>
                <a:gd name="T6" fmla="*/ 96 w 162"/>
                <a:gd name="T7" fmla="*/ 135 h 157"/>
                <a:gd name="T8" fmla="*/ 39 w 162"/>
                <a:gd name="T9" fmla="*/ 126 h 157"/>
              </a:gdLst>
              <a:ahLst/>
              <a:cxnLst>
                <a:cxn ang="0">
                  <a:pos x="T0" y="T1"/>
                </a:cxn>
                <a:cxn ang="0">
                  <a:pos x="T2" y="T3"/>
                </a:cxn>
                <a:cxn ang="0">
                  <a:pos x="T4" y="T5"/>
                </a:cxn>
                <a:cxn ang="0">
                  <a:pos x="T6" y="T7"/>
                </a:cxn>
                <a:cxn ang="0">
                  <a:pos x="T8" y="T9"/>
                </a:cxn>
              </a:cxnLst>
              <a:rect l="0" t="0" r="r" b="b"/>
              <a:pathLst>
                <a:path w="162" h="157">
                  <a:moveTo>
                    <a:pt x="39" y="126"/>
                  </a:moveTo>
                  <a:cubicBezTo>
                    <a:pt x="20" y="102"/>
                    <a:pt x="0" y="75"/>
                    <a:pt x="17" y="59"/>
                  </a:cubicBezTo>
                  <a:cubicBezTo>
                    <a:pt x="34" y="43"/>
                    <a:pt x="90" y="0"/>
                    <a:pt x="126" y="35"/>
                  </a:cubicBezTo>
                  <a:cubicBezTo>
                    <a:pt x="162" y="70"/>
                    <a:pt x="128" y="113"/>
                    <a:pt x="96" y="135"/>
                  </a:cubicBezTo>
                  <a:cubicBezTo>
                    <a:pt x="64" y="157"/>
                    <a:pt x="58" y="151"/>
                    <a:pt x="39" y="126"/>
                  </a:cubicBezTo>
                  <a:close/>
                </a:path>
              </a:pathLst>
            </a:custGeom>
            <a:solidFill>
              <a:srgbClr val="DBBCAD"/>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26" name="Freeform 10"/>
            <p:cNvSpPr>
              <a:spLocks noEditPoints="1"/>
            </p:cNvSpPr>
            <p:nvPr/>
          </p:nvSpPr>
          <p:spPr bwMode="auto">
            <a:xfrm>
              <a:off x="6604795" y="3976000"/>
              <a:ext cx="320569" cy="372217"/>
            </a:xfrm>
            <a:custGeom>
              <a:avLst/>
              <a:gdLst>
                <a:gd name="T0" fmla="*/ 47 w 103"/>
                <a:gd name="T1" fmla="*/ 109 h 119"/>
                <a:gd name="T2" fmla="*/ 61 w 103"/>
                <a:gd name="T3" fmla="*/ 119 h 119"/>
                <a:gd name="T4" fmla="*/ 47 w 103"/>
                <a:gd name="T5" fmla="*/ 102 h 119"/>
                <a:gd name="T6" fmla="*/ 47 w 103"/>
                <a:gd name="T7" fmla="*/ 109 h 119"/>
                <a:gd name="T8" fmla="*/ 47 w 103"/>
                <a:gd name="T9" fmla="*/ 15 h 119"/>
                <a:gd name="T10" fmla="*/ 47 w 103"/>
                <a:gd name="T11" fmla="*/ 9 h 119"/>
                <a:gd name="T12" fmla="*/ 103 w 103"/>
                <a:gd name="T13" fmla="*/ 88 h 119"/>
                <a:gd name="T14" fmla="*/ 47 w 103"/>
                <a:gd name="T15" fmla="*/ 15 h 119"/>
                <a:gd name="T16" fmla="*/ 0 w 103"/>
                <a:gd name="T17" fmla="*/ 37 h 119"/>
                <a:gd name="T18" fmla="*/ 47 w 103"/>
                <a:gd name="T19" fmla="*/ 109 h 119"/>
                <a:gd name="T20" fmla="*/ 47 w 103"/>
                <a:gd name="T21" fmla="*/ 102 h 119"/>
                <a:gd name="T22" fmla="*/ 0 w 103"/>
                <a:gd name="T23" fmla="*/ 37 h 119"/>
                <a:gd name="T24" fmla="*/ 47 w 103"/>
                <a:gd name="T25" fmla="*/ 9 h 119"/>
                <a:gd name="T26" fmla="*/ 47 w 103"/>
                <a:gd name="T27" fmla="*/ 15 h 119"/>
                <a:gd name="T28" fmla="*/ 32 w 103"/>
                <a:gd name="T29" fmla="*/ 0 h 119"/>
                <a:gd name="T30" fmla="*/ 47 w 103"/>
                <a:gd name="T31"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119">
                  <a:moveTo>
                    <a:pt x="47" y="109"/>
                  </a:moveTo>
                  <a:cubicBezTo>
                    <a:pt x="51" y="113"/>
                    <a:pt x="56" y="117"/>
                    <a:pt x="61" y="119"/>
                  </a:cubicBezTo>
                  <a:cubicBezTo>
                    <a:pt x="57" y="115"/>
                    <a:pt x="52" y="108"/>
                    <a:pt x="47" y="102"/>
                  </a:cubicBezTo>
                  <a:cubicBezTo>
                    <a:pt x="47" y="109"/>
                    <a:pt x="47" y="109"/>
                    <a:pt x="47" y="109"/>
                  </a:cubicBezTo>
                  <a:close/>
                  <a:moveTo>
                    <a:pt x="47" y="15"/>
                  </a:moveTo>
                  <a:cubicBezTo>
                    <a:pt x="47" y="9"/>
                    <a:pt x="47" y="9"/>
                    <a:pt x="47" y="9"/>
                  </a:cubicBezTo>
                  <a:cubicBezTo>
                    <a:pt x="70" y="26"/>
                    <a:pt x="93" y="57"/>
                    <a:pt x="103" y="88"/>
                  </a:cubicBezTo>
                  <a:cubicBezTo>
                    <a:pt x="85" y="62"/>
                    <a:pt x="64" y="34"/>
                    <a:pt x="47" y="15"/>
                  </a:cubicBezTo>
                  <a:close/>
                  <a:moveTo>
                    <a:pt x="0" y="37"/>
                  </a:moveTo>
                  <a:cubicBezTo>
                    <a:pt x="7" y="63"/>
                    <a:pt x="27" y="92"/>
                    <a:pt x="47" y="109"/>
                  </a:cubicBezTo>
                  <a:cubicBezTo>
                    <a:pt x="47" y="102"/>
                    <a:pt x="47" y="102"/>
                    <a:pt x="47" y="102"/>
                  </a:cubicBezTo>
                  <a:cubicBezTo>
                    <a:pt x="32" y="82"/>
                    <a:pt x="13" y="57"/>
                    <a:pt x="0" y="37"/>
                  </a:cubicBezTo>
                  <a:close/>
                  <a:moveTo>
                    <a:pt x="47" y="9"/>
                  </a:moveTo>
                  <a:cubicBezTo>
                    <a:pt x="47" y="15"/>
                    <a:pt x="47" y="15"/>
                    <a:pt x="47" y="15"/>
                  </a:cubicBezTo>
                  <a:cubicBezTo>
                    <a:pt x="41" y="9"/>
                    <a:pt x="37" y="4"/>
                    <a:pt x="32" y="0"/>
                  </a:cubicBezTo>
                  <a:cubicBezTo>
                    <a:pt x="37" y="2"/>
                    <a:pt x="42" y="5"/>
                    <a:pt x="47" y="9"/>
                  </a:cubicBezTo>
                  <a:close/>
                </a:path>
              </a:pathLst>
            </a:custGeom>
            <a:solidFill>
              <a:srgbClr val="AB826D"/>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27" name="Freeform 11"/>
            <p:cNvSpPr/>
            <p:nvPr/>
          </p:nvSpPr>
          <p:spPr bwMode="auto">
            <a:xfrm>
              <a:off x="4419993" y="5509234"/>
              <a:ext cx="976503" cy="941632"/>
            </a:xfrm>
            <a:custGeom>
              <a:avLst/>
              <a:gdLst>
                <a:gd name="T0" fmla="*/ 313 w 313"/>
                <a:gd name="T1" fmla="*/ 137 h 302"/>
                <a:gd name="T2" fmla="*/ 50 w 313"/>
                <a:gd name="T3" fmla="*/ 28 h 302"/>
                <a:gd name="T4" fmla="*/ 9 w 313"/>
                <a:gd name="T5" fmla="*/ 106 h 302"/>
                <a:gd name="T6" fmla="*/ 313 w 313"/>
                <a:gd name="T7" fmla="*/ 137 h 302"/>
              </a:gdLst>
              <a:ahLst/>
              <a:cxnLst>
                <a:cxn ang="0">
                  <a:pos x="T0" y="T1"/>
                </a:cxn>
                <a:cxn ang="0">
                  <a:pos x="T2" y="T3"/>
                </a:cxn>
                <a:cxn ang="0">
                  <a:pos x="T4" y="T5"/>
                </a:cxn>
                <a:cxn ang="0">
                  <a:pos x="T6" y="T7"/>
                </a:cxn>
              </a:cxnLst>
              <a:rect l="0" t="0" r="r" b="b"/>
              <a:pathLst>
                <a:path w="313" h="302">
                  <a:moveTo>
                    <a:pt x="313" y="137"/>
                  </a:moveTo>
                  <a:cubicBezTo>
                    <a:pt x="270" y="183"/>
                    <a:pt x="35" y="52"/>
                    <a:pt x="50" y="28"/>
                  </a:cubicBezTo>
                  <a:cubicBezTo>
                    <a:pt x="66" y="0"/>
                    <a:pt x="0" y="23"/>
                    <a:pt x="9" y="106"/>
                  </a:cubicBezTo>
                  <a:cubicBezTo>
                    <a:pt x="19" y="188"/>
                    <a:pt x="274" y="302"/>
                    <a:pt x="313" y="137"/>
                  </a:cubicBezTo>
                  <a:close/>
                </a:path>
              </a:pathLst>
            </a:custGeom>
            <a:solidFill>
              <a:srgbClr val="BD9079"/>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28" name="Freeform 12"/>
            <p:cNvSpPr/>
            <p:nvPr/>
          </p:nvSpPr>
          <p:spPr bwMode="auto">
            <a:xfrm>
              <a:off x="3988457" y="5526490"/>
              <a:ext cx="1462289" cy="1040233"/>
            </a:xfrm>
            <a:custGeom>
              <a:avLst/>
              <a:gdLst>
                <a:gd name="T0" fmla="*/ 448 w 469"/>
                <a:gd name="T1" fmla="*/ 263 h 333"/>
                <a:gd name="T2" fmla="*/ 469 w 469"/>
                <a:gd name="T3" fmla="*/ 215 h 333"/>
                <a:gd name="T4" fmla="*/ 27 w 469"/>
                <a:gd name="T5" fmla="*/ 0 h 333"/>
                <a:gd name="T6" fmla="*/ 21 w 469"/>
                <a:gd name="T7" fmla="*/ 88 h 333"/>
                <a:gd name="T8" fmla="*/ 448 w 469"/>
                <a:gd name="T9" fmla="*/ 263 h 333"/>
              </a:gdLst>
              <a:ahLst/>
              <a:cxnLst>
                <a:cxn ang="0">
                  <a:pos x="T0" y="T1"/>
                </a:cxn>
                <a:cxn ang="0">
                  <a:pos x="T2" y="T3"/>
                </a:cxn>
                <a:cxn ang="0">
                  <a:pos x="T4" y="T5"/>
                </a:cxn>
                <a:cxn ang="0">
                  <a:pos x="T6" y="T7"/>
                </a:cxn>
                <a:cxn ang="0">
                  <a:pos x="T8" y="T9"/>
                </a:cxn>
              </a:cxnLst>
              <a:rect l="0" t="0" r="r" b="b"/>
              <a:pathLst>
                <a:path w="469" h="333">
                  <a:moveTo>
                    <a:pt x="448" y="263"/>
                  </a:moveTo>
                  <a:cubicBezTo>
                    <a:pt x="464" y="257"/>
                    <a:pt x="469" y="215"/>
                    <a:pt x="469" y="215"/>
                  </a:cubicBezTo>
                  <a:cubicBezTo>
                    <a:pt x="423" y="170"/>
                    <a:pt x="150" y="35"/>
                    <a:pt x="27" y="0"/>
                  </a:cubicBezTo>
                  <a:cubicBezTo>
                    <a:pt x="27" y="0"/>
                    <a:pt x="0" y="31"/>
                    <a:pt x="21" y="88"/>
                  </a:cubicBezTo>
                  <a:cubicBezTo>
                    <a:pt x="42" y="145"/>
                    <a:pt x="359" y="333"/>
                    <a:pt x="448" y="263"/>
                  </a:cubicBezTo>
                  <a:close/>
                </a:path>
              </a:pathLst>
            </a:custGeom>
            <a:solidFill>
              <a:srgbClr val="DBF4FF"/>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29" name="Freeform 13"/>
            <p:cNvSpPr/>
            <p:nvPr/>
          </p:nvSpPr>
          <p:spPr bwMode="auto">
            <a:xfrm>
              <a:off x="3830638" y="5588114"/>
              <a:ext cx="1649699" cy="1141299"/>
            </a:xfrm>
            <a:custGeom>
              <a:avLst/>
              <a:gdLst>
                <a:gd name="T0" fmla="*/ 467 w 529"/>
                <a:gd name="T1" fmla="*/ 366 h 366"/>
                <a:gd name="T2" fmla="*/ 516 w 529"/>
                <a:gd name="T3" fmla="*/ 252 h 366"/>
                <a:gd name="T4" fmla="*/ 411 w 529"/>
                <a:gd name="T5" fmla="*/ 164 h 366"/>
                <a:gd name="T6" fmla="*/ 65 w 529"/>
                <a:gd name="T7" fmla="*/ 0 h 366"/>
                <a:gd name="T8" fmla="*/ 0 w 529"/>
                <a:gd name="T9" fmla="*/ 113 h 366"/>
                <a:gd name="T10" fmla="*/ 0 w 529"/>
                <a:gd name="T11" fmla="*/ 366 h 366"/>
                <a:gd name="T12" fmla="*/ 467 w 529"/>
                <a:gd name="T13" fmla="*/ 366 h 366"/>
              </a:gdLst>
              <a:ahLst/>
              <a:cxnLst>
                <a:cxn ang="0">
                  <a:pos x="T0" y="T1"/>
                </a:cxn>
                <a:cxn ang="0">
                  <a:pos x="T2" y="T3"/>
                </a:cxn>
                <a:cxn ang="0">
                  <a:pos x="T4" y="T5"/>
                </a:cxn>
                <a:cxn ang="0">
                  <a:pos x="T6" y="T7"/>
                </a:cxn>
                <a:cxn ang="0">
                  <a:pos x="T8" y="T9"/>
                </a:cxn>
                <a:cxn ang="0">
                  <a:pos x="T10" y="T11"/>
                </a:cxn>
                <a:cxn ang="0">
                  <a:pos x="T12" y="T13"/>
                </a:cxn>
              </a:cxnLst>
              <a:rect l="0" t="0" r="r" b="b"/>
              <a:pathLst>
                <a:path w="529" h="366">
                  <a:moveTo>
                    <a:pt x="467" y="366"/>
                  </a:moveTo>
                  <a:cubicBezTo>
                    <a:pt x="491" y="312"/>
                    <a:pt x="509" y="266"/>
                    <a:pt x="516" y="252"/>
                  </a:cubicBezTo>
                  <a:cubicBezTo>
                    <a:pt x="529" y="227"/>
                    <a:pt x="486" y="207"/>
                    <a:pt x="411" y="164"/>
                  </a:cubicBezTo>
                  <a:cubicBezTo>
                    <a:pt x="337" y="122"/>
                    <a:pt x="91" y="7"/>
                    <a:pt x="65" y="0"/>
                  </a:cubicBezTo>
                  <a:cubicBezTo>
                    <a:pt x="54" y="18"/>
                    <a:pt x="31" y="60"/>
                    <a:pt x="0" y="113"/>
                  </a:cubicBezTo>
                  <a:cubicBezTo>
                    <a:pt x="0" y="366"/>
                    <a:pt x="0" y="366"/>
                    <a:pt x="0" y="366"/>
                  </a:cubicBezTo>
                  <a:lnTo>
                    <a:pt x="467" y="366"/>
                  </a:lnTo>
                  <a:close/>
                </a:path>
              </a:pathLst>
            </a:custGeom>
            <a:solidFill>
              <a:srgbClr val="092224"/>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30" name="Freeform 14"/>
            <p:cNvSpPr/>
            <p:nvPr/>
          </p:nvSpPr>
          <p:spPr bwMode="auto">
            <a:xfrm>
              <a:off x="6730556" y="3766475"/>
              <a:ext cx="96172" cy="78880"/>
            </a:xfrm>
            <a:custGeom>
              <a:avLst/>
              <a:gdLst>
                <a:gd name="T0" fmla="*/ 0 w 31"/>
                <a:gd name="T1" fmla="*/ 25 h 25"/>
                <a:gd name="T2" fmla="*/ 2 w 31"/>
                <a:gd name="T3" fmla="*/ 10 h 25"/>
                <a:gd name="T4" fmla="*/ 16 w 31"/>
                <a:gd name="T5" fmla="*/ 0 h 25"/>
                <a:gd name="T6" fmla="*/ 31 w 31"/>
                <a:gd name="T7" fmla="*/ 4 h 25"/>
                <a:gd name="T8" fmla="*/ 0 w 31"/>
                <a:gd name="T9" fmla="*/ 25 h 25"/>
              </a:gdLst>
              <a:ahLst/>
              <a:cxnLst>
                <a:cxn ang="0">
                  <a:pos x="T0" y="T1"/>
                </a:cxn>
                <a:cxn ang="0">
                  <a:pos x="T2" y="T3"/>
                </a:cxn>
                <a:cxn ang="0">
                  <a:pos x="T4" y="T5"/>
                </a:cxn>
                <a:cxn ang="0">
                  <a:pos x="T6" y="T7"/>
                </a:cxn>
                <a:cxn ang="0">
                  <a:pos x="T8" y="T9"/>
                </a:cxn>
              </a:cxnLst>
              <a:rect l="0" t="0" r="r" b="b"/>
              <a:pathLst>
                <a:path w="31" h="25">
                  <a:moveTo>
                    <a:pt x="0" y="25"/>
                  </a:moveTo>
                  <a:cubicBezTo>
                    <a:pt x="2" y="10"/>
                    <a:pt x="2" y="10"/>
                    <a:pt x="2" y="10"/>
                  </a:cubicBezTo>
                  <a:cubicBezTo>
                    <a:pt x="7" y="6"/>
                    <a:pt x="11" y="3"/>
                    <a:pt x="16" y="0"/>
                  </a:cubicBezTo>
                  <a:cubicBezTo>
                    <a:pt x="21" y="2"/>
                    <a:pt x="27" y="4"/>
                    <a:pt x="31" y="4"/>
                  </a:cubicBezTo>
                  <a:cubicBezTo>
                    <a:pt x="23" y="9"/>
                    <a:pt x="13" y="16"/>
                    <a:pt x="0" y="25"/>
                  </a:cubicBezTo>
                  <a:close/>
                </a:path>
              </a:pathLst>
            </a:custGeom>
            <a:noFill/>
            <a:ln w="4763"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31" name="Freeform 15"/>
            <p:cNvSpPr/>
            <p:nvPr/>
          </p:nvSpPr>
          <p:spPr bwMode="auto">
            <a:xfrm>
              <a:off x="5144972" y="3564345"/>
              <a:ext cx="2285904" cy="2250550"/>
            </a:xfrm>
            <a:custGeom>
              <a:avLst/>
              <a:gdLst>
                <a:gd name="T0" fmla="*/ 181 w 733"/>
                <a:gd name="T1" fmla="*/ 718 h 721"/>
                <a:gd name="T2" fmla="*/ 199 w 733"/>
                <a:gd name="T3" fmla="*/ 700 h 721"/>
                <a:gd name="T4" fmla="*/ 294 w 733"/>
                <a:gd name="T5" fmla="*/ 602 h 721"/>
                <a:gd name="T6" fmla="*/ 317 w 733"/>
                <a:gd name="T7" fmla="*/ 576 h 721"/>
                <a:gd name="T8" fmla="*/ 332 w 733"/>
                <a:gd name="T9" fmla="*/ 554 h 721"/>
                <a:gd name="T10" fmla="*/ 348 w 733"/>
                <a:gd name="T11" fmla="*/ 520 h 721"/>
                <a:gd name="T12" fmla="*/ 349 w 733"/>
                <a:gd name="T13" fmla="*/ 516 h 721"/>
                <a:gd name="T14" fmla="*/ 364 w 733"/>
                <a:gd name="T15" fmla="*/ 473 h 721"/>
                <a:gd name="T16" fmla="*/ 429 w 733"/>
                <a:gd name="T17" fmla="*/ 380 h 721"/>
                <a:gd name="T18" fmla="*/ 551 w 733"/>
                <a:gd name="T19" fmla="*/ 277 h 721"/>
                <a:gd name="T20" fmla="*/ 551 w 733"/>
                <a:gd name="T21" fmla="*/ 275 h 721"/>
                <a:gd name="T22" fmla="*/ 642 w 733"/>
                <a:gd name="T23" fmla="*/ 198 h 721"/>
                <a:gd name="T24" fmla="*/ 697 w 733"/>
                <a:gd name="T25" fmla="*/ 135 h 721"/>
                <a:gd name="T26" fmla="*/ 704 w 733"/>
                <a:gd name="T27" fmla="*/ 133 h 721"/>
                <a:gd name="T28" fmla="*/ 729 w 733"/>
                <a:gd name="T29" fmla="*/ 58 h 721"/>
                <a:gd name="T30" fmla="*/ 680 w 733"/>
                <a:gd name="T31" fmla="*/ 15 h 721"/>
                <a:gd name="T32" fmla="*/ 322 w 733"/>
                <a:gd name="T33" fmla="*/ 239 h 721"/>
                <a:gd name="T34" fmla="*/ 181 w 733"/>
                <a:gd name="T35" fmla="*/ 718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3" h="721">
                  <a:moveTo>
                    <a:pt x="181" y="718"/>
                  </a:moveTo>
                  <a:cubicBezTo>
                    <a:pt x="187" y="712"/>
                    <a:pt x="193" y="706"/>
                    <a:pt x="199" y="700"/>
                  </a:cubicBezTo>
                  <a:cubicBezTo>
                    <a:pt x="224" y="666"/>
                    <a:pt x="262" y="636"/>
                    <a:pt x="294" y="602"/>
                  </a:cubicBezTo>
                  <a:cubicBezTo>
                    <a:pt x="301" y="594"/>
                    <a:pt x="309" y="585"/>
                    <a:pt x="317" y="576"/>
                  </a:cubicBezTo>
                  <a:cubicBezTo>
                    <a:pt x="322" y="569"/>
                    <a:pt x="328" y="562"/>
                    <a:pt x="332" y="554"/>
                  </a:cubicBezTo>
                  <a:cubicBezTo>
                    <a:pt x="338" y="544"/>
                    <a:pt x="343" y="532"/>
                    <a:pt x="348" y="520"/>
                  </a:cubicBezTo>
                  <a:cubicBezTo>
                    <a:pt x="348" y="519"/>
                    <a:pt x="349" y="518"/>
                    <a:pt x="349" y="516"/>
                  </a:cubicBezTo>
                  <a:cubicBezTo>
                    <a:pt x="354" y="499"/>
                    <a:pt x="359" y="485"/>
                    <a:pt x="364" y="473"/>
                  </a:cubicBezTo>
                  <a:cubicBezTo>
                    <a:pt x="369" y="458"/>
                    <a:pt x="412" y="401"/>
                    <a:pt x="429" y="380"/>
                  </a:cubicBezTo>
                  <a:cubicBezTo>
                    <a:pt x="442" y="364"/>
                    <a:pt x="495" y="323"/>
                    <a:pt x="551" y="277"/>
                  </a:cubicBezTo>
                  <a:cubicBezTo>
                    <a:pt x="551" y="276"/>
                    <a:pt x="551" y="275"/>
                    <a:pt x="551" y="275"/>
                  </a:cubicBezTo>
                  <a:cubicBezTo>
                    <a:pt x="551" y="275"/>
                    <a:pt x="601" y="237"/>
                    <a:pt x="642" y="198"/>
                  </a:cubicBezTo>
                  <a:cubicBezTo>
                    <a:pt x="683" y="159"/>
                    <a:pt x="697" y="135"/>
                    <a:pt x="697" y="135"/>
                  </a:cubicBezTo>
                  <a:cubicBezTo>
                    <a:pt x="697" y="135"/>
                    <a:pt x="700" y="134"/>
                    <a:pt x="704" y="133"/>
                  </a:cubicBezTo>
                  <a:cubicBezTo>
                    <a:pt x="728" y="100"/>
                    <a:pt x="733" y="75"/>
                    <a:pt x="729" y="58"/>
                  </a:cubicBezTo>
                  <a:cubicBezTo>
                    <a:pt x="714" y="43"/>
                    <a:pt x="694" y="28"/>
                    <a:pt x="680" y="15"/>
                  </a:cubicBezTo>
                  <a:cubicBezTo>
                    <a:pt x="570" y="0"/>
                    <a:pt x="392" y="166"/>
                    <a:pt x="322" y="239"/>
                  </a:cubicBezTo>
                  <a:cubicBezTo>
                    <a:pt x="0" y="401"/>
                    <a:pt x="128" y="721"/>
                    <a:pt x="181" y="718"/>
                  </a:cubicBezTo>
                  <a:close/>
                </a:path>
              </a:pathLst>
            </a:custGeom>
            <a:solidFill>
              <a:srgbClr val="BD9079"/>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32" name="Freeform 16"/>
            <p:cNvSpPr>
              <a:spLocks noEditPoints="1"/>
            </p:cNvSpPr>
            <p:nvPr/>
          </p:nvSpPr>
          <p:spPr bwMode="auto">
            <a:xfrm>
              <a:off x="5845293" y="3608715"/>
              <a:ext cx="1336527" cy="892332"/>
            </a:xfrm>
            <a:custGeom>
              <a:avLst/>
              <a:gdLst>
                <a:gd name="T0" fmla="*/ 0 w 429"/>
                <a:gd name="T1" fmla="*/ 286 h 286"/>
                <a:gd name="T2" fmla="*/ 1 w 429"/>
                <a:gd name="T3" fmla="*/ 284 h 286"/>
                <a:gd name="T4" fmla="*/ 74 w 429"/>
                <a:gd name="T5" fmla="*/ 234 h 286"/>
                <a:gd name="T6" fmla="*/ 0 w 429"/>
                <a:gd name="T7" fmla="*/ 286 h 286"/>
                <a:gd name="T8" fmla="*/ 429 w 429"/>
                <a:gd name="T9" fmla="*/ 0 h 286"/>
                <a:gd name="T10" fmla="*/ 242 w 429"/>
                <a:gd name="T11" fmla="*/ 107 h 286"/>
                <a:gd name="T12" fmla="*/ 124 w 429"/>
                <a:gd name="T13" fmla="*/ 203 h 286"/>
                <a:gd name="T14" fmla="*/ 94 w 429"/>
                <a:gd name="T15" fmla="*/ 222 h 286"/>
                <a:gd name="T16" fmla="*/ 429 w 429"/>
                <a:gd name="T17"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286">
                  <a:moveTo>
                    <a:pt x="0" y="286"/>
                  </a:moveTo>
                  <a:cubicBezTo>
                    <a:pt x="0" y="285"/>
                    <a:pt x="1" y="284"/>
                    <a:pt x="1" y="284"/>
                  </a:cubicBezTo>
                  <a:cubicBezTo>
                    <a:pt x="22" y="266"/>
                    <a:pt x="46" y="250"/>
                    <a:pt x="74" y="234"/>
                  </a:cubicBezTo>
                  <a:cubicBezTo>
                    <a:pt x="48" y="250"/>
                    <a:pt x="25" y="263"/>
                    <a:pt x="0" y="286"/>
                  </a:cubicBezTo>
                  <a:close/>
                  <a:moveTo>
                    <a:pt x="429" y="0"/>
                  </a:moveTo>
                  <a:cubicBezTo>
                    <a:pt x="394" y="12"/>
                    <a:pt x="352" y="24"/>
                    <a:pt x="242" y="107"/>
                  </a:cubicBezTo>
                  <a:cubicBezTo>
                    <a:pt x="191" y="145"/>
                    <a:pt x="156" y="181"/>
                    <a:pt x="124" y="203"/>
                  </a:cubicBezTo>
                  <a:cubicBezTo>
                    <a:pt x="114" y="210"/>
                    <a:pt x="104" y="217"/>
                    <a:pt x="94" y="222"/>
                  </a:cubicBezTo>
                  <a:cubicBezTo>
                    <a:pt x="166" y="150"/>
                    <a:pt x="323" y="2"/>
                    <a:pt x="429" y="0"/>
                  </a:cubicBezTo>
                  <a:close/>
                </a:path>
              </a:pathLst>
            </a:custGeom>
            <a:solidFill>
              <a:srgbClr val="8C6A58"/>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33" name="Freeform 17"/>
            <p:cNvSpPr/>
            <p:nvPr/>
          </p:nvSpPr>
          <p:spPr bwMode="auto">
            <a:xfrm>
              <a:off x="5344711" y="4136226"/>
              <a:ext cx="1395709" cy="1587464"/>
            </a:xfrm>
            <a:custGeom>
              <a:avLst/>
              <a:gdLst>
                <a:gd name="T0" fmla="*/ 79 w 448"/>
                <a:gd name="T1" fmla="*/ 509 h 509"/>
                <a:gd name="T2" fmla="*/ 181 w 448"/>
                <a:gd name="T3" fmla="*/ 363 h 509"/>
                <a:gd name="T4" fmla="*/ 367 w 448"/>
                <a:gd name="T5" fmla="*/ 125 h 509"/>
                <a:gd name="T6" fmla="*/ 415 w 448"/>
                <a:gd name="T7" fmla="*/ 46 h 509"/>
                <a:gd name="T8" fmla="*/ 310 w 448"/>
                <a:gd name="T9" fmla="*/ 52 h 509"/>
                <a:gd name="T10" fmla="*/ 148 w 448"/>
                <a:gd name="T11" fmla="*/ 126 h 509"/>
                <a:gd name="T12" fmla="*/ 79 w 448"/>
                <a:gd name="T13" fmla="*/ 509 h 509"/>
              </a:gdLst>
              <a:ahLst/>
              <a:cxnLst>
                <a:cxn ang="0">
                  <a:pos x="T0" y="T1"/>
                </a:cxn>
                <a:cxn ang="0">
                  <a:pos x="T2" y="T3"/>
                </a:cxn>
                <a:cxn ang="0">
                  <a:pos x="T4" y="T5"/>
                </a:cxn>
                <a:cxn ang="0">
                  <a:pos x="T6" y="T7"/>
                </a:cxn>
                <a:cxn ang="0">
                  <a:pos x="T8" y="T9"/>
                </a:cxn>
                <a:cxn ang="0">
                  <a:pos x="T10" y="T11"/>
                </a:cxn>
                <a:cxn ang="0">
                  <a:pos x="T12" y="T13"/>
                </a:cxn>
              </a:cxnLst>
              <a:rect l="0" t="0" r="r" b="b"/>
              <a:pathLst>
                <a:path w="448" h="509">
                  <a:moveTo>
                    <a:pt x="79" y="509"/>
                  </a:moveTo>
                  <a:cubicBezTo>
                    <a:pt x="118" y="463"/>
                    <a:pt x="155" y="413"/>
                    <a:pt x="181" y="363"/>
                  </a:cubicBezTo>
                  <a:cubicBezTo>
                    <a:pt x="247" y="233"/>
                    <a:pt x="285" y="176"/>
                    <a:pt x="367" y="125"/>
                  </a:cubicBezTo>
                  <a:cubicBezTo>
                    <a:pt x="448" y="74"/>
                    <a:pt x="435" y="69"/>
                    <a:pt x="415" y="46"/>
                  </a:cubicBezTo>
                  <a:cubicBezTo>
                    <a:pt x="395" y="24"/>
                    <a:pt x="366" y="0"/>
                    <a:pt x="310" y="52"/>
                  </a:cubicBezTo>
                  <a:cubicBezTo>
                    <a:pt x="256" y="100"/>
                    <a:pt x="179" y="145"/>
                    <a:pt x="148" y="126"/>
                  </a:cubicBezTo>
                  <a:cubicBezTo>
                    <a:pt x="0" y="261"/>
                    <a:pt x="35" y="442"/>
                    <a:pt x="79" y="509"/>
                  </a:cubicBezTo>
                  <a:close/>
                </a:path>
              </a:pathLst>
            </a:custGeom>
            <a:solidFill>
              <a:srgbClr val="C99E88"/>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34" name="Freeform 18"/>
            <p:cNvSpPr/>
            <p:nvPr/>
          </p:nvSpPr>
          <p:spPr bwMode="auto">
            <a:xfrm>
              <a:off x="6437113" y="3473139"/>
              <a:ext cx="1092400" cy="771548"/>
            </a:xfrm>
            <a:custGeom>
              <a:avLst/>
              <a:gdLst>
                <a:gd name="T0" fmla="*/ 0 w 350"/>
                <a:gd name="T1" fmla="*/ 190 h 247"/>
                <a:gd name="T2" fmla="*/ 291 w 350"/>
                <a:gd name="T3" fmla="*/ 58 h 247"/>
                <a:gd name="T4" fmla="*/ 199 w 350"/>
                <a:gd name="T5" fmla="*/ 247 h 247"/>
                <a:gd name="T6" fmla="*/ 176 w 350"/>
                <a:gd name="T7" fmla="*/ 227 h 247"/>
                <a:gd name="T8" fmla="*/ 0 w 350"/>
                <a:gd name="T9" fmla="*/ 190 h 247"/>
              </a:gdLst>
              <a:ahLst/>
              <a:cxnLst>
                <a:cxn ang="0">
                  <a:pos x="T0" y="T1"/>
                </a:cxn>
                <a:cxn ang="0">
                  <a:pos x="T2" y="T3"/>
                </a:cxn>
                <a:cxn ang="0">
                  <a:pos x="T4" y="T5"/>
                </a:cxn>
                <a:cxn ang="0">
                  <a:pos x="T6" y="T7"/>
                </a:cxn>
                <a:cxn ang="0">
                  <a:pos x="T8" y="T9"/>
                </a:cxn>
              </a:cxnLst>
              <a:rect l="0" t="0" r="r" b="b"/>
              <a:pathLst>
                <a:path w="350" h="247">
                  <a:moveTo>
                    <a:pt x="0" y="190"/>
                  </a:moveTo>
                  <a:cubicBezTo>
                    <a:pt x="88" y="117"/>
                    <a:pt x="232" y="0"/>
                    <a:pt x="291" y="58"/>
                  </a:cubicBezTo>
                  <a:cubicBezTo>
                    <a:pt x="350" y="115"/>
                    <a:pt x="260" y="189"/>
                    <a:pt x="199" y="247"/>
                  </a:cubicBezTo>
                  <a:cubicBezTo>
                    <a:pt x="193" y="239"/>
                    <a:pt x="183" y="231"/>
                    <a:pt x="176" y="227"/>
                  </a:cubicBezTo>
                  <a:cubicBezTo>
                    <a:pt x="126" y="200"/>
                    <a:pt x="67" y="169"/>
                    <a:pt x="0" y="190"/>
                  </a:cubicBezTo>
                  <a:close/>
                </a:path>
              </a:pathLst>
            </a:custGeom>
            <a:solidFill>
              <a:srgbClr val="BD9079"/>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35" name="Freeform 19"/>
            <p:cNvSpPr/>
            <p:nvPr/>
          </p:nvSpPr>
          <p:spPr bwMode="auto">
            <a:xfrm>
              <a:off x="6932761" y="3569275"/>
              <a:ext cx="505514" cy="490536"/>
            </a:xfrm>
            <a:custGeom>
              <a:avLst/>
              <a:gdLst>
                <a:gd name="T0" fmla="*/ 39 w 162"/>
                <a:gd name="T1" fmla="*/ 126 h 157"/>
                <a:gd name="T2" fmla="*/ 17 w 162"/>
                <a:gd name="T3" fmla="*/ 59 h 157"/>
                <a:gd name="T4" fmla="*/ 126 w 162"/>
                <a:gd name="T5" fmla="*/ 35 h 157"/>
                <a:gd name="T6" fmla="*/ 96 w 162"/>
                <a:gd name="T7" fmla="*/ 135 h 157"/>
                <a:gd name="T8" fmla="*/ 39 w 162"/>
                <a:gd name="T9" fmla="*/ 126 h 157"/>
              </a:gdLst>
              <a:ahLst/>
              <a:cxnLst>
                <a:cxn ang="0">
                  <a:pos x="T0" y="T1"/>
                </a:cxn>
                <a:cxn ang="0">
                  <a:pos x="T2" y="T3"/>
                </a:cxn>
                <a:cxn ang="0">
                  <a:pos x="T4" y="T5"/>
                </a:cxn>
                <a:cxn ang="0">
                  <a:pos x="T6" y="T7"/>
                </a:cxn>
                <a:cxn ang="0">
                  <a:pos x="T8" y="T9"/>
                </a:cxn>
              </a:cxnLst>
              <a:rect l="0" t="0" r="r" b="b"/>
              <a:pathLst>
                <a:path w="162" h="157">
                  <a:moveTo>
                    <a:pt x="39" y="126"/>
                  </a:moveTo>
                  <a:cubicBezTo>
                    <a:pt x="20" y="102"/>
                    <a:pt x="0" y="75"/>
                    <a:pt x="17" y="59"/>
                  </a:cubicBezTo>
                  <a:cubicBezTo>
                    <a:pt x="34" y="43"/>
                    <a:pt x="90" y="0"/>
                    <a:pt x="126" y="35"/>
                  </a:cubicBezTo>
                  <a:cubicBezTo>
                    <a:pt x="162" y="70"/>
                    <a:pt x="128" y="113"/>
                    <a:pt x="96" y="135"/>
                  </a:cubicBezTo>
                  <a:cubicBezTo>
                    <a:pt x="64" y="157"/>
                    <a:pt x="58" y="151"/>
                    <a:pt x="39" y="126"/>
                  </a:cubicBezTo>
                  <a:close/>
                </a:path>
              </a:pathLst>
            </a:custGeom>
            <a:solidFill>
              <a:srgbClr val="DBBCAD"/>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sp>
          <p:nvSpPr>
            <p:cNvPr id="36" name="Freeform 20"/>
            <p:cNvSpPr>
              <a:spLocks noEditPoints="1"/>
            </p:cNvSpPr>
            <p:nvPr/>
          </p:nvSpPr>
          <p:spPr bwMode="auto">
            <a:xfrm>
              <a:off x="6604795" y="3976000"/>
              <a:ext cx="320569" cy="372217"/>
            </a:xfrm>
            <a:custGeom>
              <a:avLst/>
              <a:gdLst>
                <a:gd name="T0" fmla="*/ 47 w 103"/>
                <a:gd name="T1" fmla="*/ 109 h 119"/>
                <a:gd name="T2" fmla="*/ 61 w 103"/>
                <a:gd name="T3" fmla="*/ 119 h 119"/>
                <a:gd name="T4" fmla="*/ 47 w 103"/>
                <a:gd name="T5" fmla="*/ 102 h 119"/>
                <a:gd name="T6" fmla="*/ 47 w 103"/>
                <a:gd name="T7" fmla="*/ 109 h 119"/>
                <a:gd name="T8" fmla="*/ 47 w 103"/>
                <a:gd name="T9" fmla="*/ 15 h 119"/>
                <a:gd name="T10" fmla="*/ 47 w 103"/>
                <a:gd name="T11" fmla="*/ 9 h 119"/>
                <a:gd name="T12" fmla="*/ 103 w 103"/>
                <a:gd name="T13" fmla="*/ 88 h 119"/>
                <a:gd name="T14" fmla="*/ 47 w 103"/>
                <a:gd name="T15" fmla="*/ 15 h 119"/>
                <a:gd name="T16" fmla="*/ 0 w 103"/>
                <a:gd name="T17" fmla="*/ 37 h 119"/>
                <a:gd name="T18" fmla="*/ 47 w 103"/>
                <a:gd name="T19" fmla="*/ 109 h 119"/>
                <a:gd name="T20" fmla="*/ 47 w 103"/>
                <a:gd name="T21" fmla="*/ 102 h 119"/>
                <a:gd name="T22" fmla="*/ 0 w 103"/>
                <a:gd name="T23" fmla="*/ 37 h 119"/>
                <a:gd name="T24" fmla="*/ 47 w 103"/>
                <a:gd name="T25" fmla="*/ 9 h 119"/>
                <a:gd name="T26" fmla="*/ 47 w 103"/>
                <a:gd name="T27" fmla="*/ 15 h 119"/>
                <a:gd name="T28" fmla="*/ 32 w 103"/>
                <a:gd name="T29" fmla="*/ 0 h 119"/>
                <a:gd name="T30" fmla="*/ 47 w 103"/>
                <a:gd name="T31" fmla="*/ 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119">
                  <a:moveTo>
                    <a:pt x="47" y="109"/>
                  </a:moveTo>
                  <a:cubicBezTo>
                    <a:pt x="51" y="113"/>
                    <a:pt x="56" y="117"/>
                    <a:pt x="61" y="119"/>
                  </a:cubicBezTo>
                  <a:cubicBezTo>
                    <a:pt x="57" y="115"/>
                    <a:pt x="52" y="108"/>
                    <a:pt x="47" y="102"/>
                  </a:cubicBezTo>
                  <a:cubicBezTo>
                    <a:pt x="47" y="109"/>
                    <a:pt x="47" y="109"/>
                    <a:pt x="47" y="109"/>
                  </a:cubicBezTo>
                  <a:close/>
                  <a:moveTo>
                    <a:pt x="47" y="15"/>
                  </a:moveTo>
                  <a:cubicBezTo>
                    <a:pt x="47" y="9"/>
                    <a:pt x="47" y="9"/>
                    <a:pt x="47" y="9"/>
                  </a:cubicBezTo>
                  <a:cubicBezTo>
                    <a:pt x="70" y="26"/>
                    <a:pt x="93" y="57"/>
                    <a:pt x="103" y="88"/>
                  </a:cubicBezTo>
                  <a:cubicBezTo>
                    <a:pt x="85" y="62"/>
                    <a:pt x="64" y="34"/>
                    <a:pt x="47" y="15"/>
                  </a:cubicBezTo>
                  <a:close/>
                  <a:moveTo>
                    <a:pt x="0" y="37"/>
                  </a:moveTo>
                  <a:cubicBezTo>
                    <a:pt x="7" y="63"/>
                    <a:pt x="27" y="92"/>
                    <a:pt x="47" y="109"/>
                  </a:cubicBezTo>
                  <a:cubicBezTo>
                    <a:pt x="47" y="102"/>
                    <a:pt x="47" y="102"/>
                    <a:pt x="47" y="102"/>
                  </a:cubicBezTo>
                  <a:cubicBezTo>
                    <a:pt x="32" y="82"/>
                    <a:pt x="13" y="57"/>
                    <a:pt x="0" y="37"/>
                  </a:cubicBezTo>
                  <a:close/>
                  <a:moveTo>
                    <a:pt x="47" y="9"/>
                  </a:moveTo>
                  <a:cubicBezTo>
                    <a:pt x="47" y="15"/>
                    <a:pt x="47" y="15"/>
                    <a:pt x="47" y="15"/>
                  </a:cubicBezTo>
                  <a:cubicBezTo>
                    <a:pt x="41" y="9"/>
                    <a:pt x="37" y="4"/>
                    <a:pt x="32" y="0"/>
                  </a:cubicBezTo>
                  <a:cubicBezTo>
                    <a:pt x="37" y="2"/>
                    <a:pt x="42" y="5"/>
                    <a:pt x="47" y="9"/>
                  </a:cubicBezTo>
                  <a:close/>
                </a:path>
              </a:pathLst>
            </a:custGeom>
            <a:solidFill>
              <a:srgbClr val="8C6A58"/>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p>
              <a:pPr defTabSz="950595">
                <a:defRPr/>
              </a:pPr>
              <a:endParaRPr lang="en-AU" sz="1405" kern="0">
                <a:solidFill>
                  <a:sysClr val="windowText" lastClr="0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build="p"/>
      <p:bldP spid="6" grpId="0" animBg="1"/>
      <p:bldP spid="7" grpId="0" animBg="1"/>
      <p:bldP spid="8" grpId="0" animBg="1"/>
      <p:bldP spid="9" grpId="0" animBg="1"/>
      <p:bldP spid="10" grpId="0" animBg="1"/>
      <p:bldP spid="11" grpId="0" animBg="1"/>
      <p:bldP spid="12" grpId="0" animBg="1"/>
      <p:bldP spid="13"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Rectangle 8"/>
          <p:cNvSpPr>
            <a:spLocks noChangeArrowheads="1"/>
          </p:cNvSpPr>
          <p:nvPr/>
        </p:nvSpPr>
        <p:spPr bwMode="auto">
          <a:xfrm>
            <a:off x="6113" y="3737826"/>
            <a:ext cx="4409772" cy="279314"/>
          </a:xfrm>
          <a:prstGeom prst="rect">
            <a:avLst/>
          </a:pr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400">
              <a:solidFill>
                <a:srgbClr val="000000"/>
              </a:solidFill>
              <a:latin typeface="+mn-lt"/>
              <a:ea typeface="+mn-ea"/>
              <a:cs typeface="+mn-ea"/>
              <a:sym typeface="+mn-lt"/>
            </a:endParaRPr>
          </a:p>
        </p:txBody>
      </p:sp>
      <p:sp>
        <p:nvSpPr>
          <p:cNvPr id="6" name="AutoShape 3"/>
          <p:cNvSpPr>
            <a:spLocks noChangeAspect="1" noChangeArrowheads="1" noTextEdit="1"/>
          </p:cNvSpPr>
          <p:nvPr/>
        </p:nvSpPr>
        <p:spPr bwMode="auto">
          <a:xfrm>
            <a:off x="-2351" y="1551985"/>
            <a:ext cx="5226554" cy="460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400">
              <a:solidFill>
                <a:srgbClr val="000000"/>
              </a:solidFill>
              <a:latin typeface="+mn-lt"/>
              <a:ea typeface="+mn-ea"/>
              <a:cs typeface="+mn-ea"/>
              <a:sym typeface="+mn-lt"/>
            </a:endParaRPr>
          </a:p>
        </p:txBody>
      </p:sp>
      <p:sp>
        <p:nvSpPr>
          <p:cNvPr id="7" name="Freeform 9"/>
          <p:cNvSpPr>
            <a:spLocks noChangeArrowheads="1"/>
          </p:cNvSpPr>
          <p:nvPr/>
        </p:nvSpPr>
        <p:spPr bwMode="auto">
          <a:xfrm>
            <a:off x="1881" y="2779273"/>
            <a:ext cx="4348407" cy="859102"/>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8" name="Freeform 10"/>
          <p:cNvSpPr>
            <a:spLocks noChangeArrowheads="1"/>
          </p:cNvSpPr>
          <p:nvPr/>
        </p:nvSpPr>
        <p:spPr bwMode="auto">
          <a:xfrm>
            <a:off x="1881" y="1949796"/>
            <a:ext cx="4121994" cy="1290768"/>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9" name="Freeform 11"/>
          <p:cNvSpPr>
            <a:spLocks noChangeArrowheads="1"/>
          </p:cNvSpPr>
          <p:nvPr/>
        </p:nvSpPr>
        <p:spPr bwMode="auto">
          <a:xfrm>
            <a:off x="10345" y="4122941"/>
            <a:ext cx="4348407" cy="859102"/>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10" name="Freeform 12"/>
          <p:cNvSpPr>
            <a:spLocks noChangeArrowheads="1"/>
          </p:cNvSpPr>
          <p:nvPr/>
        </p:nvSpPr>
        <p:spPr bwMode="auto">
          <a:xfrm>
            <a:off x="10346" y="4524983"/>
            <a:ext cx="4117762" cy="1286536"/>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371D1F"/>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zh-CN" sz="2135">
              <a:solidFill>
                <a:srgbClr val="000000"/>
              </a:solidFill>
              <a:latin typeface="+mn-lt"/>
              <a:ea typeface="+mn-ea"/>
              <a:cs typeface="+mn-ea"/>
              <a:sym typeface="+mn-lt"/>
            </a:endParaRPr>
          </a:p>
        </p:txBody>
      </p:sp>
      <p:sp>
        <p:nvSpPr>
          <p:cNvPr id="11" name="矩形 10"/>
          <p:cNvSpPr>
            <a:spLocks noChangeArrowheads="1"/>
          </p:cNvSpPr>
          <p:nvPr/>
        </p:nvSpPr>
        <p:spPr bwMode="auto">
          <a:xfrm>
            <a:off x="4904684" y="1528708"/>
            <a:ext cx="5656105" cy="6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335" dirty="0">
                <a:solidFill>
                  <a:prstClr val="black">
                    <a:lumMod val="65000"/>
                    <a:lumOff val="35000"/>
                  </a:prstClr>
                </a:solidFill>
                <a:latin typeface="+mn-lt"/>
                <a:ea typeface="+mn-ea"/>
                <a:cs typeface="+mn-ea"/>
                <a:sym typeface="+mn-lt"/>
              </a:rPr>
              <a:t>在这里输入内容文本在这里输入内容文本在这里输入内容文本在这里输入内容文本在这里输入内容文本</a:t>
            </a:r>
          </a:p>
        </p:txBody>
      </p:sp>
      <p:sp>
        <p:nvSpPr>
          <p:cNvPr id="12" name="矩形 11"/>
          <p:cNvSpPr>
            <a:spLocks noChangeArrowheads="1"/>
          </p:cNvSpPr>
          <p:nvPr/>
        </p:nvSpPr>
        <p:spPr bwMode="auto">
          <a:xfrm>
            <a:off x="5289799" y="2495727"/>
            <a:ext cx="5270990" cy="6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335" dirty="0">
                <a:solidFill>
                  <a:prstClr val="black">
                    <a:lumMod val="65000"/>
                    <a:lumOff val="35000"/>
                  </a:prstClr>
                </a:solidFill>
                <a:latin typeface="+mn-lt"/>
                <a:ea typeface="+mn-ea"/>
                <a:cs typeface="+mn-ea"/>
                <a:sym typeface="+mn-lt"/>
              </a:rPr>
              <a:t>在这里输入内容文本在这里输入内容文本在这里输入内容文本在这里输入内容文本在这里输入内容文本</a:t>
            </a:r>
          </a:p>
        </p:txBody>
      </p:sp>
      <p:sp>
        <p:nvSpPr>
          <p:cNvPr id="13" name="矩形 12"/>
          <p:cNvSpPr>
            <a:spLocks noChangeArrowheads="1"/>
          </p:cNvSpPr>
          <p:nvPr/>
        </p:nvSpPr>
        <p:spPr bwMode="auto">
          <a:xfrm>
            <a:off x="5289799" y="3505065"/>
            <a:ext cx="5270990" cy="6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335" dirty="0">
                <a:solidFill>
                  <a:prstClr val="black">
                    <a:lumMod val="65000"/>
                    <a:lumOff val="35000"/>
                  </a:prstClr>
                </a:solidFill>
                <a:latin typeface="+mn-lt"/>
                <a:ea typeface="+mn-ea"/>
                <a:cs typeface="+mn-ea"/>
                <a:sym typeface="+mn-lt"/>
              </a:rPr>
              <a:t>在这里输入内容文本在这里输入内容文本在这里输入内容文本在这里输入内容文本在这里输入内容文本</a:t>
            </a:r>
          </a:p>
        </p:txBody>
      </p:sp>
      <p:sp>
        <p:nvSpPr>
          <p:cNvPr id="14" name="矩形 13"/>
          <p:cNvSpPr>
            <a:spLocks noChangeArrowheads="1"/>
          </p:cNvSpPr>
          <p:nvPr/>
        </p:nvSpPr>
        <p:spPr bwMode="auto">
          <a:xfrm>
            <a:off x="5289799" y="4549384"/>
            <a:ext cx="5270990" cy="6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335" dirty="0">
                <a:solidFill>
                  <a:prstClr val="black">
                    <a:lumMod val="65000"/>
                    <a:lumOff val="35000"/>
                  </a:prstClr>
                </a:solidFill>
                <a:latin typeface="+mn-lt"/>
                <a:ea typeface="+mn-ea"/>
                <a:cs typeface="+mn-ea"/>
                <a:sym typeface="+mn-lt"/>
              </a:rPr>
              <a:t>在这里输入内容文本在这里输入内容文本在这里输入内容文本在这里输入内容文本在这里输入内容文本</a:t>
            </a:r>
          </a:p>
        </p:txBody>
      </p:sp>
      <p:sp>
        <p:nvSpPr>
          <p:cNvPr id="15" name="矩形 14"/>
          <p:cNvSpPr>
            <a:spLocks noChangeArrowheads="1"/>
          </p:cNvSpPr>
          <p:nvPr/>
        </p:nvSpPr>
        <p:spPr bwMode="auto">
          <a:xfrm>
            <a:off x="4944228" y="5509194"/>
            <a:ext cx="5524912" cy="6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335" dirty="0">
                <a:solidFill>
                  <a:prstClr val="black">
                    <a:lumMod val="65000"/>
                    <a:lumOff val="35000"/>
                  </a:prstClr>
                </a:solidFill>
                <a:latin typeface="+mn-lt"/>
                <a:ea typeface="+mn-ea"/>
                <a:cs typeface="+mn-ea"/>
                <a:sym typeface="+mn-lt"/>
              </a:rPr>
              <a:t>在这里输入内容文本在这里输入内容文本在这里输入内容文本在这里输入内容文本在这里输入内容文本</a:t>
            </a:r>
          </a:p>
        </p:txBody>
      </p:sp>
      <p:sp>
        <p:nvSpPr>
          <p:cNvPr id="16" name="椭圆 15"/>
          <p:cNvSpPr/>
          <p:nvPr/>
        </p:nvSpPr>
        <p:spPr>
          <a:xfrm>
            <a:off x="4257841" y="1795374"/>
            <a:ext cx="335896" cy="335896"/>
          </a:xfrm>
          <a:prstGeom prst="ellipse">
            <a:avLst/>
          </a:prstGeom>
          <a:solidFill>
            <a:srgbClr val="371D1F"/>
          </a:solidFill>
          <a:ln w="25400" cap="flat" cmpd="sng" algn="ctr">
            <a:noFill/>
            <a:prstDash val="solid"/>
          </a:ln>
          <a:effectLst/>
        </p:spPr>
        <p:txBody>
          <a:bodyPr rtlCol="0" anchor="ctr"/>
          <a:lstStyle/>
          <a:p>
            <a:pPr algn="ctr">
              <a:defRPr/>
            </a:pPr>
            <a:r>
              <a:rPr lang="en-US" altLang="zh-CN" sz="2400" kern="0" dirty="0">
                <a:solidFill>
                  <a:prstClr val="white"/>
                </a:solidFill>
                <a:cs typeface="+mn-ea"/>
                <a:sym typeface="+mn-lt"/>
              </a:rPr>
              <a:t>1</a:t>
            </a:r>
            <a:endParaRPr lang="zh-CN" altLang="en-US" sz="2400" kern="0" dirty="0">
              <a:solidFill>
                <a:prstClr val="white"/>
              </a:solidFill>
              <a:cs typeface="+mn-ea"/>
              <a:sym typeface="+mn-lt"/>
            </a:endParaRPr>
          </a:p>
        </p:txBody>
      </p:sp>
      <p:sp>
        <p:nvSpPr>
          <p:cNvPr id="17" name="椭圆 16"/>
          <p:cNvSpPr/>
          <p:nvPr/>
        </p:nvSpPr>
        <p:spPr>
          <a:xfrm>
            <a:off x="4492718" y="2673008"/>
            <a:ext cx="335896" cy="335896"/>
          </a:xfrm>
          <a:prstGeom prst="ellipse">
            <a:avLst/>
          </a:prstGeom>
          <a:solidFill>
            <a:srgbClr val="371D1F"/>
          </a:solidFill>
          <a:ln w="25400" cap="flat" cmpd="sng" algn="ctr">
            <a:noFill/>
            <a:prstDash val="solid"/>
          </a:ln>
          <a:effectLst/>
        </p:spPr>
        <p:txBody>
          <a:bodyPr rtlCol="0" anchor="ctr"/>
          <a:lstStyle/>
          <a:p>
            <a:pPr algn="ctr">
              <a:defRPr/>
            </a:pPr>
            <a:r>
              <a:rPr lang="en-US" altLang="zh-CN" sz="2400" kern="0" dirty="0">
                <a:solidFill>
                  <a:prstClr val="white"/>
                </a:solidFill>
                <a:cs typeface="+mn-ea"/>
                <a:sym typeface="+mn-lt"/>
              </a:rPr>
              <a:t>2</a:t>
            </a:r>
            <a:endParaRPr lang="zh-CN" altLang="en-US" sz="2400" kern="0" dirty="0">
              <a:solidFill>
                <a:prstClr val="white"/>
              </a:solidFill>
              <a:cs typeface="+mn-ea"/>
              <a:sym typeface="+mn-lt"/>
            </a:endParaRPr>
          </a:p>
        </p:txBody>
      </p:sp>
      <p:sp>
        <p:nvSpPr>
          <p:cNvPr id="18" name="椭圆 17"/>
          <p:cNvSpPr/>
          <p:nvPr/>
        </p:nvSpPr>
        <p:spPr>
          <a:xfrm>
            <a:off x="4608331" y="3682347"/>
            <a:ext cx="335896" cy="335896"/>
          </a:xfrm>
          <a:prstGeom prst="ellipse">
            <a:avLst/>
          </a:prstGeom>
          <a:solidFill>
            <a:srgbClr val="371D1F"/>
          </a:solidFill>
          <a:ln w="25400" cap="flat" cmpd="sng" algn="ctr">
            <a:noFill/>
            <a:prstDash val="solid"/>
          </a:ln>
          <a:effectLst/>
        </p:spPr>
        <p:txBody>
          <a:bodyPr rtlCol="0" anchor="ctr"/>
          <a:lstStyle/>
          <a:p>
            <a:pPr algn="ctr">
              <a:defRPr/>
            </a:pPr>
            <a:r>
              <a:rPr lang="en-US" altLang="zh-CN" sz="2400" kern="0" dirty="0">
                <a:solidFill>
                  <a:prstClr val="white"/>
                </a:solidFill>
                <a:cs typeface="+mn-ea"/>
                <a:sym typeface="+mn-lt"/>
              </a:rPr>
              <a:t>3</a:t>
            </a:r>
            <a:endParaRPr lang="zh-CN" altLang="en-US" sz="2400" kern="0" dirty="0">
              <a:solidFill>
                <a:prstClr val="white"/>
              </a:solidFill>
              <a:cs typeface="+mn-ea"/>
              <a:sym typeface="+mn-lt"/>
            </a:endParaRPr>
          </a:p>
        </p:txBody>
      </p:sp>
      <p:sp>
        <p:nvSpPr>
          <p:cNvPr id="19" name="椭圆 18"/>
          <p:cNvSpPr/>
          <p:nvPr/>
        </p:nvSpPr>
        <p:spPr>
          <a:xfrm>
            <a:off x="4524881" y="4720258"/>
            <a:ext cx="335896" cy="335896"/>
          </a:xfrm>
          <a:prstGeom prst="ellipse">
            <a:avLst/>
          </a:prstGeom>
          <a:solidFill>
            <a:srgbClr val="371D1F"/>
          </a:solidFill>
          <a:ln w="25400" cap="flat" cmpd="sng" algn="ctr">
            <a:noFill/>
            <a:prstDash val="solid"/>
          </a:ln>
          <a:effectLst/>
        </p:spPr>
        <p:txBody>
          <a:bodyPr rtlCol="0" anchor="ctr"/>
          <a:lstStyle/>
          <a:p>
            <a:pPr algn="ctr">
              <a:defRPr/>
            </a:pPr>
            <a:r>
              <a:rPr lang="en-US" altLang="zh-CN" sz="2400" kern="0" dirty="0">
                <a:solidFill>
                  <a:prstClr val="white"/>
                </a:solidFill>
                <a:cs typeface="+mn-ea"/>
                <a:sym typeface="+mn-lt"/>
              </a:rPr>
              <a:t>4</a:t>
            </a:r>
            <a:endParaRPr lang="zh-CN" altLang="en-US" sz="2400" kern="0" dirty="0">
              <a:solidFill>
                <a:prstClr val="white"/>
              </a:solidFill>
              <a:cs typeface="+mn-ea"/>
              <a:sym typeface="+mn-lt"/>
            </a:endParaRPr>
          </a:p>
        </p:txBody>
      </p:sp>
      <p:sp>
        <p:nvSpPr>
          <p:cNvPr id="20" name="椭圆 19"/>
          <p:cNvSpPr/>
          <p:nvPr/>
        </p:nvSpPr>
        <p:spPr>
          <a:xfrm>
            <a:off x="4292543" y="5538554"/>
            <a:ext cx="335896" cy="335896"/>
          </a:xfrm>
          <a:prstGeom prst="ellipse">
            <a:avLst/>
          </a:prstGeom>
          <a:solidFill>
            <a:srgbClr val="371D1F"/>
          </a:solidFill>
          <a:ln w="25400" cap="flat" cmpd="sng" algn="ctr">
            <a:noFill/>
            <a:prstDash val="solid"/>
          </a:ln>
          <a:effectLst/>
        </p:spPr>
        <p:txBody>
          <a:bodyPr rtlCol="0" anchor="ctr"/>
          <a:lstStyle/>
          <a:p>
            <a:pPr algn="ctr">
              <a:defRPr/>
            </a:pPr>
            <a:r>
              <a:rPr lang="en-US" altLang="zh-CN" sz="2400" kern="0" dirty="0">
                <a:solidFill>
                  <a:prstClr val="white"/>
                </a:solidFill>
                <a:cs typeface="+mn-ea"/>
                <a:sym typeface="+mn-lt"/>
              </a:rPr>
              <a:t>5</a:t>
            </a:r>
            <a:endParaRPr lang="zh-CN" altLang="en-US" sz="2400" kern="0" dirty="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P spid="7" grpId="0" animBg="1"/>
      <p:bldP spid="8" grpId="0" animBg="1"/>
      <p:bldP spid="9" grpId="0" animBg="1"/>
      <p:bldP spid="10" grpId="0" animBg="1"/>
      <p:bldP spid="11" grpId="0"/>
      <p:bldP spid="12" grpId="0"/>
      <p:bldP spid="13" grpId="0"/>
      <p:bldP spid="14" grpId="0"/>
      <p:bldP spid="15" grpId="0"/>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9"/>
          <p:cNvSpPr/>
          <p:nvPr/>
        </p:nvSpPr>
        <p:spPr>
          <a:xfrm>
            <a:off x="1881" y="1605363"/>
            <a:ext cx="12188238" cy="3647280"/>
          </a:xfrm>
          <a:custGeom>
            <a:avLst/>
            <a:gdLst/>
            <a:ahLst/>
            <a:cxnLst/>
            <a:rect l="l" t="t" r="r" b="b"/>
            <a:pathLst>
              <a:path w="144016" h="869444">
                <a:moveTo>
                  <a:pt x="0" y="0"/>
                </a:moveTo>
                <a:lnTo>
                  <a:pt x="144016" y="0"/>
                </a:lnTo>
                <a:lnTo>
                  <a:pt x="144016" y="869444"/>
                </a:lnTo>
                <a:lnTo>
                  <a:pt x="0" y="869444"/>
                </a:lnTo>
                <a:close/>
              </a:path>
            </a:pathLst>
          </a:custGeom>
          <a:solidFill>
            <a:srgbClr val="371D1F"/>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35" name="TextBox 4"/>
          <p:cNvSpPr txBox="1"/>
          <p:nvPr/>
        </p:nvSpPr>
        <p:spPr>
          <a:xfrm>
            <a:off x="7318273" y="1893305"/>
            <a:ext cx="1380506" cy="748538"/>
          </a:xfrm>
          <a:prstGeom prst="rect">
            <a:avLst/>
          </a:prstGeom>
          <a:noFill/>
        </p:spPr>
        <p:txBody>
          <a:bodyPr wrap="none" rtlCol="0">
            <a:spAutoFit/>
          </a:bodyPr>
          <a:lstStyle/>
          <a:p>
            <a:pPr defTabSz="1217930"/>
            <a:r>
              <a:rPr lang="zh-CN" altLang="en-US" sz="4265" b="1" spc="400" dirty="0">
                <a:solidFill>
                  <a:prstClr val="white"/>
                </a:solidFill>
                <a:cs typeface="+mn-ea"/>
                <a:sym typeface="+mn-lt"/>
              </a:rPr>
              <a:t>前言</a:t>
            </a:r>
          </a:p>
        </p:txBody>
      </p:sp>
      <p:sp>
        <p:nvSpPr>
          <p:cNvPr id="36" name="TextBox 5"/>
          <p:cNvSpPr txBox="1"/>
          <p:nvPr/>
        </p:nvSpPr>
        <p:spPr>
          <a:xfrm>
            <a:off x="4584299" y="2853114"/>
            <a:ext cx="7102597" cy="1783180"/>
          </a:xfrm>
          <a:prstGeom prst="rect">
            <a:avLst/>
          </a:prstGeom>
          <a:noFill/>
        </p:spPr>
        <p:txBody>
          <a:bodyPr wrap="square" rtlCol="0">
            <a:spAutoFit/>
          </a:bodyPr>
          <a:lstStyle/>
          <a:p>
            <a:pPr algn="just" defTabSz="1217930">
              <a:lnSpc>
                <a:spcPct val="150000"/>
              </a:lnSpc>
            </a:pPr>
            <a:r>
              <a:rPr lang="zh-CN" altLang="en-US" sz="1465" dirty="0">
                <a:solidFill>
                  <a:prstClr val="white"/>
                </a:solidFill>
                <a:cs typeface="+mn-ea"/>
                <a:sym typeface="+mn-lt"/>
              </a:rPr>
              <a:t>回顾这一年的工作，在取得成绩的同时，我们也看到了工作中的不足和问题，主要反映于</a:t>
            </a:r>
            <a:r>
              <a:rPr lang="en-US" altLang="zh-CN" sz="1465" dirty="0">
                <a:solidFill>
                  <a:prstClr val="white"/>
                </a:solidFill>
                <a:cs typeface="+mn-ea"/>
                <a:sym typeface="+mn-lt"/>
              </a:rPr>
              <a:t>XXX</a:t>
            </a:r>
            <a:r>
              <a:rPr lang="zh-CN" altLang="en-US" sz="1465" dirty="0">
                <a:solidFill>
                  <a:prstClr val="white"/>
                </a:solidFill>
                <a:cs typeface="+mn-ea"/>
                <a:sym typeface="+mn-lt"/>
              </a:rPr>
              <a:t>的风格、定型还有待进一步探索，尤其是网上的公司产品库充分体现我们</a:t>
            </a:r>
            <a:r>
              <a:rPr lang="en-US" altLang="zh-CN" sz="1465" dirty="0">
                <a:solidFill>
                  <a:prstClr val="white"/>
                </a:solidFill>
                <a:cs typeface="+mn-ea"/>
                <a:sym typeface="+mn-lt"/>
              </a:rPr>
              <a:t>XXXX</a:t>
            </a:r>
            <a:r>
              <a:rPr lang="zh-CN" altLang="en-US" sz="1465" dirty="0">
                <a:solidFill>
                  <a:prstClr val="white"/>
                </a:solidFill>
                <a:cs typeface="+mn-ea"/>
                <a:sym typeface="+mn-lt"/>
              </a:rPr>
              <a:t>方面和我们这个平台能成为客户提供良好的商机和快捷方便的信息、导航的功能发挥。展望新的一年，我们将继续努力，力争各项工作百尺竿头更进一步，再上一个全新的台阶。</a:t>
            </a:r>
          </a:p>
        </p:txBody>
      </p:sp>
      <p:sp>
        <p:nvSpPr>
          <p:cNvPr id="37" name="矩形 9"/>
          <p:cNvSpPr/>
          <p:nvPr/>
        </p:nvSpPr>
        <p:spPr>
          <a:xfrm>
            <a:off x="121180" y="1605363"/>
            <a:ext cx="4247161" cy="3647280"/>
          </a:xfrm>
          <a:custGeom>
            <a:avLst/>
            <a:gdLst/>
            <a:ahLst/>
            <a:cxnLst/>
            <a:rect l="l" t="t" r="r" b="b"/>
            <a:pathLst>
              <a:path w="144016" h="869444">
                <a:moveTo>
                  <a:pt x="0" y="0"/>
                </a:moveTo>
                <a:lnTo>
                  <a:pt x="144016" y="0"/>
                </a:lnTo>
                <a:lnTo>
                  <a:pt x="144016" y="869444"/>
                </a:lnTo>
                <a:lnTo>
                  <a:pt x="0" y="869444"/>
                </a:lnTo>
                <a:close/>
              </a:path>
            </a:pathLst>
          </a:custGeom>
          <a:blipFill>
            <a:blip r:embed="rId2" cstate="print">
              <a:extLst>
                <a:ext uri="{28A0092B-C50C-407E-A947-70E740481C1C}">
                  <a14:useLocalDpi xmlns:a14="http://schemas.microsoft.com/office/drawing/2010/main" val="0"/>
                </a:ext>
              </a:extLst>
            </a:blip>
            <a:stretch>
              <a:fillRect l="-9965" r="-47089"/>
            </a:stretch>
          </a:blip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矩形 4"/>
          <p:cNvSpPr/>
          <p:nvPr/>
        </p:nvSpPr>
        <p:spPr>
          <a:xfrm>
            <a:off x="3089104" y="4871558"/>
            <a:ext cx="479905" cy="671867"/>
          </a:xfrm>
          <a:prstGeom prst="rect">
            <a:avLst/>
          </a:prstGeom>
          <a:solidFill>
            <a:srgbClr val="371D1F"/>
          </a:solidFill>
          <a:ln w="25400" cap="flat" cmpd="sng" algn="ctr">
            <a:noFill/>
            <a:prstDash val="solid"/>
          </a:ln>
          <a:effectLst/>
        </p:spPr>
        <p:txBody>
          <a:bodyPr rtlCol="0" anchor="ctr"/>
          <a:lstStyle/>
          <a:p>
            <a:pPr algn="ctr">
              <a:defRPr/>
            </a:pPr>
            <a:endParaRPr lang="zh-CN" altLang="en-US" sz="2400" kern="0">
              <a:solidFill>
                <a:srgbClr val="5AB6DE"/>
              </a:solidFill>
              <a:cs typeface="+mn-ea"/>
              <a:sym typeface="+mn-lt"/>
            </a:endParaRPr>
          </a:p>
        </p:txBody>
      </p:sp>
      <p:sp>
        <p:nvSpPr>
          <p:cNvPr id="6" name="矩形 5"/>
          <p:cNvSpPr/>
          <p:nvPr/>
        </p:nvSpPr>
        <p:spPr>
          <a:xfrm>
            <a:off x="4528820" y="4583615"/>
            <a:ext cx="479905" cy="959810"/>
          </a:xfrm>
          <a:prstGeom prst="rect">
            <a:avLst/>
          </a:prstGeom>
          <a:solidFill>
            <a:srgbClr val="371D1F"/>
          </a:solidFill>
          <a:ln w="25400" cap="flat" cmpd="sng" algn="ctr">
            <a:noFill/>
            <a:prstDash val="solid"/>
          </a:ln>
          <a:effectLst/>
        </p:spPr>
        <p:txBody>
          <a:bodyPr rtlCol="0" anchor="ctr"/>
          <a:lstStyle/>
          <a:p>
            <a:pPr algn="ctr">
              <a:defRPr/>
            </a:pPr>
            <a:endParaRPr lang="zh-CN" altLang="en-US" sz="2400" kern="0">
              <a:solidFill>
                <a:srgbClr val="5AB6DE"/>
              </a:solidFill>
              <a:cs typeface="+mn-ea"/>
              <a:sym typeface="+mn-lt"/>
            </a:endParaRPr>
          </a:p>
        </p:txBody>
      </p:sp>
      <p:sp>
        <p:nvSpPr>
          <p:cNvPr id="7" name="矩形 6"/>
          <p:cNvSpPr/>
          <p:nvPr/>
        </p:nvSpPr>
        <p:spPr>
          <a:xfrm>
            <a:off x="6010160" y="4103709"/>
            <a:ext cx="479905" cy="1439716"/>
          </a:xfrm>
          <a:prstGeom prst="rect">
            <a:avLst/>
          </a:prstGeom>
          <a:solidFill>
            <a:srgbClr val="371D1F"/>
          </a:solidFill>
          <a:ln w="25400" cap="flat" cmpd="sng" algn="ctr">
            <a:noFill/>
            <a:prstDash val="solid"/>
          </a:ln>
          <a:effectLst/>
        </p:spPr>
        <p:txBody>
          <a:bodyPr rtlCol="0" anchor="ctr"/>
          <a:lstStyle/>
          <a:p>
            <a:pPr algn="ctr">
              <a:defRPr/>
            </a:pPr>
            <a:endParaRPr lang="zh-CN" altLang="en-US" sz="2400" kern="0">
              <a:solidFill>
                <a:srgbClr val="5AB6DE"/>
              </a:solidFill>
              <a:cs typeface="+mn-ea"/>
              <a:sym typeface="+mn-lt"/>
            </a:endParaRPr>
          </a:p>
        </p:txBody>
      </p:sp>
      <p:sp>
        <p:nvSpPr>
          <p:cNvPr id="8" name="矩形 7"/>
          <p:cNvSpPr/>
          <p:nvPr/>
        </p:nvSpPr>
        <p:spPr>
          <a:xfrm>
            <a:off x="7502442" y="3431842"/>
            <a:ext cx="479905" cy="2111583"/>
          </a:xfrm>
          <a:prstGeom prst="rect">
            <a:avLst/>
          </a:prstGeom>
          <a:solidFill>
            <a:srgbClr val="371D1F"/>
          </a:solidFill>
          <a:ln w="25400" cap="flat" cmpd="sng" algn="ctr">
            <a:noFill/>
            <a:prstDash val="solid"/>
          </a:ln>
          <a:effectLst/>
        </p:spPr>
        <p:txBody>
          <a:bodyPr rtlCol="0" anchor="ctr"/>
          <a:lstStyle/>
          <a:p>
            <a:pPr algn="ctr">
              <a:defRPr/>
            </a:pPr>
            <a:endParaRPr lang="zh-CN" altLang="en-US" sz="2400" kern="0">
              <a:solidFill>
                <a:srgbClr val="5AB6DE"/>
              </a:solidFill>
              <a:cs typeface="+mn-ea"/>
              <a:sym typeface="+mn-lt"/>
            </a:endParaRPr>
          </a:p>
        </p:txBody>
      </p:sp>
      <p:sp>
        <p:nvSpPr>
          <p:cNvPr id="9" name="矩形 8"/>
          <p:cNvSpPr/>
          <p:nvPr/>
        </p:nvSpPr>
        <p:spPr>
          <a:xfrm>
            <a:off x="8999978" y="2280070"/>
            <a:ext cx="479905" cy="3263355"/>
          </a:xfrm>
          <a:prstGeom prst="rect">
            <a:avLst/>
          </a:prstGeom>
          <a:solidFill>
            <a:srgbClr val="371D1F"/>
          </a:solidFill>
          <a:ln w="25400" cap="flat" cmpd="sng" algn="ctr">
            <a:noFill/>
            <a:prstDash val="solid"/>
          </a:ln>
          <a:effectLst/>
        </p:spPr>
        <p:txBody>
          <a:bodyPr rtlCol="0" anchor="ctr"/>
          <a:lstStyle/>
          <a:p>
            <a:pPr algn="ctr">
              <a:defRPr/>
            </a:pPr>
            <a:endParaRPr lang="zh-CN" altLang="en-US" sz="2400" kern="0">
              <a:solidFill>
                <a:srgbClr val="5AB6DE"/>
              </a:solidFill>
              <a:cs typeface="+mn-ea"/>
              <a:sym typeface="+mn-lt"/>
            </a:endParaRPr>
          </a:p>
        </p:txBody>
      </p:sp>
      <p:sp>
        <p:nvSpPr>
          <p:cNvPr id="10" name="椭圆形标注 9"/>
          <p:cNvSpPr/>
          <p:nvPr/>
        </p:nvSpPr>
        <p:spPr>
          <a:xfrm rot="1193015">
            <a:off x="9531057" y="751696"/>
            <a:ext cx="1448754" cy="1448754"/>
          </a:xfrm>
          <a:prstGeom prst="wedgeEllipseCallout">
            <a:avLst/>
          </a:prstGeom>
          <a:solidFill>
            <a:srgbClr val="371D1F"/>
          </a:solidFill>
          <a:ln w="25400" cap="flat" cmpd="sng" algn="ctr">
            <a:noFill/>
            <a:prstDash val="solid"/>
          </a:ln>
          <a:effectLst/>
        </p:spPr>
        <p:txBody>
          <a:bodyPr rtlCol="0" anchor="ctr"/>
          <a:lstStyle/>
          <a:p>
            <a:pPr algn="ctr">
              <a:defRPr/>
            </a:pPr>
            <a:endParaRPr lang="zh-CN" altLang="en-US" sz="2400" kern="0">
              <a:solidFill>
                <a:srgbClr val="5AB6DE"/>
              </a:solidFill>
              <a:cs typeface="+mn-ea"/>
              <a:sym typeface="+mn-lt"/>
            </a:endParaRPr>
          </a:p>
        </p:txBody>
      </p:sp>
      <p:cxnSp>
        <p:nvCxnSpPr>
          <p:cNvPr id="11" name="直接连接符 10"/>
          <p:cNvCxnSpPr/>
          <p:nvPr/>
        </p:nvCxnSpPr>
        <p:spPr>
          <a:xfrm>
            <a:off x="2609199" y="5543425"/>
            <a:ext cx="7294559" cy="0"/>
          </a:xfrm>
          <a:prstGeom prst="line">
            <a:avLst/>
          </a:prstGeom>
          <a:noFill/>
          <a:ln w="12700" cap="flat" cmpd="sng" algn="ctr">
            <a:solidFill>
              <a:srgbClr val="5F5F5F"/>
            </a:solidFill>
            <a:prstDash val="solid"/>
          </a:ln>
          <a:effectLst/>
        </p:spPr>
      </p:cxnSp>
      <p:grpSp>
        <p:nvGrpSpPr>
          <p:cNvPr id="12" name="组合 11"/>
          <p:cNvGrpSpPr/>
          <p:nvPr/>
        </p:nvGrpSpPr>
        <p:grpSpPr>
          <a:xfrm>
            <a:off x="2940296" y="5618430"/>
            <a:ext cx="6709973" cy="338426"/>
            <a:chOff x="2204491" y="4215124"/>
            <a:chExt cx="5034033" cy="253898"/>
          </a:xfrm>
        </p:grpSpPr>
        <p:sp>
          <p:nvSpPr>
            <p:cNvPr id="13" name="文本框 344"/>
            <p:cNvSpPr txBox="1"/>
            <p:nvPr/>
          </p:nvSpPr>
          <p:spPr>
            <a:xfrm>
              <a:off x="2204491" y="4215124"/>
              <a:ext cx="615697" cy="253898"/>
            </a:xfrm>
            <a:prstGeom prst="rect">
              <a:avLst/>
            </a:prstGeom>
            <a:noFill/>
          </p:spPr>
          <p:txBody>
            <a:bodyPr wrap="square" rtlCol="0">
              <a:spAutoFit/>
            </a:bodyPr>
            <a:lstStyle/>
            <a:p>
              <a:pPr>
                <a:spcBef>
                  <a:spcPts val="600"/>
                </a:spcBef>
              </a:pPr>
              <a:r>
                <a:rPr lang="en-US" altLang="zh-CN" sz="1600" dirty="0">
                  <a:solidFill>
                    <a:srgbClr val="5F5F5F"/>
                  </a:solidFill>
                  <a:cs typeface="+mn-ea"/>
                  <a:sym typeface="+mn-lt"/>
                </a:rPr>
                <a:t>2012</a:t>
              </a:r>
              <a:endParaRPr lang="zh-CN" altLang="en-US" sz="1600" dirty="0">
                <a:solidFill>
                  <a:srgbClr val="5F5F5F"/>
                </a:solidFill>
                <a:cs typeface="+mn-ea"/>
                <a:sym typeface="+mn-lt"/>
              </a:endParaRPr>
            </a:p>
          </p:txBody>
        </p:sp>
        <p:sp>
          <p:nvSpPr>
            <p:cNvPr id="14" name="文本框 344"/>
            <p:cNvSpPr txBox="1"/>
            <p:nvPr/>
          </p:nvSpPr>
          <p:spPr>
            <a:xfrm>
              <a:off x="3331729" y="4215124"/>
              <a:ext cx="615697" cy="253898"/>
            </a:xfrm>
            <a:prstGeom prst="rect">
              <a:avLst/>
            </a:prstGeom>
            <a:noFill/>
          </p:spPr>
          <p:txBody>
            <a:bodyPr wrap="square" rtlCol="0">
              <a:spAutoFit/>
            </a:bodyPr>
            <a:lstStyle/>
            <a:p>
              <a:pPr>
                <a:spcBef>
                  <a:spcPts val="600"/>
                </a:spcBef>
              </a:pPr>
              <a:r>
                <a:rPr lang="en-US" altLang="zh-CN" sz="1600" dirty="0">
                  <a:solidFill>
                    <a:srgbClr val="5F5F5F"/>
                  </a:solidFill>
                  <a:cs typeface="+mn-ea"/>
                  <a:sym typeface="+mn-lt"/>
                </a:rPr>
                <a:t>2013</a:t>
              </a:r>
              <a:endParaRPr lang="zh-CN" altLang="en-US" sz="1600" dirty="0">
                <a:solidFill>
                  <a:srgbClr val="5F5F5F"/>
                </a:solidFill>
                <a:cs typeface="+mn-ea"/>
                <a:sym typeface="+mn-lt"/>
              </a:endParaRPr>
            </a:p>
          </p:txBody>
        </p:sp>
        <p:sp>
          <p:nvSpPr>
            <p:cNvPr id="15" name="文本框 344"/>
            <p:cNvSpPr txBox="1"/>
            <p:nvPr/>
          </p:nvSpPr>
          <p:spPr>
            <a:xfrm>
              <a:off x="4431899" y="4215124"/>
              <a:ext cx="615697" cy="253898"/>
            </a:xfrm>
            <a:prstGeom prst="rect">
              <a:avLst/>
            </a:prstGeom>
            <a:noFill/>
          </p:spPr>
          <p:txBody>
            <a:bodyPr wrap="square" rtlCol="0">
              <a:spAutoFit/>
            </a:bodyPr>
            <a:lstStyle/>
            <a:p>
              <a:pPr>
                <a:spcBef>
                  <a:spcPts val="600"/>
                </a:spcBef>
              </a:pPr>
              <a:r>
                <a:rPr lang="en-US" altLang="zh-CN" sz="1600" dirty="0" smtClean="0">
                  <a:solidFill>
                    <a:srgbClr val="5F5F5F"/>
                  </a:solidFill>
                  <a:cs typeface="+mn-ea"/>
                  <a:sym typeface="+mn-lt"/>
                </a:rPr>
                <a:t>2016</a:t>
              </a:r>
              <a:endParaRPr lang="zh-CN" altLang="en-US" sz="1600" dirty="0">
                <a:solidFill>
                  <a:srgbClr val="5F5F5F"/>
                </a:solidFill>
                <a:cs typeface="+mn-ea"/>
                <a:sym typeface="+mn-lt"/>
              </a:endParaRPr>
            </a:p>
          </p:txBody>
        </p:sp>
        <p:sp>
          <p:nvSpPr>
            <p:cNvPr id="16" name="文本框 344"/>
            <p:cNvSpPr txBox="1"/>
            <p:nvPr/>
          </p:nvSpPr>
          <p:spPr>
            <a:xfrm>
              <a:off x="5532069" y="4215124"/>
              <a:ext cx="615697" cy="253898"/>
            </a:xfrm>
            <a:prstGeom prst="rect">
              <a:avLst/>
            </a:prstGeom>
            <a:noFill/>
          </p:spPr>
          <p:txBody>
            <a:bodyPr wrap="square" rtlCol="0">
              <a:spAutoFit/>
            </a:bodyPr>
            <a:lstStyle/>
            <a:p>
              <a:pPr>
                <a:spcBef>
                  <a:spcPts val="600"/>
                </a:spcBef>
              </a:pPr>
              <a:r>
                <a:rPr lang="en-US" altLang="zh-CN" sz="1600" dirty="0" smtClean="0">
                  <a:solidFill>
                    <a:srgbClr val="5F5F5F"/>
                  </a:solidFill>
                  <a:cs typeface="+mn-ea"/>
                  <a:sym typeface="+mn-lt"/>
                </a:rPr>
                <a:t>2020</a:t>
              </a:r>
              <a:endParaRPr lang="zh-CN" altLang="en-US" sz="1600" dirty="0">
                <a:solidFill>
                  <a:srgbClr val="5F5F5F"/>
                </a:solidFill>
                <a:cs typeface="+mn-ea"/>
                <a:sym typeface="+mn-lt"/>
              </a:endParaRPr>
            </a:p>
          </p:txBody>
        </p:sp>
        <p:sp>
          <p:nvSpPr>
            <p:cNvPr id="17" name="文本框 344"/>
            <p:cNvSpPr txBox="1"/>
            <p:nvPr/>
          </p:nvSpPr>
          <p:spPr>
            <a:xfrm>
              <a:off x="6622827" y="4215124"/>
              <a:ext cx="615697" cy="253898"/>
            </a:xfrm>
            <a:prstGeom prst="rect">
              <a:avLst/>
            </a:prstGeom>
            <a:noFill/>
          </p:spPr>
          <p:txBody>
            <a:bodyPr wrap="square" rtlCol="0">
              <a:spAutoFit/>
            </a:bodyPr>
            <a:lstStyle/>
            <a:p>
              <a:pPr>
                <a:spcBef>
                  <a:spcPts val="600"/>
                </a:spcBef>
              </a:pPr>
              <a:r>
                <a:rPr lang="en-US" altLang="zh-CN" sz="1600" dirty="0" smtClean="0">
                  <a:solidFill>
                    <a:srgbClr val="5F5F5F"/>
                  </a:solidFill>
                  <a:cs typeface="+mn-ea"/>
                  <a:sym typeface="+mn-lt"/>
                </a:rPr>
                <a:t>2030</a:t>
              </a:r>
              <a:endParaRPr lang="zh-CN" altLang="en-US" sz="1600" dirty="0">
                <a:solidFill>
                  <a:srgbClr val="5F5F5F"/>
                </a:solidFill>
                <a:cs typeface="+mn-ea"/>
                <a:sym typeface="+mn-lt"/>
              </a:endParaRPr>
            </a:p>
          </p:txBody>
        </p:sp>
      </p:grpSp>
      <p:grpSp>
        <p:nvGrpSpPr>
          <p:cNvPr id="18" name="组合 17"/>
          <p:cNvGrpSpPr/>
          <p:nvPr/>
        </p:nvGrpSpPr>
        <p:grpSpPr>
          <a:xfrm>
            <a:off x="1980486" y="1600627"/>
            <a:ext cx="1012638" cy="4096615"/>
            <a:chOff x="1484411" y="1200841"/>
            <a:chExt cx="759713" cy="3073409"/>
          </a:xfrm>
        </p:grpSpPr>
        <p:sp>
          <p:nvSpPr>
            <p:cNvPr id="19" name="文本框 344"/>
            <p:cNvSpPr txBox="1"/>
            <p:nvPr/>
          </p:nvSpPr>
          <p:spPr>
            <a:xfrm>
              <a:off x="1628427" y="4020352"/>
              <a:ext cx="615697" cy="253898"/>
            </a:xfrm>
            <a:prstGeom prst="rect">
              <a:avLst/>
            </a:prstGeom>
            <a:noFill/>
          </p:spPr>
          <p:txBody>
            <a:bodyPr wrap="square" rtlCol="0">
              <a:spAutoFit/>
            </a:bodyPr>
            <a:lstStyle/>
            <a:p>
              <a:pPr algn="just">
                <a:spcBef>
                  <a:spcPts val="600"/>
                </a:spcBef>
              </a:pPr>
              <a:r>
                <a:rPr lang="en-US" altLang="zh-CN" sz="1600" dirty="0">
                  <a:solidFill>
                    <a:srgbClr val="080808"/>
                  </a:solidFill>
                  <a:cs typeface="+mn-ea"/>
                  <a:sym typeface="+mn-lt"/>
                </a:rPr>
                <a:t>0</a:t>
              </a:r>
              <a:endParaRPr lang="zh-CN" altLang="en-US" sz="1600" dirty="0">
                <a:solidFill>
                  <a:srgbClr val="080808"/>
                </a:solidFill>
                <a:cs typeface="+mn-ea"/>
                <a:sym typeface="+mn-lt"/>
              </a:endParaRPr>
            </a:p>
          </p:txBody>
        </p:sp>
        <p:grpSp>
          <p:nvGrpSpPr>
            <p:cNvPr id="20" name="组合 19"/>
            <p:cNvGrpSpPr/>
            <p:nvPr/>
          </p:nvGrpSpPr>
          <p:grpSpPr>
            <a:xfrm>
              <a:off x="1484411" y="1200841"/>
              <a:ext cx="615697" cy="2599820"/>
              <a:chOff x="1484411" y="1200841"/>
              <a:chExt cx="615697" cy="2599820"/>
            </a:xfrm>
          </p:grpSpPr>
          <p:sp>
            <p:nvSpPr>
              <p:cNvPr id="21" name="文本框 344"/>
              <p:cNvSpPr txBox="1"/>
              <p:nvPr/>
            </p:nvSpPr>
            <p:spPr>
              <a:xfrm>
                <a:off x="1484411" y="3546763"/>
                <a:ext cx="615697" cy="253898"/>
              </a:xfrm>
              <a:prstGeom prst="rect">
                <a:avLst/>
              </a:prstGeom>
              <a:noFill/>
            </p:spPr>
            <p:txBody>
              <a:bodyPr wrap="square" rtlCol="0">
                <a:spAutoFit/>
              </a:bodyPr>
              <a:lstStyle/>
              <a:p>
                <a:pPr algn="just">
                  <a:spcBef>
                    <a:spcPts val="600"/>
                  </a:spcBef>
                </a:pPr>
                <a:r>
                  <a:rPr lang="en-US" altLang="zh-CN" sz="1600" dirty="0">
                    <a:solidFill>
                      <a:srgbClr val="5F5F5F"/>
                    </a:solidFill>
                    <a:cs typeface="+mn-ea"/>
                    <a:sym typeface="+mn-lt"/>
                  </a:rPr>
                  <a:t>100</a:t>
                </a:r>
                <a:endParaRPr lang="zh-CN" altLang="en-US" sz="1600" dirty="0">
                  <a:solidFill>
                    <a:srgbClr val="5F5F5F"/>
                  </a:solidFill>
                  <a:cs typeface="+mn-ea"/>
                  <a:sym typeface="+mn-lt"/>
                </a:endParaRPr>
              </a:p>
            </p:txBody>
          </p:sp>
          <p:sp>
            <p:nvSpPr>
              <p:cNvPr id="22" name="文本框 344"/>
              <p:cNvSpPr txBox="1"/>
              <p:nvPr/>
            </p:nvSpPr>
            <p:spPr>
              <a:xfrm>
                <a:off x="1484411" y="3089765"/>
                <a:ext cx="615697" cy="253898"/>
              </a:xfrm>
              <a:prstGeom prst="rect">
                <a:avLst/>
              </a:prstGeom>
              <a:noFill/>
            </p:spPr>
            <p:txBody>
              <a:bodyPr wrap="square" rtlCol="0">
                <a:spAutoFit/>
              </a:bodyPr>
              <a:lstStyle/>
              <a:p>
                <a:pPr algn="just">
                  <a:spcBef>
                    <a:spcPts val="600"/>
                  </a:spcBef>
                </a:pPr>
                <a:r>
                  <a:rPr lang="en-US" altLang="zh-CN" sz="1600" dirty="0">
                    <a:solidFill>
                      <a:srgbClr val="5F5F5F"/>
                    </a:solidFill>
                    <a:cs typeface="+mn-ea"/>
                    <a:sym typeface="+mn-lt"/>
                  </a:rPr>
                  <a:t>200</a:t>
                </a:r>
                <a:endParaRPr lang="zh-CN" altLang="en-US" sz="1600" dirty="0">
                  <a:solidFill>
                    <a:srgbClr val="5F5F5F"/>
                  </a:solidFill>
                  <a:cs typeface="+mn-ea"/>
                  <a:sym typeface="+mn-lt"/>
                </a:endParaRPr>
              </a:p>
            </p:txBody>
          </p:sp>
          <p:sp>
            <p:nvSpPr>
              <p:cNvPr id="23" name="文本框 344"/>
              <p:cNvSpPr txBox="1"/>
              <p:nvPr/>
            </p:nvSpPr>
            <p:spPr>
              <a:xfrm>
                <a:off x="1484411" y="2605017"/>
                <a:ext cx="615697" cy="253898"/>
              </a:xfrm>
              <a:prstGeom prst="rect">
                <a:avLst/>
              </a:prstGeom>
              <a:noFill/>
            </p:spPr>
            <p:txBody>
              <a:bodyPr wrap="square" rtlCol="0">
                <a:spAutoFit/>
              </a:bodyPr>
              <a:lstStyle/>
              <a:p>
                <a:pPr algn="just">
                  <a:spcBef>
                    <a:spcPts val="600"/>
                  </a:spcBef>
                </a:pPr>
                <a:r>
                  <a:rPr lang="en-US" altLang="zh-CN" sz="1600" dirty="0">
                    <a:solidFill>
                      <a:srgbClr val="5F5F5F"/>
                    </a:solidFill>
                    <a:cs typeface="+mn-ea"/>
                    <a:sym typeface="+mn-lt"/>
                  </a:rPr>
                  <a:t>300</a:t>
                </a:r>
                <a:endParaRPr lang="zh-CN" altLang="en-US" sz="1600" dirty="0">
                  <a:solidFill>
                    <a:srgbClr val="5F5F5F"/>
                  </a:solidFill>
                  <a:cs typeface="+mn-ea"/>
                  <a:sym typeface="+mn-lt"/>
                </a:endParaRPr>
              </a:p>
            </p:txBody>
          </p:sp>
          <p:sp>
            <p:nvSpPr>
              <p:cNvPr id="24" name="文本框 344"/>
              <p:cNvSpPr txBox="1"/>
              <p:nvPr/>
            </p:nvSpPr>
            <p:spPr>
              <a:xfrm>
                <a:off x="1484411" y="2131428"/>
                <a:ext cx="615697" cy="253898"/>
              </a:xfrm>
              <a:prstGeom prst="rect">
                <a:avLst/>
              </a:prstGeom>
              <a:noFill/>
            </p:spPr>
            <p:txBody>
              <a:bodyPr wrap="square" rtlCol="0">
                <a:spAutoFit/>
              </a:bodyPr>
              <a:lstStyle/>
              <a:p>
                <a:pPr algn="just">
                  <a:spcBef>
                    <a:spcPts val="600"/>
                  </a:spcBef>
                </a:pPr>
                <a:r>
                  <a:rPr lang="en-US" altLang="zh-CN" sz="1600" dirty="0">
                    <a:solidFill>
                      <a:srgbClr val="5F5F5F"/>
                    </a:solidFill>
                    <a:cs typeface="+mn-ea"/>
                    <a:sym typeface="+mn-lt"/>
                  </a:rPr>
                  <a:t>400</a:t>
                </a:r>
                <a:endParaRPr lang="zh-CN" altLang="en-US" sz="1600" dirty="0">
                  <a:solidFill>
                    <a:srgbClr val="5F5F5F"/>
                  </a:solidFill>
                  <a:cs typeface="+mn-ea"/>
                  <a:sym typeface="+mn-lt"/>
                </a:endParaRPr>
              </a:p>
            </p:txBody>
          </p:sp>
          <p:sp>
            <p:nvSpPr>
              <p:cNvPr id="25" name="文本框 344"/>
              <p:cNvSpPr txBox="1"/>
              <p:nvPr/>
            </p:nvSpPr>
            <p:spPr>
              <a:xfrm>
                <a:off x="1484411" y="1674430"/>
                <a:ext cx="615697" cy="253898"/>
              </a:xfrm>
              <a:prstGeom prst="rect">
                <a:avLst/>
              </a:prstGeom>
              <a:noFill/>
            </p:spPr>
            <p:txBody>
              <a:bodyPr wrap="square" rtlCol="0">
                <a:spAutoFit/>
              </a:bodyPr>
              <a:lstStyle/>
              <a:p>
                <a:pPr algn="just">
                  <a:spcBef>
                    <a:spcPts val="600"/>
                  </a:spcBef>
                </a:pPr>
                <a:r>
                  <a:rPr lang="en-US" altLang="zh-CN" sz="1600" dirty="0">
                    <a:solidFill>
                      <a:srgbClr val="5F5F5F"/>
                    </a:solidFill>
                    <a:cs typeface="+mn-ea"/>
                    <a:sym typeface="+mn-lt"/>
                  </a:rPr>
                  <a:t>500</a:t>
                </a:r>
                <a:endParaRPr lang="zh-CN" altLang="en-US" sz="1600" dirty="0">
                  <a:solidFill>
                    <a:srgbClr val="5F5F5F"/>
                  </a:solidFill>
                  <a:cs typeface="+mn-ea"/>
                  <a:sym typeface="+mn-lt"/>
                </a:endParaRPr>
              </a:p>
            </p:txBody>
          </p:sp>
          <p:sp>
            <p:nvSpPr>
              <p:cNvPr id="26" name="文本框 344"/>
              <p:cNvSpPr txBox="1"/>
              <p:nvPr/>
            </p:nvSpPr>
            <p:spPr>
              <a:xfrm>
                <a:off x="1484411" y="1200841"/>
                <a:ext cx="615697" cy="253898"/>
              </a:xfrm>
              <a:prstGeom prst="rect">
                <a:avLst/>
              </a:prstGeom>
              <a:noFill/>
            </p:spPr>
            <p:txBody>
              <a:bodyPr wrap="square" rtlCol="0">
                <a:spAutoFit/>
              </a:bodyPr>
              <a:lstStyle/>
              <a:p>
                <a:pPr algn="just">
                  <a:spcBef>
                    <a:spcPts val="600"/>
                  </a:spcBef>
                </a:pPr>
                <a:r>
                  <a:rPr lang="en-US" altLang="zh-CN" sz="1600" dirty="0">
                    <a:solidFill>
                      <a:srgbClr val="5F5F5F"/>
                    </a:solidFill>
                    <a:cs typeface="+mn-ea"/>
                    <a:sym typeface="+mn-lt"/>
                  </a:rPr>
                  <a:t>600</a:t>
                </a:r>
                <a:endParaRPr lang="zh-CN" altLang="en-US" sz="1600" dirty="0">
                  <a:solidFill>
                    <a:srgbClr val="5F5F5F"/>
                  </a:solidFill>
                  <a:cs typeface="+mn-ea"/>
                  <a:sym typeface="+mn-lt"/>
                </a:endParaRPr>
              </a:p>
            </p:txBody>
          </p:sp>
        </p:grpSp>
      </p:grpSp>
      <p:sp>
        <p:nvSpPr>
          <p:cNvPr id="27" name="文本框 344"/>
          <p:cNvSpPr txBox="1"/>
          <p:nvPr/>
        </p:nvSpPr>
        <p:spPr>
          <a:xfrm>
            <a:off x="4703907" y="1224278"/>
            <a:ext cx="2906716" cy="461537"/>
          </a:xfrm>
          <a:prstGeom prst="rect">
            <a:avLst/>
          </a:prstGeom>
          <a:noFill/>
        </p:spPr>
        <p:txBody>
          <a:bodyPr wrap="square" rtlCol="0">
            <a:spAutoFit/>
          </a:bodyPr>
          <a:lstStyle/>
          <a:p>
            <a:pPr>
              <a:spcBef>
                <a:spcPts val="600"/>
              </a:spcBef>
            </a:pPr>
            <a:r>
              <a:rPr lang="zh-CN" altLang="en-US" sz="2400" b="1" dirty="0">
                <a:solidFill>
                  <a:srgbClr val="080808"/>
                </a:solidFill>
                <a:cs typeface="+mn-ea"/>
                <a:sym typeface="+mn-lt"/>
              </a:rPr>
              <a:t>输入标题文字内容</a:t>
            </a:r>
          </a:p>
        </p:txBody>
      </p:sp>
      <p:sp>
        <p:nvSpPr>
          <p:cNvPr id="28" name="文本框 344"/>
          <p:cNvSpPr txBox="1"/>
          <p:nvPr/>
        </p:nvSpPr>
        <p:spPr>
          <a:xfrm>
            <a:off x="9870118" y="1112785"/>
            <a:ext cx="959810" cy="748795"/>
          </a:xfrm>
          <a:prstGeom prst="rect">
            <a:avLst/>
          </a:prstGeom>
          <a:noFill/>
        </p:spPr>
        <p:txBody>
          <a:bodyPr wrap="square" rtlCol="0">
            <a:spAutoFit/>
          </a:bodyPr>
          <a:lstStyle/>
          <a:p>
            <a:pPr>
              <a:spcBef>
                <a:spcPts val="600"/>
              </a:spcBef>
            </a:pPr>
            <a:r>
              <a:rPr lang="zh-CN" altLang="en-US" sz="2135" dirty="0">
                <a:solidFill>
                  <a:srgbClr val="FFFFFF"/>
                </a:solidFill>
                <a:cs typeface="+mn-ea"/>
                <a:sym typeface="+mn-lt"/>
              </a:rPr>
              <a:t>历史新高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anim calcmode="lin" valueType="num">
                                      <p:cBhvr>
                                        <p:cTn id="51" dur="500" fill="hold"/>
                                        <p:tgtEl>
                                          <p:spTgt spid="10"/>
                                        </p:tgtEl>
                                        <p:attrNameLst>
                                          <p:attrName>ppt_x</p:attrName>
                                        </p:attrNameLst>
                                      </p:cBhvr>
                                      <p:tavLst>
                                        <p:tav tm="0">
                                          <p:val>
                                            <p:strVal val="#ppt_x"/>
                                          </p:val>
                                        </p:tav>
                                        <p:tav tm="100000">
                                          <p:val>
                                            <p:strVal val="#ppt_x"/>
                                          </p:val>
                                        </p:tav>
                                      </p:tavLst>
                                    </p:anim>
                                    <p:anim calcmode="lin" valueType="num">
                                      <p:cBhvr>
                                        <p:cTn id="52" dur="5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strVal val="#ppt_x"/>
                                          </p:val>
                                        </p:tav>
                                        <p:tav tm="100000">
                                          <p:val>
                                            <p:strVal val="#ppt_x"/>
                                          </p:val>
                                        </p:tav>
                                      </p:tavLst>
                                    </p:anim>
                                    <p:anim calcmode="lin" valueType="num">
                                      <p:cBhvr>
                                        <p:cTn id="5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P spid="6" grpId="0" animBg="1"/>
      <p:bldP spid="7" grpId="0" animBg="1"/>
      <p:bldP spid="8" grpId="0" animBg="1"/>
      <p:bldP spid="9" grpId="0" animBg="1"/>
      <p:bldP spid="10" grpId="0" animBg="1"/>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grpSp>
        <p:nvGrpSpPr>
          <p:cNvPr id="5" name="Group 22"/>
          <p:cNvGrpSpPr/>
          <p:nvPr/>
        </p:nvGrpSpPr>
        <p:grpSpPr bwMode="auto">
          <a:xfrm>
            <a:off x="2006797" y="1503059"/>
            <a:ext cx="2329545" cy="3308916"/>
            <a:chOff x="8099434" y="2121218"/>
            <a:chExt cx="1322388" cy="1878013"/>
          </a:xfrm>
        </p:grpSpPr>
        <p:sp>
          <p:nvSpPr>
            <p:cNvPr id="6" name="Freeform 33"/>
            <p:cNvSpPr/>
            <p:nvPr/>
          </p:nvSpPr>
          <p:spPr bwMode="auto">
            <a:xfrm>
              <a:off x="8099434" y="2121218"/>
              <a:ext cx="1322388" cy="1878013"/>
            </a:xfrm>
            <a:custGeom>
              <a:avLst/>
              <a:gdLst>
                <a:gd name="T0" fmla="*/ 2096774607 w 834"/>
                <a:gd name="T1" fmla="*/ 2147483647 h 1183"/>
                <a:gd name="T2" fmla="*/ 1973583225 w 834"/>
                <a:gd name="T3" fmla="*/ 2147483647 h 1183"/>
                <a:gd name="T4" fmla="*/ 125706140 w 834"/>
                <a:gd name="T5" fmla="*/ 2147483647 h 1183"/>
                <a:gd name="T6" fmla="*/ 0 w 834"/>
                <a:gd name="T7" fmla="*/ 2147483647 h 1183"/>
                <a:gd name="T8" fmla="*/ 0 w 834"/>
                <a:gd name="T9" fmla="*/ 123488483 h 1183"/>
                <a:gd name="T10" fmla="*/ 125706140 w 834"/>
                <a:gd name="T11" fmla="*/ 0 h 1183"/>
                <a:gd name="T12" fmla="*/ 1973583225 w 834"/>
                <a:gd name="T13" fmla="*/ 0 h 1183"/>
                <a:gd name="T14" fmla="*/ 2096774607 w 834"/>
                <a:gd name="T15" fmla="*/ 123488483 h 1183"/>
                <a:gd name="T16" fmla="*/ 2096774607 w 834"/>
                <a:gd name="T17" fmla="*/ 2147483647 h 1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sp>
          <p:nvSpPr>
            <p:cNvPr id="7" name="Freeform 34"/>
            <p:cNvSpPr/>
            <p:nvPr/>
          </p:nvSpPr>
          <p:spPr bwMode="auto">
            <a:xfrm>
              <a:off x="8107372" y="2127568"/>
              <a:ext cx="1308100" cy="1863725"/>
            </a:xfrm>
            <a:custGeom>
              <a:avLst/>
              <a:gdLst>
                <a:gd name="T0" fmla="*/ 113132416 w 825"/>
                <a:gd name="T1" fmla="*/ 2147483647 h 1174"/>
                <a:gd name="T2" fmla="*/ 0 w 825"/>
                <a:gd name="T3" fmla="*/ 2147483647 h 1174"/>
                <a:gd name="T4" fmla="*/ 0 w 825"/>
                <a:gd name="T5" fmla="*/ 113407825 h 1174"/>
                <a:gd name="T6" fmla="*/ 113132416 w 825"/>
                <a:gd name="T7" fmla="*/ 0 h 1174"/>
                <a:gd name="T8" fmla="*/ 1960959233 w 825"/>
                <a:gd name="T9" fmla="*/ 0 h 1174"/>
                <a:gd name="T10" fmla="*/ 2074091648 w 825"/>
                <a:gd name="T11" fmla="*/ 113407825 h 1174"/>
                <a:gd name="T12" fmla="*/ 2074091648 w 825"/>
                <a:gd name="T13" fmla="*/ 2147483647 h 1174"/>
                <a:gd name="T14" fmla="*/ 1960959233 w 825"/>
                <a:gd name="T15" fmla="*/ 2147483647 h 1174"/>
                <a:gd name="T16" fmla="*/ 113132416 w 825"/>
                <a:gd name="T17" fmla="*/ 2147483647 h 1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sp>
          <p:nvSpPr>
            <p:cNvPr id="8"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9"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10"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11"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12" name="Freeform 39"/>
            <p:cNvSpPr/>
            <p:nvPr/>
          </p:nvSpPr>
          <p:spPr bwMode="auto">
            <a:xfrm>
              <a:off x="8759834" y="2206943"/>
              <a:ext cx="1588" cy="1588"/>
            </a:xfrm>
            <a:custGeom>
              <a:avLst/>
              <a:gdLst>
                <a:gd name="T0" fmla="*/ 2521744 w 1"/>
                <a:gd name="T1" fmla="*/ 0 h 1"/>
                <a:gd name="T2" fmla="*/ 2521744 w 1"/>
                <a:gd name="T3" fmla="*/ 2521744 h 1"/>
                <a:gd name="T4" fmla="*/ 0 w 1"/>
                <a:gd name="T5" fmla="*/ 0 h 1"/>
                <a:gd name="T6" fmla="*/ 2521744 w 1"/>
                <a:gd name="T7" fmla="*/ 0 h 1"/>
                <a:gd name="T8" fmla="*/ 252174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1" y="1"/>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sp>
          <p:nvSpPr>
            <p:cNvPr id="13"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id-ID" altLang="zh-CN" sz="2400" kern="0">
                <a:solidFill>
                  <a:prstClr val="black"/>
                </a:solidFill>
                <a:cs typeface="+mn-ea"/>
                <a:sym typeface="+mn-lt"/>
              </a:endParaRPr>
            </a:p>
          </p:txBody>
        </p:sp>
        <p:sp>
          <p:nvSpPr>
            <p:cNvPr id="14"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id-ID" altLang="zh-CN" sz="2400" kern="0">
                <a:solidFill>
                  <a:prstClr val="black"/>
                </a:solidFill>
                <a:cs typeface="+mn-ea"/>
                <a:sym typeface="+mn-lt"/>
              </a:endParaRPr>
            </a:p>
          </p:txBody>
        </p:sp>
        <p:sp>
          <p:nvSpPr>
            <p:cNvPr id="15"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id-ID" altLang="zh-CN" sz="2400" kern="0">
                <a:solidFill>
                  <a:prstClr val="black"/>
                </a:solidFill>
                <a:cs typeface="+mn-ea"/>
                <a:sym typeface="+mn-lt"/>
              </a:endParaRPr>
            </a:p>
          </p:txBody>
        </p:sp>
        <p:sp>
          <p:nvSpPr>
            <p:cNvPr id="16"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17" name="Freeform 44"/>
            <p:cNvSpPr/>
            <p:nvPr/>
          </p:nvSpPr>
          <p:spPr bwMode="auto">
            <a:xfrm>
              <a:off x="8736022" y="3889693"/>
              <a:ext cx="50800" cy="50800"/>
            </a:xfrm>
            <a:custGeom>
              <a:avLst/>
              <a:gdLst>
                <a:gd name="T0" fmla="*/ 75604688 w 32"/>
                <a:gd name="T1" fmla="*/ 52924075 h 32"/>
                <a:gd name="T2" fmla="*/ 70564375 w 32"/>
                <a:gd name="T3" fmla="*/ 52924075 h 32"/>
                <a:gd name="T4" fmla="*/ 52924075 w 32"/>
                <a:gd name="T5" fmla="*/ 70564375 h 32"/>
                <a:gd name="T6" fmla="*/ 27722513 w 32"/>
                <a:gd name="T7" fmla="*/ 70564375 h 32"/>
                <a:gd name="T8" fmla="*/ 10080625 w 32"/>
                <a:gd name="T9" fmla="*/ 52924075 h 32"/>
                <a:gd name="T10" fmla="*/ 10080625 w 32"/>
                <a:gd name="T11" fmla="*/ 27722513 h 32"/>
                <a:gd name="T12" fmla="*/ 27722513 w 32"/>
                <a:gd name="T13" fmla="*/ 10080625 h 32"/>
                <a:gd name="T14" fmla="*/ 52924075 w 32"/>
                <a:gd name="T15" fmla="*/ 10080625 h 32"/>
                <a:gd name="T16" fmla="*/ 70564375 w 32"/>
                <a:gd name="T17" fmla="*/ 27722513 h 32"/>
                <a:gd name="T18" fmla="*/ 70564375 w 32"/>
                <a:gd name="T19" fmla="*/ 52924075 h 32"/>
                <a:gd name="T20" fmla="*/ 75604688 w 32"/>
                <a:gd name="T21" fmla="*/ 52924075 h 32"/>
                <a:gd name="T22" fmla="*/ 80645000 w 32"/>
                <a:gd name="T23" fmla="*/ 52924075 h 32"/>
                <a:gd name="T24" fmla="*/ 80645000 w 32"/>
                <a:gd name="T25" fmla="*/ 27722513 h 32"/>
                <a:gd name="T26" fmla="*/ 52924075 w 32"/>
                <a:gd name="T27" fmla="*/ 0 h 32"/>
                <a:gd name="T28" fmla="*/ 27722513 w 32"/>
                <a:gd name="T29" fmla="*/ 0 h 32"/>
                <a:gd name="T30" fmla="*/ 0 w 32"/>
                <a:gd name="T31" fmla="*/ 27722513 h 32"/>
                <a:gd name="T32" fmla="*/ 0 w 32"/>
                <a:gd name="T33" fmla="*/ 52924075 h 32"/>
                <a:gd name="T34" fmla="*/ 27722513 w 32"/>
                <a:gd name="T35" fmla="*/ 80645000 h 32"/>
                <a:gd name="T36" fmla="*/ 52924075 w 32"/>
                <a:gd name="T37" fmla="*/ 80645000 h 32"/>
                <a:gd name="T38" fmla="*/ 80645000 w 32"/>
                <a:gd name="T39" fmla="*/ 52924075 h 32"/>
                <a:gd name="T40" fmla="*/ 75604688 w 32"/>
                <a:gd name="T41" fmla="*/ 52924075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grpSp>
      <p:grpSp>
        <p:nvGrpSpPr>
          <p:cNvPr id="18" name="Group 59"/>
          <p:cNvGrpSpPr/>
          <p:nvPr/>
        </p:nvGrpSpPr>
        <p:grpSpPr bwMode="auto">
          <a:xfrm>
            <a:off x="4936388" y="1503059"/>
            <a:ext cx="2330338" cy="3308916"/>
            <a:chOff x="8099434" y="2121218"/>
            <a:chExt cx="1322388" cy="1878013"/>
          </a:xfrm>
        </p:grpSpPr>
        <p:sp>
          <p:nvSpPr>
            <p:cNvPr id="19" name="Freeform 33"/>
            <p:cNvSpPr/>
            <p:nvPr/>
          </p:nvSpPr>
          <p:spPr bwMode="auto">
            <a:xfrm>
              <a:off x="8099434" y="2121218"/>
              <a:ext cx="1322388" cy="1878013"/>
            </a:xfrm>
            <a:custGeom>
              <a:avLst/>
              <a:gdLst>
                <a:gd name="T0" fmla="*/ 2096774607 w 834"/>
                <a:gd name="T1" fmla="*/ 2147483647 h 1183"/>
                <a:gd name="T2" fmla="*/ 1973583225 w 834"/>
                <a:gd name="T3" fmla="*/ 2147483647 h 1183"/>
                <a:gd name="T4" fmla="*/ 125706140 w 834"/>
                <a:gd name="T5" fmla="*/ 2147483647 h 1183"/>
                <a:gd name="T6" fmla="*/ 0 w 834"/>
                <a:gd name="T7" fmla="*/ 2147483647 h 1183"/>
                <a:gd name="T8" fmla="*/ 0 w 834"/>
                <a:gd name="T9" fmla="*/ 123488483 h 1183"/>
                <a:gd name="T10" fmla="*/ 125706140 w 834"/>
                <a:gd name="T11" fmla="*/ 0 h 1183"/>
                <a:gd name="T12" fmla="*/ 1973583225 w 834"/>
                <a:gd name="T13" fmla="*/ 0 h 1183"/>
                <a:gd name="T14" fmla="*/ 2096774607 w 834"/>
                <a:gd name="T15" fmla="*/ 123488483 h 1183"/>
                <a:gd name="T16" fmla="*/ 2096774607 w 834"/>
                <a:gd name="T17" fmla="*/ 2147483647 h 1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sp>
          <p:nvSpPr>
            <p:cNvPr id="20" name="Freeform 34"/>
            <p:cNvSpPr/>
            <p:nvPr/>
          </p:nvSpPr>
          <p:spPr bwMode="auto">
            <a:xfrm>
              <a:off x="8107372" y="2127568"/>
              <a:ext cx="1308100" cy="1863725"/>
            </a:xfrm>
            <a:custGeom>
              <a:avLst/>
              <a:gdLst>
                <a:gd name="T0" fmla="*/ 113132416 w 825"/>
                <a:gd name="T1" fmla="*/ 2147483647 h 1174"/>
                <a:gd name="T2" fmla="*/ 0 w 825"/>
                <a:gd name="T3" fmla="*/ 2147483647 h 1174"/>
                <a:gd name="T4" fmla="*/ 0 w 825"/>
                <a:gd name="T5" fmla="*/ 113407825 h 1174"/>
                <a:gd name="T6" fmla="*/ 113132416 w 825"/>
                <a:gd name="T7" fmla="*/ 0 h 1174"/>
                <a:gd name="T8" fmla="*/ 1960959233 w 825"/>
                <a:gd name="T9" fmla="*/ 0 h 1174"/>
                <a:gd name="T10" fmla="*/ 2074091648 w 825"/>
                <a:gd name="T11" fmla="*/ 113407825 h 1174"/>
                <a:gd name="T12" fmla="*/ 2074091648 w 825"/>
                <a:gd name="T13" fmla="*/ 2147483647 h 1174"/>
                <a:gd name="T14" fmla="*/ 1960959233 w 825"/>
                <a:gd name="T15" fmla="*/ 2147483647 h 1174"/>
                <a:gd name="T16" fmla="*/ 113132416 w 825"/>
                <a:gd name="T17" fmla="*/ 2147483647 h 1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sp>
          <p:nvSpPr>
            <p:cNvPr id="21"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22"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23"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24"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25" name="Freeform 39"/>
            <p:cNvSpPr/>
            <p:nvPr/>
          </p:nvSpPr>
          <p:spPr bwMode="auto">
            <a:xfrm>
              <a:off x="8759834" y="2206943"/>
              <a:ext cx="1588" cy="1588"/>
            </a:xfrm>
            <a:custGeom>
              <a:avLst/>
              <a:gdLst>
                <a:gd name="T0" fmla="*/ 2521744 w 1"/>
                <a:gd name="T1" fmla="*/ 0 h 1"/>
                <a:gd name="T2" fmla="*/ 2521744 w 1"/>
                <a:gd name="T3" fmla="*/ 2521744 h 1"/>
                <a:gd name="T4" fmla="*/ 0 w 1"/>
                <a:gd name="T5" fmla="*/ 0 h 1"/>
                <a:gd name="T6" fmla="*/ 2521744 w 1"/>
                <a:gd name="T7" fmla="*/ 0 h 1"/>
                <a:gd name="T8" fmla="*/ 252174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1" y="1"/>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sp>
          <p:nvSpPr>
            <p:cNvPr id="26"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id-ID" altLang="zh-CN" sz="2400" kern="0">
                <a:solidFill>
                  <a:prstClr val="black"/>
                </a:solidFill>
                <a:cs typeface="+mn-ea"/>
                <a:sym typeface="+mn-lt"/>
              </a:endParaRPr>
            </a:p>
          </p:txBody>
        </p:sp>
        <p:sp>
          <p:nvSpPr>
            <p:cNvPr id="27"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id-ID" altLang="zh-CN" sz="2400" kern="0">
                <a:solidFill>
                  <a:prstClr val="black"/>
                </a:solidFill>
                <a:cs typeface="+mn-ea"/>
                <a:sym typeface="+mn-lt"/>
              </a:endParaRPr>
            </a:p>
          </p:txBody>
        </p:sp>
        <p:sp>
          <p:nvSpPr>
            <p:cNvPr id="28"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id-ID" altLang="zh-CN" sz="2400" kern="0">
                <a:solidFill>
                  <a:prstClr val="black"/>
                </a:solidFill>
                <a:cs typeface="+mn-ea"/>
                <a:sym typeface="+mn-lt"/>
              </a:endParaRPr>
            </a:p>
          </p:txBody>
        </p:sp>
        <p:sp>
          <p:nvSpPr>
            <p:cNvPr id="29"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30" name="Freeform 44"/>
            <p:cNvSpPr/>
            <p:nvPr/>
          </p:nvSpPr>
          <p:spPr bwMode="auto">
            <a:xfrm>
              <a:off x="8736022" y="3889693"/>
              <a:ext cx="50800" cy="50800"/>
            </a:xfrm>
            <a:custGeom>
              <a:avLst/>
              <a:gdLst>
                <a:gd name="T0" fmla="*/ 75604688 w 32"/>
                <a:gd name="T1" fmla="*/ 52924075 h 32"/>
                <a:gd name="T2" fmla="*/ 70564375 w 32"/>
                <a:gd name="T3" fmla="*/ 52924075 h 32"/>
                <a:gd name="T4" fmla="*/ 52924075 w 32"/>
                <a:gd name="T5" fmla="*/ 70564375 h 32"/>
                <a:gd name="T6" fmla="*/ 27722513 w 32"/>
                <a:gd name="T7" fmla="*/ 70564375 h 32"/>
                <a:gd name="T8" fmla="*/ 10080625 w 32"/>
                <a:gd name="T9" fmla="*/ 52924075 h 32"/>
                <a:gd name="T10" fmla="*/ 10080625 w 32"/>
                <a:gd name="T11" fmla="*/ 27722513 h 32"/>
                <a:gd name="T12" fmla="*/ 27722513 w 32"/>
                <a:gd name="T13" fmla="*/ 10080625 h 32"/>
                <a:gd name="T14" fmla="*/ 52924075 w 32"/>
                <a:gd name="T15" fmla="*/ 10080625 h 32"/>
                <a:gd name="T16" fmla="*/ 70564375 w 32"/>
                <a:gd name="T17" fmla="*/ 27722513 h 32"/>
                <a:gd name="T18" fmla="*/ 70564375 w 32"/>
                <a:gd name="T19" fmla="*/ 52924075 h 32"/>
                <a:gd name="T20" fmla="*/ 75604688 w 32"/>
                <a:gd name="T21" fmla="*/ 52924075 h 32"/>
                <a:gd name="T22" fmla="*/ 80645000 w 32"/>
                <a:gd name="T23" fmla="*/ 52924075 h 32"/>
                <a:gd name="T24" fmla="*/ 80645000 w 32"/>
                <a:gd name="T25" fmla="*/ 27722513 h 32"/>
                <a:gd name="T26" fmla="*/ 52924075 w 32"/>
                <a:gd name="T27" fmla="*/ 0 h 32"/>
                <a:gd name="T28" fmla="*/ 27722513 w 32"/>
                <a:gd name="T29" fmla="*/ 0 h 32"/>
                <a:gd name="T30" fmla="*/ 0 w 32"/>
                <a:gd name="T31" fmla="*/ 27722513 h 32"/>
                <a:gd name="T32" fmla="*/ 0 w 32"/>
                <a:gd name="T33" fmla="*/ 52924075 h 32"/>
                <a:gd name="T34" fmla="*/ 27722513 w 32"/>
                <a:gd name="T35" fmla="*/ 80645000 h 32"/>
                <a:gd name="T36" fmla="*/ 52924075 w 32"/>
                <a:gd name="T37" fmla="*/ 80645000 h 32"/>
                <a:gd name="T38" fmla="*/ 80645000 w 32"/>
                <a:gd name="T39" fmla="*/ 52924075 h 32"/>
                <a:gd name="T40" fmla="*/ 75604688 w 32"/>
                <a:gd name="T41" fmla="*/ 52924075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grpSp>
      <p:grpSp>
        <p:nvGrpSpPr>
          <p:cNvPr id="31" name="Group 72"/>
          <p:cNvGrpSpPr/>
          <p:nvPr/>
        </p:nvGrpSpPr>
        <p:grpSpPr bwMode="auto">
          <a:xfrm>
            <a:off x="7793750" y="1499884"/>
            <a:ext cx="2330338" cy="3308916"/>
            <a:chOff x="8099434" y="2121218"/>
            <a:chExt cx="1322388" cy="1878013"/>
          </a:xfrm>
        </p:grpSpPr>
        <p:sp>
          <p:nvSpPr>
            <p:cNvPr id="32" name="Freeform 33"/>
            <p:cNvSpPr/>
            <p:nvPr/>
          </p:nvSpPr>
          <p:spPr bwMode="auto">
            <a:xfrm>
              <a:off x="8099434" y="2121218"/>
              <a:ext cx="1322388" cy="1878013"/>
            </a:xfrm>
            <a:custGeom>
              <a:avLst/>
              <a:gdLst>
                <a:gd name="T0" fmla="*/ 2096774607 w 834"/>
                <a:gd name="T1" fmla="*/ 2147483647 h 1183"/>
                <a:gd name="T2" fmla="*/ 1973583225 w 834"/>
                <a:gd name="T3" fmla="*/ 2147483647 h 1183"/>
                <a:gd name="T4" fmla="*/ 125706140 w 834"/>
                <a:gd name="T5" fmla="*/ 2147483647 h 1183"/>
                <a:gd name="T6" fmla="*/ 0 w 834"/>
                <a:gd name="T7" fmla="*/ 2147483647 h 1183"/>
                <a:gd name="T8" fmla="*/ 0 w 834"/>
                <a:gd name="T9" fmla="*/ 123488483 h 1183"/>
                <a:gd name="T10" fmla="*/ 125706140 w 834"/>
                <a:gd name="T11" fmla="*/ 0 h 1183"/>
                <a:gd name="T12" fmla="*/ 1973583225 w 834"/>
                <a:gd name="T13" fmla="*/ 0 h 1183"/>
                <a:gd name="T14" fmla="*/ 2096774607 w 834"/>
                <a:gd name="T15" fmla="*/ 123488483 h 1183"/>
                <a:gd name="T16" fmla="*/ 2096774607 w 834"/>
                <a:gd name="T17" fmla="*/ 2147483647 h 1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sp>
          <p:nvSpPr>
            <p:cNvPr id="33" name="Freeform 34"/>
            <p:cNvSpPr/>
            <p:nvPr/>
          </p:nvSpPr>
          <p:spPr bwMode="auto">
            <a:xfrm>
              <a:off x="8107372" y="2127568"/>
              <a:ext cx="1308100" cy="1863725"/>
            </a:xfrm>
            <a:custGeom>
              <a:avLst/>
              <a:gdLst>
                <a:gd name="T0" fmla="*/ 113132416 w 825"/>
                <a:gd name="T1" fmla="*/ 2147483647 h 1174"/>
                <a:gd name="T2" fmla="*/ 0 w 825"/>
                <a:gd name="T3" fmla="*/ 2147483647 h 1174"/>
                <a:gd name="T4" fmla="*/ 0 w 825"/>
                <a:gd name="T5" fmla="*/ 113407825 h 1174"/>
                <a:gd name="T6" fmla="*/ 113132416 w 825"/>
                <a:gd name="T7" fmla="*/ 0 h 1174"/>
                <a:gd name="T8" fmla="*/ 1960959233 w 825"/>
                <a:gd name="T9" fmla="*/ 0 h 1174"/>
                <a:gd name="T10" fmla="*/ 2074091648 w 825"/>
                <a:gd name="T11" fmla="*/ 113407825 h 1174"/>
                <a:gd name="T12" fmla="*/ 2074091648 w 825"/>
                <a:gd name="T13" fmla="*/ 2147483647 h 1174"/>
                <a:gd name="T14" fmla="*/ 1960959233 w 825"/>
                <a:gd name="T15" fmla="*/ 2147483647 h 1174"/>
                <a:gd name="T16" fmla="*/ 113132416 w 825"/>
                <a:gd name="T17" fmla="*/ 2147483647 h 1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sp>
          <p:nvSpPr>
            <p:cNvPr id="34"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35"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36"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37"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38" name="Freeform 39"/>
            <p:cNvSpPr/>
            <p:nvPr/>
          </p:nvSpPr>
          <p:spPr bwMode="auto">
            <a:xfrm>
              <a:off x="8759834" y="2206943"/>
              <a:ext cx="1588" cy="1588"/>
            </a:xfrm>
            <a:custGeom>
              <a:avLst/>
              <a:gdLst>
                <a:gd name="T0" fmla="*/ 2521744 w 1"/>
                <a:gd name="T1" fmla="*/ 0 h 1"/>
                <a:gd name="T2" fmla="*/ 2521744 w 1"/>
                <a:gd name="T3" fmla="*/ 2521744 h 1"/>
                <a:gd name="T4" fmla="*/ 0 w 1"/>
                <a:gd name="T5" fmla="*/ 0 h 1"/>
                <a:gd name="T6" fmla="*/ 2521744 w 1"/>
                <a:gd name="T7" fmla="*/ 0 h 1"/>
                <a:gd name="T8" fmla="*/ 2521744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1" y="1"/>
                  </a:lnTo>
                  <a:lnTo>
                    <a:pt x="0"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sp>
          <p:nvSpPr>
            <p:cNvPr id="39"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id-ID" altLang="zh-CN" sz="2400" kern="0">
                <a:solidFill>
                  <a:prstClr val="black"/>
                </a:solidFill>
                <a:cs typeface="+mn-ea"/>
                <a:sym typeface="+mn-lt"/>
              </a:endParaRPr>
            </a:p>
          </p:txBody>
        </p:sp>
        <p:sp>
          <p:nvSpPr>
            <p:cNvPr id="40"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id-ID" altLang="zh-CN" sz="2400" kern="0">
                <a:solidFill>
                  <a:prstClr val="black"/>
                </a:solidFill>
                <a:cs typeface="+mn-ea"/>
                <a:sym typeface="+mn-lt"/>
              </a:endParaRPr>
            </a:p>
          </p:txBody>
        </p:sp>
        <p:sp>
          <p:nvSpPr>
            <p:cNvPr id="41"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id-ID" altLang="zh-CN" sz="2400" kern="0">
                <a:solidFill>
                  <a:prstClr val="black"/>
                </a:solidFill>
                <a:cs typeface="+mn-ea"/>
                <a:sym typeface="+mn-lt"/>
              </a:endParaRPr>
            </a:p>
          </p:txBody>
        </p:sp>
        <p:sp>
          <p:nvSpPr>
            <p:cNvPr id="42"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ltLang="zh-CN" sz="2400" kern="0">
                <a:solidFill>
                  <a:prstClr val="black"/>
                </a:solidFill>
                <a:cs typeface="+mn-ea"/>
                <a:sym typeface="+mn-lt"/>
              </a:endParaRPr>
            </a:p>
          </p:txBody>
        </p:sp>
        <p:sp>
          <p:nvSpPr>
            <p:cNvPr id="43" name="Freeform 44"/>
            <p:cNvSpPr/>
            <p:nvPr/>
          </p:nvSpPr>
          <p:spPr bwMode="auto">
            <a:xfrm>
              <a:off x="8736022" y="3889693"/>
              <a:ext cx="50800" cy="50800"/>
            </a:xfrm>
            <a:custGeom>
              <a:avLst/>
              <a:gdLst>
                <a:gd name="T0" fmla="*/ 75604688 w 32"/>
                <a:gd name="T1" fmla="*/ 52924075 h 32"/>
                <a:gd name="T2" fmla="*/ 70564375 w 32"/>
                <a:gd name="T3" fmla="*/ 52924075 h 32"/>
                <a:gd name="T4" fmla="*/ 52924075 w 32"/>
                <a:gd name="T5" fmla="*/ 70564375 h 32"/>
                <a:gd name="T6" fmla="*/ 27722513 w 32"/>
                <a:gd name="T7" fmla="*/ 70564375 h 32"/>
                <a:gd name="T8" fmla="*/ 10080625 w 32"/>
                <a:gd name="T9" fmla="*/ 52924075 h 32"/>
                <a:gd name="T10" fmla="*/ 10080625 w 32"/>
                <a:gd name="T11" fmla="*/ 27722513 h 32"/>
                <a:gd name="T12" fmla="*/ 27722513 w 32"/>
                <a:gd name="T13" fmla="*/ 10080625 h 32"/>
                <a:gd name="T14" fmla="*/ 52924075 w 32"/>
                <a:gd name="T15" fmla="*/ 10080625 h 32"/>
                <a:gd name="T16" fmla="*/ 70564375 w 32"/>
                <a:gd name="T17" fmla="*/ 27722513 h 32"/>
                <a:gd name="T18" fmla="*/ 70564375 w 32"/>
                <a:gd name="T19" fmla="*/ 52924075 h 32"/>
                <a:gd name="T20" fmla="*/ 75604688 w 32"/>
                <a:gd name="T21" fmla="*/ 52924075 h 32"/>
                <a:gd name="T22" fmla="*/ 80645000 w 32"/>
                <a:gd name="T23" fmla="*/ 52924075 h 32"/>
                <a:gd name="T24" fmla="*/ 80645000 w 32"/>
                <a:gd name="T25" fmla="*/ 27722513 h 32"/>
                <a:gd name="T26" fmla="*/ 52924075 w 32"/>
                <a:gd name="T27" fmla="*/ 0 h 32"/>
                <a:gd name="T28" fmla="*/ 27722513 w 32"/>
                <a:gd name="T29" fmla="*/ 0 h 32"/>
                <a:gd name="T30" fmla="*/ 0 w 32"/>
                <a:gd name="T31" fmla="*/ 27722513 h 32"/>
                <a:gd name="T32" fmla="*/ 0 w 32"/>
                <a:gd name="T33" fmla="*/ 52924075 h 32"/>
                <a:gd name="T34" fmla="*/ 27722513 w 32"/>
                <a:gd name="T35" fmla="*/ 80645000 h 32"/>
                <a:gd name="T36" fmla="*/ 52924075 w 32"/>
                <a:gd name="T37" fmla="*/ 80645000 h 32"/>
                <a:gd name="T38" fmla="*/ 80645000 w 32"/>
                <a:gd name="T39" fmla="*/ 52924075 h 32"/>
                <a:gd name="T40" fmla="*/ 75604688 w 32"/>
                <a:gd name="T41" fmla="*/ 52924075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kern="0">
                <a:solidFill>
                  <a:prstClr val="black"/>
                </a:solidFill>
                <a:cs typeface="+mn-ea"/>
                <a:sym typeface="+mn-lt"/>
              </a:endParaRPr>
            </a:p>
          </p:txBody>
        </p:sp>
      </p:grpSp>
      <p:sp>
        <p:nvSpPr>
          <p:cNvPr id="45" name="Rectangle 26"/>
          <p:cNvSpPr>
            <a:spLocks noChangeArrowheads="1"/>
          </p:cNvSpPr>
          <p:nvPr/>
        </p:nvSpPr>
        <p:spPr bwMode="auto">
          <a:xfrm>
            <a:off x="2157812" y="5629293"/>
            <a:ext cx="2306512" cy="48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p>
            <a:pPr>
              <a:lnSpc>
                <a:spcPct val="120000"/>
              </a:lnSpc>
            </a:pPr>
            <a:r>
              <a:rPr lang="zh-CN" altLang="en-US" sz="1065" dirty="0">
                <a:solidFill>
                  <a:prstClr val="black">
                    <a:lumMod val="65000"/>
                    <a:lumOff val="35000"/>
                  </a:prstClr>
                </a:solidFill>
                <a:cs typeface="+mn-ea"/>
                <a:sym typeface="+mn-lt"/>
              </a:rPr>
              <a:t>在此添加内容在此添加内容在此添加内容在此添加内容在此添加内容</a:t>
            </a:r>
          </a:p>
        </p:txBody>
      </p:sp>
      <p:sp>
        <p:nvSpPr>
          <p:cNvPr id="48" name="TextBox 42"/>
          <p:cNvSpPr txBox="1">
            <a:spLocks noChangeArrowheads="1"/>
          </p:cNvSpPr>
          <p:nvPr/>
        </p:nvSpPr>
        <p:spPr bwMode="auto">
          <a:xfrm>
            <a:off x="2551951" y="5349143"/>
            <a:ext cx="1309879" cy="3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3" tIns="45697" rIns="91393" bIns="45697">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algn="ctr" eaLnBrk="1" hangingPunct="1"/>
            <a:r>
              <a:rPr lang="zh-CN" altLang="en-US" sz="1465" b="1" dirty="0">
                <a:solidFill>
                  <a:prstClr val="black">
                    <a:lumMod val="65000"/>
                    <a:lumOff val="35000"/>
                  </a:prstClr>
                </a:solidFill>
                <a:latin typeface="+mn-lt"/>
                <a:ea typeface="+mn-ea"/>
                <a:cs typeface="+mn-ea"/>
                <a:sym typeface="+mn-lt"/>
              </a:rPr>
              <a:t>输入你的标题</a:t>
            </a:r>
          </a:p>
        </p:txBody>
      </p:sp>
      <p:sp>
        <p:nvSpPr>
          <p:cNvPr id="49" name="AutoShape 115"/>
          <p:cNvSpPr/>
          <p:nvPr/>
        </p:nvSpPr>
        <p:spPr bwMode="auto">
          <a:xfrm>
            <a:off x="3043386" y="4977817"/>
            <a:ext cx="279387" cy="281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3E4D60"/>
          </a:solidFill>
          <a:ln>
            <a:noFill/>
          </a:ln>
          <a:effectLst/>
        </p:spPr>
        <p:txBody>
          <a:bodyPr lIns="19045" tIns="19045" rIns="19045" bIns="19045" anchor="ctr"/>
          <a:lstStyle/>
          <a:p>
            <a:pPr defTabSz="171450">
              <a:defRPr/>
            </a:pPr>
            <a:endParaRPr lang="es-ES" sz="1065" dirty="0">
              <a:solidFill>
                <a:prstClr val="black">
                  <a:lumMod val="65000"/>
                  <a:lumOff val="35000"/>
                </a:prstClr>
              </a:solidFill>
              <a:effectLst>
                <a:outerShdw blurRad="38100" dist="38100" dir="2700000" algn="tl">
                  <a:srgbClr val="000000"/>
                </a:outerShdw>
              </a:effectLst>
              <a:cs typeface="+mn-ea"/>
              <a:sym typeface="+mn-lt"/>
            </a:endParaRPr>
          </a:p>
        </p:txBody>
      </p:sp>
      <p:sp>
        <p:nvSpPr>
          <p:cNvPr id="50" name="AutoShape 71"/>
          <p:cNvSpPr>
            <a:spLocks noChangeAspect="1"/>
          </p:cNvSpPr>
          <p:nvPr/>
        </p:nvSpPr>
        <p:spPr bwMode="auto">
          <a:xfrm>
            <a:off x="5959483" y="4984166"/>
            <a:ext cx="284148" cy="275346"/>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3E4D60"/>
          </a:solidFill>
          <a:ln>
            <a:noFill/>
          </a:ln>
          <a:effectLst/>
        </p:spPr>
        <p:txBody>
          <a:bodyPr lIns="19045" tIns="19045" rIns="19045" bIns="19045" anchor="ctr"/>
          <a:lstStyle/>
          <a:p>
            <a:pPr defTabSz="171450">
              <a:defRPr/>
            </a:pPr>
            <a:endParaRPr lang="es-ES" sz="1065" dirty="0">
              <a:solidFill>
                <a:prstClr val="black">
                  <a:lumMod val="65000"/>
                  <a:lumOff val="35000"/>
                </a:prstClr>
              </a:solidFill>
              <a:effectLst>
                <a:outerShdw blurRad="38100" dist="38100" dir="2700000" algn="tl">
                  <a:srgbClr val="000000"/>
                </a:outerShdw>
              </a:effectLst>
              <a:cs typeface="+mn-ea"/>
              <a:sym typeface="+mn-lt"/>
            </a:endParaRPr>
          </a:p>
        </p:txBody>
      </p:sp>
      <p:sp>
        <p:nvSpPr>
          <p:cNvPr id="51" name="Rectangle 32"/>
          <p:cNvSpPr>
            <a:spLocks noChangeArrowheads="1"/>
          </p:cNvSpPr>
          <p:nvPr/>
        </p:nvSpPr>
        <p:spPr bwMode="auto">
          <a:xfrm>
            <a:off x="4950377" y="5629293"/>
            <a:ext cx="2305159" cy="48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p>
            <a:pPr>
              <a:lnSpc>
                <a:spcPct val="120000"/>
              </a:lnSpc>
            </a:pPr>
            <a:r>
              <a:rPr lang="zh-CN" altLang="en-US" sz="1065" dirty="0">
                <a:solidFill>
                  <a:prstClr val="black">
                    <a:lumMod val="65000"/>
                    <a:lumOff val="35000"/>
                  </a:prstClr>
                </a:solidFill>
                <a:cs typeface="+mn-ea"/>
                <a:sym typeface="+mn-lt"/>
              </a:rPr>
              <a:t>在此添加内容在此添加内容在此添加内容在此添加内容在此添加内容</a:t>
            </a:r>
          </a:p>
        </p:txBody>
      </p:sp>
      <p:sp>
        <p:nvSpPr>
          <p:cNvPr id="52" name="TextBox 46"/>
          <p:cNvSpPr txBox="1">
            <a:spLocks noChangeArrowheads="1"/>
          </p:cNvSpPr>
          <p:nvPr/>
        </p:nvSpPr>
        <p:spPr bwMode="auto">
          <a:xfrm>
            <a:off x="5453762" y="5349143"/>
            <a:ext cx="1309879" cy="3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3" tIns="45697" rIns="91393" bIns="45697">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algn="ctr" eaLnBrk="1" hangingPunct="1"/>
            <a:r>
              <a:rPr lang="zh-CN" altLang="en-US" sz="1465" b="1" dirty="0">
                <a:solidFill>
                  <a:prstClr val="black">
                    <a:lumMod val="65000"/>
                    <a:lumOff val="35000"/>
                  </a:prstClr>
                </a:solidFill>
                <a:latin typeface="+mn-lt"/>
                <a:ea typeface="+mn-ea"/>
                <a:cs typeface="+mn-ea"/>
                <a:sym typeface="+mn-lt"/>
              </a:rPr>
              <a:t>输入你的标题</a:t>
            </a:r>
          </a:p>
        </p:txBody>
      </p:sp>
      <p:sp>
        <p:nvSpPr>
          <p:cNvPr id="53" name="AutoShape 94"/>
          <p:cNvSpPr>
            <a:spLocks noChangeAspect="1"/>
          </p:cNvSpPr>
          <p:nvPr/>
        </p:nvSpPr>
        <p:spPr bwMode="auto">
          <a:xfrm>
            <a:off x="8840656" y="4978610"/>
            <a:ext cx="253988" cy="2999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rgbClr val="3E4D60"/>
          </a:solidFill>
          <a:ln>
            <a:noFill/>
          </a:ln>
          <a:effectLst/>
        </p:spPr>
        <p:txBody>
          <a:bodyPr lIns="19045" tIns="19045" rIns="19045" bIns="19045" anchor="ctr"/>
          <a:lstStyle/>
          <a:p>
            <a:pPr defTabSz="171450">
              <a:defRPr/>
            </a:pPr>
            <a:endParaRPr lang="es-ES" sz="1065" dirty="0">
              <a:solidFill>
                <a:prstClr val="black">
                  <a:lumMod val="65000"/>
                  <a:lumOff val="35000"/>
                </a:prstClr>
              </a:solidFill>
              <a:effectLst>
                <a:outerShdw blurRad="38100" dist="38100" dir="2700000" algn="tl">
                  <a:srgbClr val="000000"/>
                </a:outerShdw>
              </a:effectLst>
              <a:cs typeface="+mn-ea"/>
              <a:sym typeface="+mn-lt"/>
            </a:endParaRPr>
          </a:p>
        </p:txBody>
      </p:sp>
      <p:sp>
        <p:nvSpPr>
          <p:cNvPr id="54" name="Rectangle 35"/>
          <p:cNvSpPr>
            <a:spLocks noChangeArrowheads="1"/>
          </p:cNvSpPr>
          <p:nvPr/>
        </p:nvSpPr>
        <p:spPr bwMode="auto">
          <a:xfrm>
            <a:off x="7917569" y="5629293"/>
            <a:ext cx="2305616" cy="48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p>
            <a:pPr>
              <a:lnSpc>
                <a:spcPct val="120000"/>
              </a:lnSpc>
            </a:pPr>
            <a:r>
              <a:rPr lang="zh-CN" altLang="en-US" sz="1065" dirty="0">
                <a:solidFill>
                  <a:prstClr val="black">
                    <a:lumMod val="65000"/>
                    <a:lumOff val="35000"/>
                  </a:prstClr>
                </a:solidFill>
                <a:cs typeface="+mn-ea"/>
                <a:sym typeface="+mn-lt"/>
              </a:rPr>
              <a:t>在此添加内容在此添加内容在此添加内容在此添加内容在此添加内容</a:t>
            </a:r>
          </a:p>
        </p:txBody>
      </p:sp>
      <p:sp>
        <p:nvSpPr>
          <p:cNvPr id="55" name="TextBox 49"/>
          <p:cNvSpPr txBox="1">
            <a:spLocks noChangeArrowheads="1"/>
          </p:cNvSpPr>
          <p:nvPr/>
        </p:nvSpPr>
        <p:spPr bwMode="auto">
          <a:xfrm>
            <a:off x="8327395" y="5339622"/>
            <a:ext cx="1309879" cy="3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3" tIns="45697" rIns="91393" bIns="45697">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algn="ctr" eaLnBrk="1" hangingPunct="1"/>
            <a:r>
              <a:rPr lang="zh-CN" altLang="en-US" sz="1465" b="1" dirty="0">
                <a:solidFill>
                  <a:prstClr val="black">
                    <a:lumMod val="65000"/>
                    <a:lumOff val="35000"/>
                  </a:prstClr>
                </a:solidFill>
                <a:latin typeface="+mn-lt"/>
                <a:ea typeface="+mn-ea"/>
                <a:cs typeface="+mn-ea"/>
                <a:sym typeface="+mn-lt"/>
              </a:rPr>
              <a:t>输入你的标题</a:t>
            </a:r>
          </a:p>
        </p:txBody>
      </p:sp>
      <p:pic>
        <p:nvPicPr>
          <p:cNvPr id="56" name="图片占位符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6627" y="1789513"/>
            <a:ext cx="2052682" cy="2726484"/>
          </a:xfrm>
          <a:prstGeom prst="rect">
            <a:avLst/>
          </a:prstGeom>
        </p:spPr>
      </p:pic>
      <p:pic>
        <p:nvPicPr>
          <p:cNvPr id="57" name="图片占位符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7455" y="1789513"/>
            <a:ext cx="2031001" cy="2726484"/>
          </a:xfrm>
          <a:prstGeom prst="rect">
            <a:avLst/>
          </a:prstGeom>
        </p:spPr>
      </p:pic>
      <p:pic>
        <p:nvPicPr>
          <p:cNvPr id="58" name="图片占位符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7569" y="1776793"/>
            <a:ext cx="2078730" cy="2719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5" grpId="0"/>
      <p:bldP spid="48" grpId="0"/>
      <p:bldP spid="51" grpId="0"/>
      <p:bldP spid="52"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a:extLst>
              <a:ext uri="{BEBA8EAE-BF5A-486C-A8C5-ECC9F3942E4B}">
                <a14:imgProps xmlns:a14="http://schemas.microsoft.com/office/drawing/2010/main">
                  <a14:imgLayer r:embed="rId4">
                    <a14:imgEffect>
                      <a14:artisticBlur radius="37"/>
                    </a14:imgEffect>
                  </a14:imgLayer>
                </a14:imgProps>
              </a:ext>
              <a:ext uri="{28A0092B-C50C-407E-A947-70E740481C1C}">
                <a14:useLocalDpi xmlns:a14="http://schemas.microsoft.com/office/drawing/2010/main" val="0"/>
              </a:ext>
            </a:extLst>
          </a:blip>
          <a:stretch>
            <a:fillRect/>
          </a:stretch>
        </p:blipFill>
        <p:spPr>
          <a:xfrm>
            <a:off x="1881" y="-1"/>
            <a:ext cx="12188238" cy="6858001"/>
          </a:xfrm>
          <a:prstGeom prst="rect">
            <a:avLst/>
          </a:prstGeom>
        </p:spPr>
      </p:pic>
      <p:cxnSp>
        <p:nvCxnSpPr>
          <p:cNvPr id="40" name="直接连接符 39"/>
          <p:cNvCxnSpPr/>
          <p:nvPr/>
        </p:nvCxnSpPr>
        <p:spPr>
          <a:xfrm>
            <a:off x="2567827" y="3469730"/>
            <a:ext cx="962229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81" y="3469730"/>
            <a:ext cx="256154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Box 64"/>
          <p:cNvSpPr txBox="1"/>
          <p:nvPr/>
        </p:nvSpPr>
        <p:spPr>
          <a:xfrm>
            <a:off x="4368944" y="2606574"/>
            <a:ext cx="4071281" cy="76931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defTabSz="914400"/>
            <a:r>
              <a:rPr lang="zh-CN" altLang="en-US" sz="4400" b="1" dirty="0" smtClean="0">
                <a:solidFill>
                  <a:prstClr val="white"/>
                </a:solidFill>
                <a:cs typeface="+mn-ea"/>
                <a:sym typeface="+mn-lt"/>
              </a:rPr>
              <a:t>标题文字内容</a:t>
            </a:r>
            <a:endParaRPr lang="zh-CN" altLang="en-US" sz="4400" b="1" dirty="0">
              <a:solidFill>
                <a:prstClr val="white"/>
              </a:solidFill>
              <a:cs typeface="+mn-ea"/>
              <a:sym typeface="+mn-lt"/>
            </a:endParaRPr>
          </a:p>
        </p:txBody>
      </p:sp>
      <p:sp>
        <p:nvSpPr>
          <p:cNvPr id="43" name="矩形 51"/>
          <p:cNvSpPr>
            <a:spLocks noChangeArrowheads="1"/>
          </p:cNvSpPr>
          <p:nvPr/>
        </p:nvSpPr>
        <p:spPr bwMode="auto">
          <a:xfrm>
            <a:off x="4368942" y="3689757"/>
            <a:ext cx="570144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prstClr val="white"/>
                </a:solidFill>
                <a:latin typeface="+mn-lt"/>
                <a:ea typeface="+mn-ea"/>
                <a:cs typeface="+mn-ea"/>
                <a:sym typeface="+mn-lt"/>
              </a:rPr>
              <a:t>请点击录入本章节的概括性描述文字或者复制粘贴，请添加说明文字，图像描述及总结。在此录入本章节的综合描述说明。</a:t>
            </a:r>
            <a:endParaRPr lang="en-US" altLang="zh-CN" sz="1400" dirty="0">
              <a:solidFill>
                <a:prstClr val="white"/>
              </a:solidFill>
              <a:latin typeface="+mn-lt"/>
              <a:ea typeface="+mn-ea"/>
              <a:cs typeface="+mn-ea"/>
              <a:sym typeface="+mn-lt"/>
            </a:endParaRPr>
          </a:p>
        </p:txBody>
      </p:sp>
      <p:grpSp>
        <p:nvGrpSpPr>
          <p:cNvPr id="44" name="组合 43"/>
          <p:cNvGrpSpPr/>
          <p:nvPr/>
        </p:nvGrpSpPr>
        <p:grpSpPr>
          <a:xfrm>
            <a:off x="1223635" y="1994085"/>
            <a:ext cx="2951293" cy="2951293"/>
            <a:chOff x="6206786" y="1200766"/>
            <a:chExt cx="2952204" cy="2952204"/>
          </a:xfrm>
        </p:grpSpPr>
        <p:grpSp>
          <p:nvGrpSpPr>
            <p:cNvPr id="45" name="组合 44"/>
            <p:cNvGrpSpPr/>
            <p:nvPr/>
          </p:nvGrpSpPr>
          <p:grpSpPr>
            <a:xfrm>
              <a:off x="6206786" y="1200766"/>
              <a:ext cx="2952204" cy="2952204"/>
              <a:chOff x="6381260" y="4727091"/>
              <a:chExt cx="634295" cy="634295"/>
            </a:xfrm>
          </p:grpSpPr>
          <p:sp>
            <p:nvSpPr>
              <p:cNvPr id="47" name="椭圆 46"/>
              <p:cNvSpPr/>
              <p:nvPr/>
            </p:nvSpPr>
            <p:spPr>
              <a:xfrm>
                <a:off x="6381260" y="4727091"/>
                <a:ext cx="634295" cy="634295"/>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defTabSz="914400" latinLnBrk="1"/>
                <a:endParaRPr kumimoji="1" lang="zh-CN" altLang="en-US" sz="2400">
                  <a:solidFill>
                    <a:srgbClr val="000000"/>
                  </a:solidFill>
                  <a:cs typeface="+mn-ea"/>
                  <a:sym typeface="+mn-lt"/>
                </a:endParaRPr>
              </a:p>
            </p:txBody>
          </p:sp>
          <p:sp>
            <p:nvSpPr>
              <p:cNvPr id="48" name="Freeform 30"/>
              <p:cNvSpPr/>
              <p:nvPr/>
            </p:nvSpPr>
            <p:spPr bwMode="auto">
              <a:xfrm>
                <a:off x="6447963" y="4793794"/>
                <a:ext cx="500890" cy="500890"/>
              </a:xfrm>
              <a:prstGeom prst="ellipse">
                <a:avLst/>
              </a:prstGeom>
              <a:solidFill>
                <a:srgbClr val="371D1F"/>
              </a:solidFill>
              <a:ln w="28575">
                <a:noFill/>
              </a:ln>
              <a:effectLst>
                <a:innerShdw blurRad="63500" dist="50800" dir="18900000">
                  <a:prstClr val="black">
                    <a:alpha val="50000"/>
                  </a:prstClr>
                </a:innerShdw>
              </a:effectLst>
            </p:spPr>
            <p:txBody>
              <a:bodyPr wrap="none" anchor="ctr"/>
              <a:lstStyle/>
              <a:p>
                <a:pPr defTabSz="914400" latinLnBrk="1"/>
                <a:endParaRPr kumimoji="1" lang="zh-CN" altLang="en-US" sz="2400">
                  <a:solidFill>
                    <a:srgbClr val="000000"/>
                  </a:solidFill>
                  <a:cs typeface="+mn-ea"/>
                  <a:sym typeface="+mn-lt"/>
                </a:endParaRPr>
              </a:p>
            </p:txBody>
          </p:sp>
        </p:grpSp>
        <p:sp>
          <p:nvSpPr>
            <p:cNvPr id="46" name="文本框 45"/>
            <p:cNvSpPr txBox="1"/>
            <p:nvPr/>
          </p:nvSpPr>
          <p:spPr>
            <a:xfrm>
              <a:off x="6928284" y="1953593"/>
              <a:ext cx="1509212" cy="1446548"/>
            </a:xfrm>
            <a:prstGeom prst="rect">
              <a:avLst/>
            </a:prstGeom>
            <a:noFill/>
          </p:spPr>
          <p:txBody>
            <a:bodyPr wrap="none" rtlCol="0">
              <a:spAutoFit/>
            </a:bodyPr>
            <a:lstStyle/>
            <a:p>
              <a:pPr algn="ctr" defTabSz="914400"/>
              <a:r>
                <a:rPr lang="en-US" altLang="zh-CN" sz="8795">
                  <a:solidFill>
                    <a:srgbClr val="FFFFFF"/>
                  </a:solidFill>
                  <a:effectLst>
                    <a:innerShdw blurRad="63500" dist="50800" dir="16200000">
                      <a:prstClr val="black">
                        <a:alpha val="50000"/>
                      </a:prstClr>
                    </a:innerShdw>
                  </a:effectLst>
                  <a:cs typeface="+mn-ea"/>
                  <a:sym typeface="+mn-lt"/>
                </a:rPr>
                <a:t>04</a:t>
              </a:r>
              <a:endParaRPr lang="zh-CN" altLang="en-US" sz="8795" dirty="0">
                <a:solidFill>
                  <a:srgbClr val="FFFFFF"/>
                </a:solidFill>
                <a:effectLst>
                  <a:innerShdw blurRad="63500" dist="50800" dir="16200000">
                    <a:prstClr val="black">
                      <a:alpha val="50000"/>
                    </a:prstClr>
                  </a:inn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1" accel="36600" fill="hold" nodeType="afterEffect" p14:presetBounceEnd="53000">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14:bounceEnd="53000">
                                          <p:cBhvr additive="base">
                                            <p:cTn id="15" dur="600" fill="hold"/>
                                            <p:tgtEl>
                                              <p:spTgt spid="44"/>
                                            </p:tgtEl>
                                            <p:attrNameLst>
                                              <p:attrName>ppt_x</p:attrName>
                                            </p:attrNameLst>
                                          </p:cBhvr>
                                          <p:tavLst>
                                            <p:tav tm="0">
                                              <p:val>
                                                <p:strVal val="#ppt_x"/>
                                              </p:val>
                                            </p:tav>
                                            <p:tav tm="100000">
                                              <p:val>
                                                <p:strVal val="#ppt_x"/>
                                              </p:val>
                                            </p:tav>
                                          </p:tavLst>
                                        </p:anim>
                                        <p:anim calcmode="lin" valueType="num" p14:bounceEnd="53000">
                                          <p:cBhvr additive="base">
                                            <p:cTn id="16" dur="600" fill="hold"/>
                                            <p:tgtEl>
                                              <p:spTgt spid="4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down)">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1" accel="3660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600" fill="hold"/>
                                            <p:tgtEl>
                                              <p:spTgt spid="44"/>
                                            </p:tgtEl>
                                            <p:attrNameLst>
                                              <p:attrName>ppt_x</p:attrName>
                                            </p:attrNameLst>
                                          </p:cBhvr>
                                          <p:tavLst>
                                            <p:tav tm="0">
                                              <p:val>
                                                <p:strVal val="#ppt_x"/>
                                              </p:val>
                                            </p:tav>
                                            <p:tav tm="100000">
                                              <p:val>
                                                <p:strVal val="#ppt_x"/>
                                              </p:val>
                                            </p:tav>
                                          </p:tavLst>
                                        </p:anim>
                                        <p:anim calcmode="lin" valueType="num">
                                          <p:cBhvr additive="base">
                                            <p:cTn id="16" dur="600" fill="hold"/>
                                            <p:tgtEl>
                                              <p:spTgt spid="4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down)">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Oval 3"/>
          <p:cNvSpPr>
            <a:spLocks noChangeArrowheads="1"/>
          </p:cNvSpPr>
          <p:nvPr/>
        </p:nvSpPr>
        <p:spPr bwMode="auto">
          <a:xfrm>
            <a:off x="5954613" y="1941897"/>
            <a:ext cx="3919870" cy="3919867"/>
          </a:xfrm>
          <a:prstGeom prst="ellipse">
            <a:avLst/>
          </a:prstGeom>
          <a:noFill/>
          <a:ln w="25400" cmpd="sng">
            <a:solidFill>
              <a:sysClr val="window" lastClr="FF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zh-CN" altLang="en-US" sz="2400" kern="0">
              <a:solidFill>
                <a:prstClr val="black"/>
              </a:solidFill>
              <a:cs typeface="+mn-ea"/>
              <a:sym typeface="+mn-lt"/>
            </a:endParaRPr>
          </a:p>
        </p:txBody>
      </p:sp>
      <p:sp>
        <p:nvSpPr>
          <p:cNvPr id="6" name="Oval 4"/>
          <p:cNvSpPr>
            <a:spLocks noChangeArrowheads="1"/>
          </p:cNvSpPr>
          <p:nvPr/>
        </p:nvSpPr>
        <p:spPr bwMode="auto">
          <a:xfrm>
            <a:off x="5827101" y="1829111"/>
            <a:ext cx="4166431" cy="4168713"/>
          </a:xfrm>
          <a:prstGeom prst="ellipse">
            <a:avLst/>
          </a:prstGeom>
          <a:noFill/>
          <a:ln w="19050" cmpd="sng">
            <a:solidFill>
              <a:srgbClr val="414455"/>
            </a:solidFill>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zh-CN" altLang="en-US" sz="2400" kern="0">
              <a:solidFill>
                <a:prstClr val="black"/>
              </a:solidFill>
              <a:cs typeface="+mn-ea"/>
              <a:sym typeface="+mn-lt"/>
            </a:endParaRPr>
          </a:p>
        </p:txBody>
      </p:sp>
      <p:sp>
        <p:nvSpPr>
          <p:cNvPr id="7" name="Oval 6"/>
          <p:cNvSpPr>
            <a:spLocks noChangeArrowheads="1"/>
          </p:cNvSpPr>
          <p:nvPr/>
        </p:nvSpPr>
        <p:spPr bwMode="auto">
          <a:xfrm>
            <a:off x="6166513" y="2141098"/>
            <a:ext cx="3506651" cy="3506651"/>
          </a:xfrm>
          <a:prstGeom prst="ellipse">
            <a:avLst/>
          </a:prstGeom>
          <a:noFill/>
          <a:ln w="19050" cmpd="sng">
            <a:solidFill>
              <a:srgbClr val="414455"/>
            </a:solidFill>
            <a:prstDash val="dash"/>
            <a:round/>
          </a:ln>
          <a:effectLst/>
          <a:extLst>
            <a:ext uri="{909E8E84-426E-40DD-AFC4-6F175D3DCCD1}">
              <a14:hiddenFill xmlns:a14="http://schemas.microsoft.com/office/drawing/2010/main">
                <a:solidFill>
                  <a:srgbClr val="1496C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zh-CN" altLang="en-US" sz="2400" kern="0">
              <a:solidFill>
                <a:prstClr val="black"/>
              </a:solidFill>
              <a:cs typeface="+mn-ea"/>
              <a:sym typeface="+mn-lt"/>
            </a:endParaRPr>
          </a:p>
        </p:txBody>
      </p:sp>
      <p:sp>
        <p:nvSpPr>
          <p:cNvPr id="41" name="正圆 181"/>
          <p:cNvSpPr>
            <a:spLocks noChangeArrowheads="1"/>
          </p:cNvSpPr>
          <p:nvPr/>
        </p:nvSpPr>
        <p:spPr bwMode="auto">
          <a:xfrm>
            <a:off x="7195438" y="1316359"/>
            <a:ext cx="1299262" cy="1299259"/>
          </a:xfrm>
          <a:prstGeom prst="ellipse">
            <a:avLst/>
          </a:prstGeom>
          <a:solidFill>
            <a:srgbClr val="371D1F"/>
          </a:solidFill>
          <a:ln>
            <a:noFill/>
          </a:ln>
          <a:effectLst/>
        </p:spPr>
        <p:txBody>
          <a:bodyPr lIns="120190" tIns="62634" rIns="120190" bIns="62634" anchor="ctr"/>
          <a:lstStyle/>
          <a:p>
            <a:pPr algn="ctr"/>
            <a:r>
              <a:rPr lang="en-US" sz="5330" dirty="0">
                <a:solidFill>
                  <a:srgbClr val="FFFFFF"/>
                </a:solidFill>
                <a:cs typeface="+mn-ea"/>
                <a:sym typeface="+mn-lt"/>
              </a:rPr>
              <a:t>1</a:t>
            </a:r>
          </a:p>
        </p:txBody>
      </p:sp>
      <p:sp>
        <p:nvSpPr>
          <p:cNvPr id="42" name="正圆 181"/>
          <p:cNvSpPr>
            <a:spLocks noChangeArrowheads="1"/>
          </p:cNvSpPr>
          <p:nvPr/>
        </p:nvSpPr>
        <p:spPr bwMode="auto">
          <a:xfrm>
            <a:off x="5731157" y="4539776"/>
            <a:ext cx="1299262" cy="1287692"/>
          </a:xfrm>
          <a:prstGeom prst="ellipse">
            <a:avLst/>
          </a:prstGeom>
          <a:solidFill>
            <a:srgbClr val="371D1F"/>
          </a:solidFill>
          <a:ln>
            <a:noFill/>
          </a:ln>
          <a:effectLst/>
        </p:spPr>
        <p:txBody>
          <a:bodyPr lIns="120190" tIns="62634" rIns="120190" bIns="62634" anchor="ctr"/>
          <a:lstStyle/>
          <a:p>
            <a:pPr algn="ctr"/>
            <a:r>
              <a:rPr lang="en-US" sz="5330" dirty="0">
                <a:solidFill>
                  <a:srgbClr val="FFFFFF"/>
                </a:solidFill>
                <a:cs typeface="+mn-ea"/>
                <a:sym typeface="+mn-lt"/>
              </a:rPr>
              <a:t>2</a:t>
            </a:r>
          </a:p>
        </p:txBody>
      </p:sp>
      <p:sp>
        <p:nvSpPr>
          <p:cNvPr id="43" name="正圆 181"/>
          <p:cNvSpPr>
            <a:spLocks noChangeArrowheads="1"/>
          </p:cNvSpPr>
          <p:nvPr/>
        </p:nvSpPr>
        <p:spPr bwMode="auto">
          <a:xfrm>
            <a:off x="8898532" y="4456491"/>
            <a:ext cx="1299262" cy="1287692"/>
          </a:xfrm>
          <a:prstGeom prst="ellipse">
            <a:avLst/>
          </a:prstGeom>
          <a:solidFill>
            <a:srgbClr val="371D1F"/>
          </a:solidFill>
          <a:ln>
            <a:noFill/>
          </a:ln>
          <a:effectLst/>
        </p:spPr>
        <p:txBody>
          <a:bodyPr lIns="120190" tIns="62634" rIns="120190" bIns="62634" anchor="ctr"/>
          <a:lstStyle/>
          <a:p>
            <a:pPr algn="ctr"/>
            <a:r>
              <a:rPr lang="en-US" sz="5330" dirty="0">
                <a:solidFill>
                  <a:srgbClr val="FFFFFF"/>
                </a:solidFill>
                <a:cs typeface="+mn-ea"/>
                <a:sym typeface="+mn-lt"/>
              </a:rPr>
              <a:t>3</a:t>
            </a:r>
          </a:p>
        </p:txBody>
      </p:sp>
      <p:grpSp>
        <p:nvGrpSpPr>
          <p:cNvPr id="45" name="Group 44"/>
          <p:cNvGrpSpPr/>
          <p:nvPr/>
        </p:nvGrpSpPr>
        <p:grpSpPr bwMode="auto">
          <a:xfrm>
            <a:off x="2160777" y="2084208"/>
            <a:ext cx="2592962" cy="730001"/>
            <a:chOff x="0" y="0"/>
            <a:chExt cx="3062" cy="862"/>
          </a:xfrm>
        </p:grpSpPr>
        <p:sp>
          <p:nvSpPr>
            <p:cNvPr id="48" name="Text Box 45"/>
            <p:cNvSpPr txBox="1">
              <a:spLocks noChangeArrowheads="1"/>
            </p:cNvSpPr>
            <p:nvPr/>
          </p:nvSpPr>
          <p:spPr bwMode="auto">
            <a:xfrm>
              <a:off x="227" y="0"/>
              <a:ext cx="2835" cy="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865" kern="0" dirty="0">
                  <a:solidFill>
                    <a:srgbClr val="404040"/>
                  </a:solidFill>
                  <a:latin typeface="+mn-lt"/>
                  <a:ea typeface="+mn-ea"/>
                  <a:cs typeface="+mn-ea"/>
                  <a:sym typeface="+mn-lt"/>
                </a:rPr>
                <a:t>点击此处添加说明文本内容文本</a:t>
              </a:r>
              <a:endParaRPr lang="en-US" sz="1865" kern="0" dirty="0">
                <a:solidFill>
                  <a:srgbClr val="404040"/>
                </a:solidFill>
                <a:latin typeface="+mn-lt"/>
                <a:ea typeface="+mn-ea"/>
                <a:cs typeface="+mn-ea"/>
                <a:sym typeface="+mn-lt"/>
              </a:endParaRPr>
            </a:p>
          </p:txBody>
        </p:sp>
        <p:sp>
          <p:nvSpPr>
            <p:cNvPr id="49" name="Line 46"/>
            <p:cNvSpPr>
              <a:spLocks noChangeShapeType="1"/>
            </p:cNvSpPr>
            <p:nvPr/>
          </p:nvSpPr>
          <p:spPr bwMode="auto">
            <a:xfrm>
              <a:off x="0" y="70"/>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prstClr val="black"/>
                </a:solidFill>
                <a:cs typeface="+mn-ea"/>
                <a:sym typeface="+mn-lt"/>
              </a:endParaRPr>
            </a:p>
          </p:txBody>
        </p:sp>
      </p:grpSp>
      <p:grpSp>
        <p:nvGrpSpPr>
          <p:cNvPr id="50" name="Group 47"/>
          <p:cNvGrpSpPr/>
          <p:nvPr/>
        </p:nvGrpSpPr>
        <p:grpSpPr bwMode="auto">
          <a:xfrm>
            <a:off x="2160777" y="3305147"/>
            <a:ext cx="2592962" cy="728309"/>
            <a:chOff x="0" y="0"/>
            <a:chExt cx="3062" cy="860"/>
          </a:xfrm>
        </p:grpSpPr>
        <p:sp>
          <p:nvSpPr>
            <p:cNvPr id="51" name="Text Box 48"/>
            <p:cNvSpPr txBox="1">
              <a:spLocks noChangeArrowheads="1"/>
            </p:cNvSpPr>
            <p:nvPr/>
          </p:nvSpPr>
          <p:spPr bwMode="auto">
            <a:xfrm>
              <a:off x="227" y="0"/>
              <a:ext cx="2835" cy="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865" kern="0" dirty="0">
                  <a:solidFill>
                    <a:srgbClr val="404040"/>
                  </a:solidFill>
                  <a:latin typeface="+mn-lt"/>
                  <a:ea typeface="+mn-ea"/>
                  <a:cs typeface="+mn-ea"/>
                  <a:sym typeface="+mn-lt"/>
                </a:rPr>
                <a:t>点击此处添加说明文本内容文本</a:t>
              </a:r>
              <a:endParaRPr lang="en-US" altLang="zh-CN" sz="1865" kern="0" dirty="0">
                <a:solidFill>
                  <a:srgbClr val="404040"/>
                </a:solidFill>
                <a:latin typeface="+mn-lt"/>
                <a:ea typeface="+mn-ea"/>
                <a:cs typeface="+mn-ea"/>
                <a:sym typeface="+mn-lt"/>
              </a:endParaRPr>
            </a:p>
          </p:txBody>
        </p:sp>
        <p:sp>
          <p:nvSpPr>
            <p:cNvPr id="52" name="Line 49"/>
            <p:cNvSpPr>
              <a:spLocks noChangeShapeType="1"/>
            </p:cNvSpPr>
            <p:nvPr/>
          </p:nvSpPr>
          <p:spPr bwMode="auto">
            <a:xfrm>
              <a:off x="0" y="68"/>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865" kern="0">
                <a:solidFill>
                  <a:prstClr val="black"/>
                </a:solidFill>
                <a:cs typeface="+mn-ea"/>
                <a:sym typeface="+mn-lt"/>
              </a:endParaRPr>
            </a:p>
          </p:txBody>
        </p:sp>
      </p:grpSp>
      <p:grpSp>
        <p:nvGrpSpPr>
          <p:cNvPr id="53" name="Group 50"/>
          <p:cNvGrpSpPr/>
          <p:nvPr/>
        </p:nvGrpSpPr>
        <p:grpSpPr bwMode="auto">
          <a:xfrm>
            <a:off x="2160777" y="4545130"/>
            <a:ext cx="2592962" cy="707135"/>
            <a:chOff x="0" y="0"/>
            <a:chExt cx="3062" cy="835"/>
          </a:xfrm>
        </p:grpSpPr>
        <p:sp>
          <p:nvSpPr>
            <p:cNvPr id="54" name="Text Box 51"/>
            <p:cNvSpPr txBox="1">
              <a:spLocks noChangeArrowheads="1"/>
            </p:cNvSpPr>
            <p:nvPr/>
          </p:nvSpPr>
          <p:spPr bwMode="auto">
            <a:xfrm>
              <a:off x="227" y="0"/>
              <a:ext cx="2835" cy="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865" kern="0" dirty="0">
                  <a:solidFill>
                    <a:srgbClr val="404040"/>
                  </a:solidFill>
                  <a:latin typeface="+mn-lt"/>
                  <a:ea typeface="+mn-ea"/>
                  <a:cs typeface="+mn-ea"/>
                  <a:sym typeface="+mn-lt"/>
                </a:rPr>
                <a:t>点击此处添加说明文本内容文本</a:t>
              </a:r>
              <a:endParaRPr lang="en-US" altLang="zh-CN" sz="1865" kern="0" dirty="0">
                <a:solidFill>
                  <a:srgbClr val="404040"/>
                </a:solidFill>
                <a:latin typeface="+mn-lt"/>
                <a:ea typeface="+mn-ea"/>
                <a:cs typeface="+mn-ea"/>
                <a:sym typeface="+mn-lt"/>
              </a:endParaRPr>
            </a:p>
          </p:txBody>
        </p:sp>
        <p:sp>
          <p:nvSpPr>
            <p:cNvPr id="55" name="Line 52"/>
            <p:cNvSpPr>
              <a:spLocks noChangeShapeType="1"/>
            </p:cNvSpPr>
            <p:nvPr/>
          </p:nvSpPr>
          <p:spPr bwMode="auto">
            <a:xfrm>
              <a:off x="0" y="43"/>
              <a:ext cx="2" cy="792"/>
            </a:xfrm>
            <a:prstGeom prst="line">
              <a:avLst/>
            </a:prstGeom>
            <a:noFill/>
            <a:ln w="25400" cmpd="sng">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865" kern="0">
                <a:solidFill>
                  <a:prstClr val="black"/>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0" presetClass="path" presetSubtype="0" accel="50000" decel="50000" fill="hold" grpId="0" nodeType="withEffect">
                                  <p:stCondLst>
                                    <p:cond delay="0"/>
                                  </p:stCondLst>
                                  <p:childTnLst>
                                    <p:animMotion origin="layout" path="M -0.002847 0.202315 C 0.023681 0.187593 0.103264 0.319815 0.156875 0.322593 C 0.210556 0.325278 0.247361 0.225185 0.248750 0.184722 C 0.250278 0.144259 0.223542 0.066852 0.171389 0.023704 C 0.119375 -0.019444 0.030000 0.021667 0.004653 0.000000 " pathEditMode="relative" rAng="0" ptsTypes="aaaaa">
                                      <p:cBhvr>
                                        <p:cTn id="22" dur="2000" fill="hold"/>
                                        <p:tgtEl>
                                          <p:spTgt spid="41"/>
                                        </p:tgtEl>
                                        <p:attrNameLst>
                                          <p:attrName>ppt_x</p:attrName>
                                          <p:attrName>ppt_y</p:attrName>
                                        </p:attrNameLst>
                                      </p:cBhvr>
                                      <p:rCtr x="13400" y="-3700"/>
                                    </p:animMotion>
                                  </p:childTnLst>
                                </p:cTn>
                              </p:par>
                              <p:par>
                                <p:cTn id="23" presetID="0" presetClass="path" presetSubtype="0" accel="50000" decel="50000" fill="hold" grpId="0" nodeType="withEffect">
                                  <p:stCondLst>
                                    <p:cond delay="0"/>
                                  </p:stCondLst>
                                  <p:childTnLst>
                                    <p:animMotion origin="layout" path="M 0.105764 -0.116759 C 0.092014 -0.117222 0.148125 -0.319907 0.102014 -0.353148 C 0.055764 -0.386481 -0.073194 -0.285000 -0.094236 -0.263056 C -0.115069 -0.241019 -0.125764 -0.168796 -0.106736 -0.117407 C -0.087708 -0.066019 0.005903 -0.026759 0.000764 -0.006296 " pathEditMode="relative" rAng="0" ptsTypes="aaaaa">
                                      <p:cBhvr>
                                        <p:cTn id="24" dur="2000" fill="hold"/>
                                        <p:tgtEl>
                                          <p:spTgt spid="42"/>
                                        </p:tgtEl>
                                        <p:attrNameLst>
                                          <p:attrName>ppt_x</p:attrName>
                                          <p:attrName>ppt_y</p:attrName>
                                        </p:attrNameLst>
                                      </p:cBhvr>
                                      <p:rCtr x="-9000" y="-6200"/>
                                    </p:animMotion>
                                  </p:childTnLst>
                                </p:cTn>
                              </p:par>
                              <p:par>
                                <p:cTn id="25" presetID="0" presetClass="path" presetSubtype="0" accel="50000" decel="50000" fill="hold" grpId="0" nodeType="withEffect">
                                  <p:stCondLst>
                                    <p:cond delay="0"/>
                                  </p:stCondLst>
                                  <p:childTnLst>
                                    <p:animMotion origin="layout" path="M -0.123472 -0.113611 C -0.120972 -0.088611 -0.286597 0.042963 -0.261875 0.065556 C -0.237222 0.088241 -0.137292 0.184444 -0.084931 0.171296 C -0.032569 0.158148 -0.019722 0.004352 0.000000 0.000000 " pathEditMode="relative" rAng="0" ptsTypes="aaaa">
                                      <p:cBhvr>
                                        <p:cTn id="26" dur="2000" fill="hold"/>
                                        <p:tgtEl>
                                          <p:spTgt spid="43"/>
                                        </p:tgtEl>
                                        <p:attrNameLst>
                                          <p:attrName>ppt_x</p:attrName>
                                          <p:attrName>ppt_y</p:attrName>
                                        </p:attrNameLst>
                                      </p:cBhvr>
                                      <p:rCtr x="-500" y="9200"/>
                                    </p:animMotion>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up)">
                                      <p:cBhvr>
                                        <p:cTn id="34" dur="500"/>
                                        <p:tgtEl>
                                          <p:spTgt spid="50"/>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P spid="6" grpId="0" animBg="1"/>
      <p:bldP spid="7" grpId="0" animBg="1"/>
      <p:bldP spid="41" grpId="0" bldLvl="0" animBg="1" autoUpdateAnimBg="0"/>
      <p:bldP spid="41" grpId="1" animBg="1"/>
      <p:bldP spid="42" grpId="0" bldLvl="0" animBg="1" autoUpdateAnimBg="0"/>
      <p:bldP spid="42" grpId="1" animBg="1"/>
      <p:bldP spid="43" grpId="0" bldLvl="0" animBg="1" autoUpdateAnimBg="0"/>
      <p:bldP spid="4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矩形 4"/>
          <p:cNvSpPr/>
          <p:nvPr/>
        </p:nvSpPr>
        <p:spPr>
          <a:xfrm>
            <a:off x="4225049" y="1443869"/>
            <a:ext cx="3694593" cy="230354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6" name="矩形 5"/>
          <p:cNvSpPr/>
          <p:nvPr/>
        </p:nvSpPr>
        <p:spPr>
          <a:xfrm>
            <a:off x="530454" y="3747414"/>
            <a:ext cx="3694593" cy="230354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7" name="矩形 6"/>
          <p:cNvSpPr/>
          <p:nvPr/>
        </p:nvSpPr>
        <p:spPr>
          <a:xfrm>
            <a:off x="7919641" y="3747414"/>
            <a:ext cx="3694593" cy="230354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grpSp>
        <p:nvGrpSpPr>
          <p:cNvPr id="8" name="组合 7"/>
          <p:cNvGrpSpPr/>
          <p:nvPr/>
        </p:nvGrpSpPr>
        <p:grpSpPr>
          <a:xfrm>
            <a:off x="530454" y="1443869"/>
            <a:ext cx="3694593" cy="2303545"/>
            <a:chOff x="396552" y="1275606"/>
            <a:chExt cx="2771800" cy="1728192"/>
          </a:xfrm>
        </p:grpSpPr>
        <p:sp>
          <p:nvSpPr>
            <p:cNvPr id="9" name="矩形 8"/>
            <p:cNvSpPr/>
            <p:nvPr/>
          </p:nvSpPr>
          <p:spPr>
            <a:xfrm>
              <a:off x="396552" y="1275606"/>
              <a:ext cx="2771800" cy="1728192"/>
            </a:xfrm>
            <a:prstGeom prst="rect">
              <a:avLst/>
            </a:prstGeom>
            <a:solidFill>
              <a:srgbClr val="FEB554"/>
            </a:solidFill>
            <a:ln w="25400" cap="flat" cmpd="sng" algn="ctr">
              <a:noFill/>
              <a:prstDash val="solid"/>
            </a:ln>
            <a:effectLst/>
          </p:spPr>
          <p:txBody>
            <a:bodyPr rtlCol="0" anchor="ctr"/>
            <a:lstStyle/>
            <a:p>
              <a:pPr algn="ctr" defTabSz="1217930">
                <a:defRPr/>
              </a:pPr>
              <a:r>
                <a:rPr lang="en-US" altLang="zh-CN" sz="3200" kern="0" dirty="0">
                  <a:solidFill>
                    <a:prstClr val="white"/>
                  </a:solidFill>
                  <a:cs typeface="+mn-ea"/>
                  <a:sym typeface="+mn-lt"/>
                </a:rPr>
                <a:t>    </a:t>
              </a:r>
              <a:endParaRPr lang="zh-CN" altLang="en-US" sz="3200" kern="0" dirty="0">
                <a:solidFill>
                  <a:prstClr val="white"/>
                </a:solidFill>
                <a:cs typeface="+mn-ea"/>
                <a:sym typeface="+mn-lt"/>
              </a:endParaRPr>
            </a:p>
          </p:txBody>
        </p:sp>
        <p:sp>
          <p:nvSpPr>
            <p:cNvPr id="10" name="TextBox 7"/>
            <p:cNvSpPr txBox="1"/>
            <p:nvPr/>
          </p:nvSpPr>
          <p:spPr>
            <a:xfrm>
              <a:off x="683568" y="1676397"/>
              <a:ext cx="1560043" cy="438621"/>
            </a:xfrm>
            <a:prstGeom prst="rect">
              <a:avLst/>
            </a:prstGeom>
            <a:noFill/>
          </p:spPr>
          <p:txBody>
            <a:bodyPr wrap="none" rtlCol="0">
              <a:spAutoFit/>
            </a:bodyPr>
            <a:lstStyle/>
            <a:p>
              <a:pPr defTabSz="1217930">
                <a:defRPr/>
              </a:pPr>
              <a:r>
                <a:rPr lang="zh-CN" altLang="en-US" sz="3200" b="1" kern="0" dirty="0">
                  <a:solidFill>
                    <a:srgbClr val="18497E"/>
                  </a:solidFill>
                  <a:cs typeface="+mn-ea"/>
                  <a:sym typeface="+mn-lt"/>
                </a:rPr>
                <a:t>项目</a:t>
              </a:r>
              <a:r>
                <a:rPr lang="en-US" altLang="zh-CN" sz="3200" b="1" kern="0" dirty="0">
                  <a:solidFill>
                    <a:srgbClr val="18497E"/>
                  </a:solidFill>
                  <a:cs typeface="+mn-ea"/>
                  <a:sym typeface="+mn-lt"/>
                </a:rPr>
                <a:t>1</a:t>
              </a:r>
              <a:r>
                <a:rPr lang="zh-CN" altLang="en-US" sz="3200" b="1" kern="0" dirty="0">
                  <a:solidFill>
                    <a:srgbClr val="18497E"/>
                  </a:solidFill>
                  <a:cs typeface="+mn-ea"/>
                  <a:sym typeface="+mn-lt"/>
                </a:rPr>
                <a:t>标题</a:t>
              </a:r>
            </a:p>
          </p:txBody>
        </p:sp>
        <p:sp>
          <p:nvSpPr>
            <p:cNvPr id="11" name="Rectangle 13" descr="FD1DDF730CE4456e89755B07FE1653D0# #Rectangle 13"/>
            <p:cNvSpPr>
              <a:spLocks noChangeArrowheads="1"/>
            </p:cNvSpPr>
            <p:nvPr/>
          </p:nvSpPr>
          <p:spPr bwMode="auto">
            <a:xfrm>
              <a:off x="683568" y="2067694"/>
              <a:ext cx="2132950" cy="53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7930" eaLnBrk="1" hangingPunct="1">
                <a:spcBef>
                  <a:spcPct val="0"/>
                </a:spcBef>
                <a:buNone/>
                <a:defRPr/>
              </a:pPr>
              <a:r>
                <a:rPr lang="zh-CN" altLang="en-US" sz="1335" kern="0" dirty="0">
                  <a:solidFill>
                    <a:srgbClr val="000000"/>
                  </a:solidFill>
                  <a:latin typeface="+mn-lt"/>
                  <a:ea typeface="+mn-ea"/>
                  <a:cs typeface="+mn-ea"/>
                  <a:sym typeface="+mn-lt"/>
                </a:rPr>
                <a:t>单击此处添加简短说明，添加简短说明文字，项目的具体说明文字添加此处。</a:t>
              </a:r>
              <a:endParaRPr lang="en-US" altLang="zh-CN" sz="1335" kern="0" dirty="0">
                <a:solidFill>
                  <a:srgbClr val="000000"/>
                </a:solidFill>
                <a:latin typeface="+mn-lt"/>
                <a:ea typeface="+mn-ea"/>
                <a:cs typeface="+mn-ea"/>
                <a:sym typeface="+mn-lt"/>
              </a:endParaRPr>
            </a:p>
          </p:txBody>
        </p:sp>
      </p:grpSp>
      <p:grpSp>
        <p:nvGrpSpPr>
          <p:cNvPr id="12" name="组合 11"/>
          <p:cNvGrpSpPr/>
          <p:nvPr/>
        </p:nvGrpSpPr>
        <p:grpSpPr>
          <a:xfrm>
            <a:off x="4225049" y="3747414"/>
            <a:ext cx="3694593" cy="2303545"/>
            <a:chOff x="3168352" y="3003798"/>
            <a:chExt cx="2771800" cy="1728192"/>
          </a:xfrm>
        </p:grpSpPr>
        <p:sp>
          <p:nvSpPr>
            <p:cNvPr id="13" name="矩形 12"/>
            <p:cNvSpPr/>
            <p:nvPr/>
          </p:nvSpPr>
          <p:spPr>
            <a:xfrm>
              <a:off x="3168352" y="3003798"/>
              <a:ext cx="2771800" cy="1728192"/>
            </a:xfrm>
            <a:prstGeom prst="rect">
              <a:avLst/>
            </a:prstGeom>
            <a:solidFill>
              <a:srgbClr val="000000">
                <a:lumMod val="65000"/>
                <a:lumOff val="35000"/>
              </a:srgbClr>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14" name="TextBox 11"/>
            <p:cNvSpPr txBox="1"/>
            <p:nvPr/>
          </p:nvSpPr>
          <p:spPr>
            <a:xfrm>
              <a:off x="3487777" y="3404589"/>
              <a:ext cx="1560043" cy="438621"/>
            </a:xfrm>
            <a:prstGeom prst="rect">
              <a:avLst/>
            </a:prstGeom>
            <a:noFill/>
          </p:spPr>
          <p:txBody>
            <a:bodyPr wrap="none" rtlCol="0">
              <a:spAutoFit/>
            </a:bodyPr>
            <a:lstStyle/>
            <a:p>
              <a:pPr defTabSz="1217930">
                <a:defRPr/>
              </a:pPr>
              <a:r>
                <a:rPr lang="zh-CN" altLang="en-US" sz="3200" b="1" kern="0" dirty="0">
                  <a:solidFill>
                    <a:prstClr val="white"/>
                  </a:solidFill>
                  <a:cs typeface="+mn-ea"/>
                  <a:sym typeface="+mn-lt"/>
                </a:rPr>
                <a:t>项目</a:t>
              </a:r>
              <a:r>
                <a:rPr lang="en-US" altLang="zh-CN" sz="3200" b="1" kern="0" dirty="0">
                  <a:solidFill>
                    <a:prstClr val="white"/>
                  </a:solidFill>
                  <a:cs typeface="+mn-ea"/>
                  <a:sym typeface="+mn-lt"/>
                </a:rPr>
                <a:t>2</a:t>
              </a:r>
              <a:r>
                <a:rPr lang="zh-CN" altLang="en-US" sz="3200" b="1" kern="0" dirty="0">
                  <a:solidFill>
                    <a:prstClr val="white"/>
                  </a:solidFill>
                  <a:cs typeface="+mn-ea"/>
                  <a:sym typeface="+mn-lt"/>
                </a:rPr>
                <a:t>标题</a:t>
              </a:r>
            </a:p>
          </p:txBody>
        </p:sp>
        <p:sp>
          <p:nvSpPr>
            <p:cNvPr id="15" name="Rectangle 13" descr="FD1DDF730CE4456e89755B07FE1653D0# #Rectangle 13"/>
            <p:cNvSpPr>
              <a:spLocks noChangeArrowheads="1"/>
            </p:cNvSpPr>
            <p:nvPr/>
          </p:nvSpPr>
          <p:spPr bwMode="auto">
            <a:xfrm>
              <a:off x="3487777" y="3795886"/>
              <a:ext cx="2132950" cy="53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7930" eaLnBrk="1" hangingPunct="1">
                <a:spcBef>
                  <a:spcPct val="0"/>
                </a:spcBef>
                <a:buNone/>
                <a:defRPr/>
              </a:pPr>
              <a:r>
                <a:rPr lang="zh-CN" altLang="en-US" sz="1335" kern="0" dirty="0">
                  <a:solidFill>
                    <a:prstClr val="white"/>
                  </a:solidFill>
                  <a:latin typeface="+mn-lt"/>
                  <a:ea typeface="+mn-ea"/>
                  <a:cs typeface="+mn-ea"/>
                  <a:sym typeface="+mn-lt"/>
                </a:rPr>
                <a:t>单击此处添加简短说明，添加简短说明文字，项目的具体说明文字添加此处。</a:t>
              </a:r>
              <a:endParaRPr lang="en-US" altLang="zh-CN" sz="1335" kern="0" dirty="0">
                <a:solidFill>
                  <a:prstClr val="white"/>
                </a:solidFill>
                <a:latin typeface="+mn-lt"/>
                <a:ea typeface="+mn-ea"/>
                <a:cs typeface="+mn-ea"/>
                <a:sym typeface="+mn-lt"/>
              </a:endParaRPr>
            </a:p>
          </p:txBody>
        </p:sp>
      </p:grpSp>
      <p:grpSp>
        <p:nvGrpSpPr>
          <p:cNvPr id="16" name="组合 15"/>
          <p:cNvGrpSpPr/>
          <p:nvPr/>
        </p:nvGrpSpPr>
        <p:grpSpPr>
          <a:xfrm>
            <a:off x="7919641" y="1443869"/>
            <a:ext cx="3694593" cy="2303545"/>
            <a:chOff x="5940152" y="1275606"/>
            <a:chExt cx="2771800" cy="1728192"/>
          </a:xfrm>
        </p:grpSpPr>
        <p:sp>
          <p:nvSpPr>
            <p:cNvPr id="17" name="矩形 16"/>
            <p:cNvSpPr/>
            <p:nvPr/>
          </p:nvSpPr>
          <p:spPr>
            <a:xfrm>
              <a:off x="5940152" y="1275606"/>
              <a:ext cx="2771800" cy="1728192"/>
            </a:xfrm>
            <a:prstGeom prst="rect">
              <a:avLst/>
            </a:prstGeom>
            <a:solidFill>
              <a:srgbClr val="18497E"/>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18" name="TextBox 15"/>
            <p:cNvSpPr txBox="1"/>
            <p:nvPr/>
          </p:nvSpPr>
          <p:spPr>
            <a:xfrm>
              <a:off x="6300192" y="1657066"/>
              <a:ext cx="1560043" cy="438621"/>
            </a:xfrm>
            <a:prstGeom prst="rect">
              <a:avLst/>
            </a:prstGeom>
            <a:noFill/>
          </p:spPr>
          <p:txBody>
            <a:bodyPr wrap="none" rtlCol="0">
              <a:spAutoFit/>
            </a:bodyPr>
            <a:lstStyle/>
            <a:p>
              <a:pPr defTabSz="1217930">
                <a:defRPr/>
              </a:pPr>
              <a:r>
                <a:rPr lang="zh-CN" altLang="en-US" sz="3200" b="1" kern="0" dirty="0">
                  <a:solidFill>
                    <a:prstClr val="white"/>
                  </a:solidFill>
                  <a:cs typeface="+mn-ea"/>
                  <a:sym typeface="+mn-lt"/>
                </a:rPr>
                <a:t>项目</a:t>
              </a:r>
              <a:r>
                <a:rPr lang="en-US" altLang="zh-CN" sz="3200" b="1" kern="0" dirty="0">
                  <a:solidFill>
                    <a:prstClr val="white"/>
                  </a:solidFill>
                  <a:cs typeface="+mn-ea"/>
                  <a:sym typeface="+mn-lt"/>
                </a:rPr>
                <a:t>3</a:t>
              </a:r>
              <a:r>
                <a:rPr lang="zh-CN" altLang="en-US" sz="3200" b="1" kern="0" dirty="0">
                  <a:solidFill>
                    <a:prstClr val="white"/>
                  </a:solidFill>
                  <a:cs typeface="+mn-ea"/>
                  <a:sym typeface="+mn-lt"/>
                </a:rPr>
                <a:t>标题</a:t>
              </a:r>
            </a:p>
          </p:txBody>
        </p:sp>
        <p:sp>
          <p:nvSpPr>
            <p:cNvPr id="19" name="Rectangle 13" descr="FD1DDF730CE4456e89755B07FE1653D0# #Rectangle 13"/>
            <p:cNvSpPr>
              <a:spLocks noChangeArrowheads="1"/>
            </p:cNvSpPr>
            <p:nvPr/>
          </p:nvSpPr>
          <p:spPr bwMode="auto">
            <a:xfrm>
              <a:off x="6300192" y="2048363"/>
              <a:ext cx="2132950" cy="53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7930" eaLnBrk="1" hangingPunct="1">
                <a:spcBef>
                  <a:spcPct val="0"/>
                </a:spcBef>
                <a:buNone/>
                <a:defRPr/>
              </a:pPr>
              <a:r>
                <a:rPr lang="zh-CN" altLang="en-US" sz="1335" kern="0" dirty="0">
                  <a:solidFill>
                    <a:prstClr val="white"/>
                  </a:solidFill>
                  <a:latin typeface="+mn-lt"/>
                  <a:ea typeface="+mn-ea"/>
                  <a:cs typeface="+mn-ea"/>
                  <a:sym typeface="+mn-lt"/>
                </a:rPr>
                <a:t>单击此处添加简短说明，添加简短说明文字，项目的具体说明文字添加此处。</a:t>
              </a:r>
              <a:endParaRPr lang="en-US" altLang="zh-CN" sz="1335" kern="0" dirty="0">
                <a:solidFill>
                  <a:prstClr val="white"/>
                </a:solidFill>
                <a:latin typeface="+mn-lt"/>
                <a:ea typeface="+mn-ea"/>
                <a:cs typeface="+mn-ea"/>
                <a:sym typeface="+mn-lt"/>
              </a:endParaRPr>
            </a:p>
          </p:txBody>
        </p:sp>
      </p:grpSp>
      <p:sp>
        <p:nvSpPr>
          <p:cNvPr id="20" name="矩形 19"/>
          <p:cNvSpPr/>
          <p:nvPr/>
        </p:nvSpPr>
        <p:spPr>
          <a:xfrm>
            <a:off x="530454" y="1443869"/>
            <a:ext cx="3694593" cy="230354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21" name="矩形 20"/>
          <p:cNvSpPr/>
          <p:nvPr/>
        </p:nvSpPr>
        <p:spPr>
          <a:xfrm>
            <a:off x="7919641" y="1443869"/>
            <a:ext cx="3694593" cy="2303545"/>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22" name="矩形 21"/>
          <p:cNvSpPr/>
          <p:nvPr/>
        </p:nvSpPr>
        <p:spPr>
          <a:xfrm>
            <a:off x="4225049" y="3747414"/>
            <a:ext cx="3694593" cy="2303545"/>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grpSp>
        <p:nvGrpSpPr>
          <p:cNvPr id="23" name="组合 22"/>
          <p:cNvGrpSpPr/>
          <p:nvPr/>
        </p:nvGrpSpPr>
        <p:grpSpPr>
          <a:xfrm>
            <a:off x="530454" y="3747414"/>
            <a:ext cx="3694593" cy="2303545"/>
            <a:chOff x="396552" y="3003798"/>
            <a:chExt cx="2771800" cy="1728192"/>
          </a:xfrm>
          <a:solidFill>
            <a:srgbClr val="371D1F"/>
          </a:solidFill>
        </p:grpSpPr>
        <p:sp>
          <p:nvSpPr>
            <p:cNvPr id="24" name="矩形 23"/>
            <p:cNvSpPr/>
            <p:nvPr/>
          </p:nvSpPr>
          <p:spPr>
            <a:xfrm>
              <a:off x="396552" y="3003798"/>
              <a:ext cx="2771800" cy="1728192"/>
            </a:xfrm>
            <a:prstGeom prst="rect">
              <a:avLst/>
            </a:prstGeom>
            <a:grp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25" name="TextBox 22"/>
            <p:cNvSpPr txBox="1"/>
            <p:nvPr/>
          </p:nvSpPr>
          <p:spPr>
            <a:xfrm>
              <a:off x="683568" y="3423920"/>
              <a:ext cx="1560043" cy="438621"/>
            </a:xfrm>
            <a:prstGeom prst="rect">
              <a:avLst/>
            </a:prstGeom>
            <a:grpFill/>
          </p:spPr>
          <p:txBody>
            <a:bodyPr wrap="none" rtlCol="0">
              <a:spAutoFit/>
            </a:bodyPr>
            <a:lstStyle/>
            <a:p>
              <a:pPr defTabSz="1217930">
                <a:defRPr/>
              </a:pPr>
              <a:r>
                <a:rPr lang="zh-CN" altLang="en-US" sz="3200" b="1" kern="0" dirty="0">
                  <a:solidFill>
                    <a:prstClr val="white"/>
                  </a:solidFill>
                  <a:cs typeface="+mn-ea"/>
                  <a:sym typeface="+mn-lt"/>
                </a:rPr>
                <a:t>项目</a:t>
              </a:r>
              <a:r>
                <a:rPr lang="en-US" altLang="zh-CN" sz="3200" b="1" kern="0" dirty="0">
                  <a:solidFill>
                    <a:prstClr val="white"/>
                  </a:solidFill>
                  <a:cs typeface="+mn-ea"/>
                  <a:sym typeface="+mn-lt"/>
                </a:rPr>
                <a:t>4</a:t>
              </a:r>
              <a:r>
                <a:rPr lang="zh-CN" altLang="en-US" sz="3200" b="1" kern="0" dirty="0">
                  <a:solidFill>
                    <a:prstClr val="white"/>
                  </a:solidFill>
                  <a:cs typeface="+mn-ea"/>
                  <a:sym typeface="+mn-lt"/>
                </a:rPr>
                <a:t>标题</a:t>
              </a:r>
            </a:p>
          </p:txBody>
        </p:sp>
        <p:sp>
          <p:nvSpPr>
            <p:cNvPr id="26" name="Rectangle 13" descr="FD1DDF730CE4456e89755B07FE1653D0# #Rectangle 13"/>
            <p:cNvSpPr>
              <a:spLocks noChangeArrowheads="1"/>
            </p:cNvSpPr>
            <p:nvPr/>
          </p:nvSpPr>
          <p:spPr bwMode="auto">
            <a:xfrm>
              <a:off x="683568" y="3815217"/>
              <a:ext cx="2132950" cy="5313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7930" eaLnBrk="1" hangingPunct="1">
                <a:spcBef>
                  <a:spcPct val="0"/>
                </a:spcBef>
                <a:buNone/>
                <a:defRPr/>
              </a:pPr>
              <a:r>
                <a:rPr lang="zh-CN" altLang="en-US" sz="1335" kern="0" dirty="0">
                  <a:solidFill>
                    <a:prstClr val="white"/>
                  </a:solidFill>
                  <a:latin typeface="+mn-lt"/>
                  <a:ea typeface="+mn-ea"/>
                  <a:cs typeface="+mn-ea"/>
                  <a:sym typeface="+mn-lt"/>
                </a:rPr>
                <a:t>单击此处添加简短说明，添加简短说明文字，项目的具体说明文字添加此处。</a:t>
              </a:r>
              <a:endParaRPr lang="en-US" altLang="zh-CN" sz="1335" kern="0" dirty="0">
                <a:solidFill>
                  <a:prstClr val="white"/>
                </a:solidFill>
                <a:latin typeface="+mn-lt"/>
                <a:ea typeface="+mn-ea"/>
                <a:cs typeface="+mn-ea"/>
                <a:sym typeface="+mn-lt"/>
              </a:endParaRPr>
            </a:p>
          </p:txBody>
        </p:sp>
      </p:grpSp>
      <p:grpSp>
        <p:nvGrpSpPr>
          <p:cNvPr id="27" name="组合 26"/>
          <p:cNvGrpSpPr/>
          <p:nvPr/>
        </p:nvGrpSpPr>
        <p:grpSpPr>
          <a:xfrm>
            <a:off x="4225049" y="1443869"/>
            <a:ext cx="3694593" cy="2303545"/>
            <a:chOff x="3168352" y="1275606"/>
            <a:chExt cx="2771800" cy="1728192"/>
          </a:xfrm>
          <a:solidFill>
            <a:srgbClr val="371D1F"/>
          </a:solidFill>
        </p:grpSpPr>
        <p:sp>
          <p:nvSpPr>
            <p:cNvPr id="28" name="矩形 27"/>
            <p:cNvSpPr/>
            <p:nvPr/>
          </p:nvSpPr>
          <p:spPr>
            <a:xfrm>
              <a:off x="3168352" y="1275606"/>
              <a:ext cx="2771800" cy="1728192"/>
            </a:xfrm>
            <a:prstGeom prst="rect">
              <a:avLst/>
            </a:prstGeom>
            <a:grp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29" name="TextBox 26"/>
            <p:cNvSpPr txBox="1"/>
            <p:nvPr/>
          </p:nvSpPr>
          <p:spPr>
            <a:xfrm>
              <a:off x="3487777" y="1707654"/>
              <a:ext cx="1560043" cy="438621"/>
            </a:xfrm>
            <a:prstGeom prst="rect">
              <a:avLst/>
            </a:prstGeom>
            <a:grpFill/>
          </p:spPr>
          <p:txBody>
            <a:bodyPr wrap="none" rtlCol="0">
              <a:spAutoFit/>
            </a:bodyPr>
            <a:lstStyle/>
            <a:p>
              <a:pPr defTabSz="1217930">
                <a:defRPr/>
              </a:pPr>
              <a:r>
                <a:rPr lang="zh-CN" altLang="en-US" sz="3200" b="1" kern="0" dirty="0">
                  <a:solidFill>
                    <a:prstClr val="white"/>
                  </a:solidFill>
                  <a:cs typeface="+mn-ea"/>
                  <a:sym typeface="+mn-lt"/>
                </a:rPr>
                <a:t>项目</a:t>
              </a:r>
              <a:r>
                <a:rPr lang="en-US" altLang="zh-CN" sz="3200" b="1" kern="0" dirty="0">
                  <a:solidFill>
                    <a:prstClr val="white"/>
                  </a:solidFill>
                  <a:cs typeface="+mn-ea"/>
                  <a:sym typeface="+mn-lt"/>
                </a:rPr>
                <a:t>5</a:t>
              </a:r>
              <a:r>
                <a:rPr lang="zh-CN" altLang="en-US" sz="3200" b="1" kern="0" dirty="0">
                  <a:solidFill>
                    <a:prstClr val="white"/>
                  </a:solidFill>
                  <a:cs typeface="+mn-ea"/>
                  <a:sym typeface="+mn-lt"/>
                </a:rPr>
                <a:t>标题</a:t>
              </a:r>
            </a:p>
          </p:txBody>
        </p:sp>
        <p:sp>
          <p:nvSpPr>
            <p:cNvPr id="30" name="Rectangle 13" descr="FD1DDF730CE4456e89755B07FE1653D0# #Rectangle 13"/>
            <p:cNvSpPr>
              <a:spLocks noChangeArrowheads="1"/>
            </p:cNvSpPr>
            <p:nvPr/>
          </p:nvSpPr>
          <p:spPr bwMode="auto">
            <a:xfrm>
              <a:off x="3487777" y="2098951"/>
              <a:ext cx="2132950" cy="5313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7930" eaLnBrk="1" hangingPunct="1">
                <a:spcBef>
                  <a:spcPct val="0"/>
                </a:spcBef>
                <a:buNone/>
                <a:defRPr/>
              </a:pPr>
              <a:r>
                <a:rPr lang="zh-CN" altLang="en-US" sz="1335" kern="0" dirty="0">
                  <a:solidFill>
                    <a:prstClr val="white"/>
                  </a:solidFill>
                  <a:latin typeface="+mn-lt"/>
                  <a:ea typeface="+mn-ea"/>
                  <a:cs typeface="+mn-ea"/>
                  <a:sym typeface="+mn-lt"/>
                </a:rPr>
                <a:t>单击此处添加简短说明，添加简短说明文字，项目的具体说明文字添加此处。</a:t>
              </a:r>
              <a:endParaRPr lang="en-US" altLang="zh-CN" sz="1335" kern="0" dirty="0">
                <a:solidFill>
                  <a:prstClr val="white"/>
                </a:solidFill>
                <a:latin typeface="+mn-lt"/>
                <a:ea typeface="+mn-ea"/>
                <a:cs typeface="+mn-ea"/>
                <a:sym typeface="+mn-lt"/>
              </a:endParaRPr>
            </a:p>
          </p:txBody>
        </p:sp>
      </p:grpSp>
      <p:grpSp>
        <p:nvGrpSpPr>
          <p:cNvPr id="31" name="组合 30"/>
          <p:cNvGrpSpPr/>
          <p:nvPr/>
        </p:nvGrpSpPr>
        <p:grpSpPr>
          <a:xfrm>
            <a:off x="7919641" y="3747414"/>
            <a:ext cx="3694593" cy="2303545"/>
            <a:chOff x="5940152" y="3003798"/>
            <a:chExt cx="2771800" cy="1728192"/>
          </a:xfrm>
          <a:solidFill>
            <a:srgbClr val="371D1F"/>
          </a:solidFill>
        </p:grpSpPr>
        <p:sp>
          <p:nvSpPr>
            <p:cNvPr id="32" name="矩形 31"/>
            <p:cNvSpPr/>
            <p:nvPr/>
          </p:nvSpPr>
          <p:spPr>
            <a:xfrm>
              <a:off x="5940152" y="3003798"/>
              <a:ext cx="2771800" cy="1728192"/>
            </a:xfrm>
            <a:prstGeom prst="rect">
              <a:avLst/>
            </a:prstGeom>
            <a:grp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33" name="TextBox 30"/>
            <p:cNvSpPr txBox="1"/>
            <p:nvPr/>
          </p:nvSpPr>
          <p:spPr>
            <a:xfrm>
              <a:off x="6300192" y="3404589"/>
              <a:ext cx="1560043" cy="438621"/>
            </a:xfrm>
            <a:prstGeom prst="rect">
              <a:avLst/>
            </a:prstGeom>
            <a:grpFill/>
          </p:spPr>
          <p:txBody>
            <a:bodyPr wrap="none" rtlCol="0">
              <a:spAutoFit/>
            </a:bodyPr>
            <a:lstStyle/>
            <a:p>
              <a:pPr defTabSz="1217930">
                <a:defRPr/>
              </a:pPr>
              <a:r>
                <a:rPr lang="zh-CN" altLang="en-US" sz="3200" b="1" kern="0" dirty="0">
                  <a:solidFill>
                    <a:prstClr val="white"/>
                  </a:solidFill>
                  <a:cs typeface="+mn-ea"/>
                  <a:sym typeface="+mn-lt"/>
                </a:rPr>
                <a:t>项目</a:t>
              </a:r>
              <a:r>
                <a:rPr lang="en-US" altLang="zh-CN" sz="3200" b="1" kern="0" dirty="0">
                  <a:solidFill>
                    <a:prstClr val="white"/>
                  </a:solidFill>
                  <a:cs typeface="+mn-ea"/>
                  <a:sym typeface="+mn-lt"/>
                </a:rPr>
                <a:t>6</a:t>
              </a:r>
              <a:r>
                <a:rPr lang="zh-CN" altLang="en-US" sz="3200" b="1" kern="0" dirty="0">
                  <a:solidFill>
                    <a:prstClr val="white"/>
                  </a:solidFill>
                  <a:cs typeface="+mn-ea"/>
                  <a:sym typeface="+mn-lt"/>
                </a:rPr>
                <a:t>标题</a:t>
              </a:r>
            </a:p>
          </p:txBody>
        </p:sp>
        <p:sp>
          <p:nvSpPr>
            <p:cNvPr id="34" name="Rectangle 13" descr="FD1DDF730CE4456e89755B07FE1653D0# #Rectangle 13"/>
            <p:cNvSpPr>
              <a:spLocks noChangeArrowheads="1"/>
            </p:cNvSpPr>
            <p:nvPr/>
          </p:nvSpPr>
          <p:spPr bwMode="auto">
            <a:xfrm>
              <a:off x="6300192" y="3795886"/>
              <a:ext cx="2132950" cy="5313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7930">
                <a:spcBef>
                  <a:spcPct val="0"/>
                </a:spcBef>
                <a:defRPr/>
              </a:pPr>
              <a:r>
                <a:rPr lang="zh-CN" altLang="en-US" sz="1335" kern="0" dirty="0">
                  <a:solidFill>
                    <a:prstClr val="white"/>
                  </a:solidFill>
                  <a:cs typeface="+mn-ea"/>
                  <a:sym typeface="+mn-lt"/>
                </a:rPr>
                <a:t>单击此处添加简短说明，添加简短说明文字，项目的具体说明文字添加此处。</a:t>
              </a:r>
              <a:endParaRPr lang="en-US" altLang="zh-CN" sz="1335" kern="0" dirty="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ppt_x</p:attrName>
                                        </p:attrNameLst>
                                      </p:cBhvr>
                                      <p:tavLst>
                                        <p:tav tm="0">
                                          <p:val>
                                            <p:fltVal val="0.5"/>
                                          </p:val>
                                        </p:tav>
                                        <p:tav tm="100000">
                                          <p:val>
                                            <p:strVal val="#ppt_x"/>
                                          </p:val>
                                        </p:tav>
                                      </p:tavLst>
                                    </p:anim>
                                    <p:anim calcmode="lin" valueType="num">
                                      <p:cBhvr>
                                        <p:cTn id="14" dur="500" fill="hold"/>
                                        <p:tgtEl>
                                          <p:spTgt spid="7"/>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par>
                                <p:cTn id="21" presetID="23" presetClass="entr" presetSubtype="52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ppt_x</p:attrName>
                                        </p:attrNameLst>
                                      </p:cBhvr>
                                      <p:tavLst>
                                        <p:tav tm="0">
                                          <p:val>
                                            <p:fltVal val="0.5"/>
                                          </p:val>
                                        </p:tav>
                                        <p:tav tm="100000">
                                          <p:val>
                                            <p:strVal val="#ppt_x"/>
                                          </p:val>
                                        </p:tav>
                                      </p:tavLst>
                                    </p:anim>
                                    <p:anim calcmode="lin" valueType="num">
                                      <p:cBhvr>
                                        <p:cTn id="26" dur="500" fill="hold"/>
                                        <p:tgtEl>
                                          <p:spTgt spid="6"/>
                                        </p:tgtEl>
                                        <p:attrNameLst>
                                          <p:attrName>ppt_y</p:attrName>
                                        </p:attrNameLst>
                                      </p:cBhvr>
                                      <p:tavLst>
                                        <p:tav tm="0">
                                          <p:val>
                                            <p:fltVal val="0.5"/>
                                          </p:val>
                                        </p:tav>
                                        <p:tav tm="100000">
                                          <p:val>
                                            <p:strVal val="#ppt_y"/>
                                          </p:val>
                                        </p:tav>
                                      </p:tavLst>
                                    </p:anim>
                                  </p:childTnLst>
                                </p:cTn>
                              </p:par>
                              <p:par>
                                <p:cTn id="27" presetID="49" presetClass="entr" presetSubtype="0" decel="100000" fill="hold" grpId="1"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par>
                                <p:cTn id="33" presetID="49" presetClass="entr" presetSubtype="0" decel="10000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360"/>
                                          </p:val>
                                        </p:tav>
                                        <p:tav tm="100000">
                                          <p:val>
                                            <p:fltVal val="0"/>
                                          </p:val>
                                        </p:tav>
                                      </p:tavLst>
                                    </p:anim>
                                    <p:animEffect transition="in" filter="fade">
                                      <p:cBhvr>
                                        <p:cTn id="38" dur="500"/>
                                        <p:tgtEl>
                                          <p:spTgt spid="5"/>
                                        </p:tgtEl>
                                      </p:cBhvr>
                                    </p:animEffect>
                                  </p:childTnLst>
                                </p:cTn>
                              </p:par>
                              <p:par>
                                <p:cTn id="39" presetID="49" presetClass="entr" presetSubtype="0" decel="10000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par>
                                <p:cTn id="45" presetID="23" presetClass="entr" presetSubtype="528"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ppt_x</p:attrName>
                                        </p:attrNameLst>
                                      </p:cBhvr>
                                      <p:tavLst>
                                        <p:tav tm="0">
                                          <p:val>
                                            <p:fltVal val="0.5"/>
                                          </p:val>
                                        </p:tav>
                                        <p:tav tm="100000">
                                          <p:val>
                                            <p:strVal val="#ppt_x"/>
                                          </p:val>
                                        </p:tav>
                                      </p:tavLst>
                                    </p:anim>
                                    <p:anim calcmode="lin" valueType="num">
                                      <p:cBhvr>
                                        <p:cTn id="50" dur="500" fill="hold"/>
                                        <p:tgtEl>
                                          <p:spTgt spid="16"/>
                                        </p:tgtEl>
                                        <p:attrNameLst>
                                          <p:attrName>ppt_y</p:attrName>
                                        </p:attrNameLst>
                                      </p:cBhvr>
                                      <p:tavLst>
                                        <p:tav tm="0">
                                          <p:val>
                                            <p:fltVal val="0.5"/>
                                          </p:val>
                                        </p:tav>
                                        <p:tav tm="100000">
                                          <p:val>
                                            <p:strVal val="#ppt_y"/>
                                          </p:val>
                                        </p:tav>
                                      </p:tavLst>
                                    </p:anim>
                                  </p:childTnLst>
                                </p:cTn>
                              </p:par>
                              <p:par>
                                <p:cTn id="51" presetID="49" presetClass="entr" presetSubtype="0" decel="10000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 calcmode="lin" valueType="num">
                                      <p:cBhvr>
                                        <p:cTn id="55" dur="500" fill="hold"/>
                                        <p:tgtEl>
                                          <p:spTgt spid="16"/>
                                        </p:tgtEl>
                                        <p:attrNameLst>
                                          <p:attrName>style.rotation</p:attrName>
                                        </p:attrNameLst>
                                      </p:cBhvr>
                                      <p:tavLst>
                                        <p:tav tm="0">
                                          <p:val>
                                            <p:fltVal val="360"/>
                                          </p:val>
                                        </p:tav>
                                        <p:tav tm="100000">
                                          <p:val>
                                            <p:fltVal val="0"/>
                                          </p:val>
                                        </p:tav>
                                      </p:tavLst>
                                    </p:anim>
                                    <p:animEffect transition="in" filter="fade">
                                      <p:cBhvr>
                                        <p:cTn id="56" dur="500"/>
                                        <p:tgtEl>
                                          <p:spTgt spid="16"/>
                                        </p:tgtEl>
                                      </p:cBhvr>
                                    </p:animEffect>
                                  </p:childTnLst>
                                </p:cTn>
                              </p:par>
                              <p:par>
                                <p:cTn id="57" presetID="23" presetClass="entr" presetSubtype="528"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 calcmode="lin" valueType="num">
                                      <p:cBhvr>
                                        <p:cTn id="61" dur="500" fill="hold"/>
                                        <p:tgtEl>
                                          <p:spTgt spid="8"/>
                                        </p:tgtEl>
                                        <p:attrNameLst>
                                          <p:attrName>ppt_x</p:attrName>
                                        </p:attrNameLst>
                                      </p:cBhvr>
                                      <p:tavLst>
                                        <p:tav tm="0">
                                          <p:val>
                                            <p:fltVal val="0.5"/>
                                          </p:val>
                                        </p:tav>
                                        <p:tav tm="100000">
                                          <p:val>
                                            <p:strVal val="#ppt_x"/>
                                          </p:val>
                                        </p:tav>
                                      </p:tavLst>
                                    </p:anim>
                                    <p:anim calcmode="lin" valueType="num">
                                      <p:cBhvr>
                                        <p:cTn id="62" dur="500" fill="hold"/>
                                        <p:tgtEl>
                                          <p:spTgt spid="8"/>
                                        </p:tgtEl>
                                        <p:attrNameLst>
                                          <p:attrName>ppt_y</p:attrName>
                                        </p:attrNameLst>
                                      </p:cBhvr>
                                      <p:tavLst>
                                        <p:tav tm="0">
                                          <p:val>
                                            <p:fltVal val="0.5"/>
                                          </p:val>
                                        </p:tav>
                                        <p:tav tm="100000">
                                          <p:val>
                                            <p:strVal val="#ppt_y"/>
                                          </p:val>
                                        </p:tav>
                                      </p:tavLst>
                                    </p:anim>
                                  </p:childTnLst>
                                </p:cTn>
                              </p:par>
                              <p:par>
                                <p:cTn id="63" presetID="49" presetClass="entr" presetSubtype="0" decel="10000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 calcmode="lin" valueType="num">
                                      <p:cBhvr>
                                        <p:cTn id="67" dur="500" fill="hold"/>
                                        <p:tgtEl>
                                          <p:spTgt spid="8"/>
                                        </p:tgtEl>
                                        <p:attrNameLst>
                                          <p:attrName>style.rotation</p:attrName>
                                        </p:attrNameLst>
                                      </p:cBhvr>
                                      <p:tavLst>
                                        <p:tav tm="0">
                                          <p:val>
                                            <p:fltVal val="360"/>
                                          </p:val>
                                        </p:tav>
                                        <p:tav tm="100000">
                                          <p:val>
                                            <p:fltVal val="0"/>
                                          </p:val>
                                        </p:tav>
                                      </p:tavLst>
                                    </p:anim>
                                    <p:animEffect transition="in" filter="fade">
                                      <p:cBhvr>
                                        <p:cTn id="68" dur="500"/>
                                        <p:tgtEl>
                                          <p:spTgt spid="8"/>
                                        </p:tgtEl>
                                      </p:cBhvr>
                                    </p:animEffect>
                                  </p:childTnLst>
                                </p:cTn>
                              </p:par>
                              <p:par>
                                <p:cTn id="69" presetID="23" presetClass="entr" presetSubtype="528"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 calcmode="lin" valueType="num">
                                      <p:cBhvr>
                                        <p:cTn id="73" dur="500" fill="hold"/>
                                        <p:tgtEl>
                                          <p:spTgt spid="12"/>
                                        </p:tgtEl>
                                        <p:attrNameLst>
                                          <p:attrName>ppt_x</p:attrName>
                                        </p:attrNameLst>
                                      </p:cBhvr>
                                      <p:tavLst>
                                        <p:tav tm="0">
                                          <p:val>
                                            <p:fltVal val="0.5"/>
                                          </p:val>
                                        </p:tav>
                                        <p:tav tm="100000">
                                          <p:val>
                                            <p:strVal val="#ppt_x"/>
                                          </p:val>
                                        </p:tav>
                                      </p:tavLst>
                                    </p:anim>
                                    <p:anim calcmode="lin" valueType="num">
                                      <p:cBhvr>
                                        <p:cTn id="74" dur="500" fill="hold"/>
                                        <p:tgtEl>
                                          <p:spTgt spid="12"/>
                                        </p:tgtEl>
                                        <p:attrNameLst>
                                          <p:attrName>ppt_y</p:attrName>
                                        </p:attrNameLst>
                                      </p:cBhvr>
                                      <p:tavLst>
                                        <p:tav tm="0">
                                          <p:val>
                                            <p:fltVal val="0.5"/>
                                          </p:val>
                                        </p:tav>
                                        <p:tav tm="100000">
                                          <p:val>
                                            <p:strVal val="#ppt_y"/>
                                          </p:val>
                                        </p:tav>
                                      </p:tavLst>
                                    </p:anim>
                                  </p:childTnLst>
                                </p:cTn>
                              </p:par>
                              <p:par>
                                <p:cTn id="75" presetID="49" presetClass="entr" presetSubtype="0" decel="10000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 calcmode="lin" valueType="num">
                                      <p:cBhvr>
                                        <p:cTn id="79" dur="500" fill="hold"/>
                                        <p:tgtEl>
                                          <p:spTgt spid="12"/>
                                        </p:tgtEl>
                                        <p:attrNameLst>
                                          <p:attrName>style.rotation</p:attrName>
                                        </p:attrNameLst>
                                      </p:cBhvr>
                                      <p:tavLst>
                                        <p:tav tm="0">
                                          <p:val>
                                            <p:fltVal val="360"/>
                                          </p:val>
                                        </p:tav>
                                        <p:tav tm="100000">
                                          <p:val>
                                            <p:fltVal val="0"/>
                                          </p:val>
                                        </p:tav>
                                      </p:tavLst>
                                    </p:anim>
                                    <p:animEffect transition="in" filter="fade">
                                      <p:cBhvr>
                                        <p:cTn id="80" dur="500"/>
                                        <p:tgtEl>
                                          <p:spTgt spid="12"/>
                                        </p:tgtEl>
                                      </p:cBhvr>
                                    </p:animEffect>
                                  </p:childTnLst>
                                </p:cTn>
                              </p:par>
                            </p:childTnLst>
                          </p:cTn>
                        </p:par>
                        <p:par>
                          <p:cTn id="81" fill="hold">
                            <p:stCondLst>
                              <p:cond delay="1000"/>
                            </p:stCondLst>
                            <p:childTnLst>
                              <p:par>
                                <p:cTn id="82" presetID="26" presetClass="emph" presetSubtype="0" fill="hold" nodeType="afterEffect">
                                  <p:stCondLst>
                                    <p:cond delay="0"/>
                                  </p:stCondLst>
                                  <p:childTnLst>
                                    <p:animEffect transition="out" filter="fade">
                                      <p:cBhvr>
                                        <p:cTn id="83" dur="100" tmFilter="0, 0; .2, .5; .8, .5; 1, 0"/>
                                        <p:tgtEl>
                                          <p:spTgt spid="8"/>
                                        </p:tgtEl>
                                      </p:cBhvr>
                                    </p:animEffect>
                                    <p:animScale>
                                      <p:cBhvr>
                                        <p:cTn id="84" dur="50" autoRev="1" fill="hold"/>
                                        <p:tgtEl>
                                          <p:spTgt spid="8"/>
                                        </p:tgtEl>
                                      </p:cBhvr>
                                      <p:by x="105000" y="105000"/>
                                    </p:animScale>
                                  </p:childTnLst>
                                </p:cTn>
                              </p:par>
                            </p:childTnLst>
                          </p:cTn>
                        </p:par>
                        <p:par>
                          <p:cTn id="85" fill="hold">
                            <p:stCondLst>
                              <p:cond delay="1500"/>
                            </p:stCondLst>
                            <p:childTnLst>
                              <p:par>
                                <p:cTn id="86" presetID="26" presetClass="emph" presetSubtype="0" fill="hold" grpId="2" nodeType="afterEffect">
                                  <p:stCondLst>
                                    <p:cond delay="0"/>
                                  </p:stCondLst>
                                  <p:childTnLst>
                                    <p:animEffect transition="out" filter="fade">
                                      <p:cBhvr>
                                        <p:cTn id="87" dur="100" tmFilter="0, 0; .2, .5; .8, .5; 1, 0"/>
                                        <p:tgtEl>
                                          <p:spTgt spid="5"/>
                                        </p:tgtEl>
                                      </p:cBhvr>
                                    </p:animEffect>
                                    <p:animScale>
                                      <p:cBhvr>
                                        <p:cTn id="88" dur="50" autoRev="1" fill="hold"/>
                                        <p:tgtEl>
                                          <p:spTgt spid="5"/>
                                        </p:tgtEl>
                                      </p:cBhvr>
                                      <p:by x="105000" y="105000"/>
                                    </p:animScale>
                                  </p:childTnLst>
                                </p:cTn>
                              </p:par>
                            </p:childTnLst>
                          </p:cTn>
                        </p:par>
                        <p:par>
                          <p:cTn id="89" fill="hold">
                            <p:stCondLst>
                              <p:cond delay="2000"/>
                            </p:stCondLst>
                            <p:childTnLst>
                              <p:par>
                                <p:cTn id="90" presetID="26" presetClass="emph" presetSubtype="0" fill="hold" nodeType="afterEffect">
                                  <p:stCondLst>
                                    <p:cond delay="0"/>
                                  </p:stCondLst>
                                  <p:childTnLst>
                                    <p:animEffect transition="out" filter="fade">
                                      <p:cBhvr>
                                        <p:cTn id="91" dur="100" tmFilter="0, 0; .2, .5; .8, .5; 1, 0"/>
                                        <p:tgtEl>
                                          <p:spTgt spid="16"/>
                                        </p:tgtEl>
                                      </p:cBhvr>
                                    </p:animEffect>
                                    <p:animScale>
                                      <p:cBhvr>
                                        <p:cTn id="92" dur="50" autoRev="1" fill="hold"/>
                                        <p:tgtEl>
                                          <p:spTgt spid="16"/>
                                        </p:tgtEl>
                                      </p:cBhvr>
                                      <p:by x="105000" y="105000"/>
                                    </p:animScale>
                                  </p:childTnLst>
                                </p:cTn>
                              </p:par>
                            </p:childTnLst>
                          </p:cTn>
                        </p:par>
                        <p:par>
                          <p:cTn id="93" fill="hold">
                            <p:stCondLst>
                              <p:cond delay="2500"/>
                            </p:stCondLst>
                            <p:childTnLst>
                              <p:par>
                                <p:cTn id="94" presetID="26" presetClass="emph" presetSubtype="0" fill="hold" grpId="2" nodeType="afterEffect">
                                  <p:stCondLst>
                                    <p:cond delay="0"/>
                                  </p:stCondLst>
                                  <p:childTnLst>
                                    <p:animEffect transition="out" filter="fade">
                                      <p:cBhvr>
                                        <p:cTn id="95" dur="100" tmFilter="0, 0; .2, .5; .8, .5; 1, 0"/>
                                        <p:tgtEl>
                                          <p:spTgt spid="6"/>
                                        </p:tgtEl>
                                      </p:cBhvr>
                                    </p:animEffect>
                                    <p:animScale>
                                      <p:cBhvr>
                                        <p:cTn id="96" dur="50" autoRev="1" fill="hold"/>
                                        <p:tgtEl>
                                          <p:spTgt spid="6"/>
                                        </p:tgtEl>
                                      </p:cBhvr>
                                      <p:by x="105000" y="105000"/>
                                    </p:animScale>
                                  </p:childTnLst>
                                </p:cTn>
                              </p:par>
                            </p:childTnLst>
                          </p:cTn>
                        </p:par>
                        <p:par>
                          <p:cTn id="97" fill="hold">
                            <p:stCondLst>
                              <p:cond delay="3000"/>
                            </p:stCondLst>
                            <p:childTnLst>
                              <p:par>
                                <p:cTn id="98" presetID="26" presetClass="emph" presetSubtype="0" fill="hold" nodeType="afterEffect">
                                  <p:stCondLst>
                                    <p:cond delay="0"/>
                                  </p:stCondLst>
                                  <p:childTnLst>
                                    <p:animEffect transition="out" filter="fade">
                                      <p:cBhvr>
                                        <p:cTn id="99" dur="100" tmFilter="0, 0; .2, .5; .8, .5; 1, 0"/>
                                        <p:tgtEl>
                                          <p:spTgt spid="12"/>
                                        </p:tgtEl>
                                      </p:cBhvr>
                                    </p:animEffect>
                                    <p:animScale>
                                      <p:cBhvr>
                                        <p:cTn id="100" dur="50" autoRev="1" fill="hold"/>
                                        <p:tgtEl>
                                          <p:spTgt spid="12"/>
                                        </p:tgtEl>
                                      </p:cBhvr>
                                      <p:by x="105000" y="105000"/>
                                    </p:animScale>
                                  </p:childTnLst>
                                </p:cTn>
                              </p:par>
                            </p:childTnLst>
                          </p:cTn>
                        </p:par>
                        <p:par>
                          <p:cTn id="101" fill="hold">
                            <p:stCondLst>
                              <p:cond delay="3500"/>
                            </p:stCondLst>
                            <p:childTnLst>
                              <p:par>
                                <p:cTn id="102" presetID="26" presetClass="emph" presetSubtype="0" fill="hold" grpId="2" nodeType="afterEffect">
                                  <p:stCondLst>
                                    <p:cond delay="0"/>
                                  </p:stCondLst>
                                  <p:childTnLst>
                                    <p:animEffect transition="out" filter="fade">
                                      <p:cBhvr>
                                        <p:cTn id="103" dur="100" tmFilter="0, 0; .2, .5; .8, .5; 1, 0"/>
                                        <p:tgtEl>
                                          <p:spTgt spid="7"/>
                                        </p:tgtEl>
                                      </p:cBhvr>
                                    </p:animEffect>
                                    <p:animScale>
                                      <p:cBhvr>
                                        <p:cTn id="104" dur="50" autoRev="1" fill="hold"/>
                                        <p:tgtEl>
                                          <p:spTgt spid="7"/>
                                        </p:tgtEl>
                                      </p:cBhvr>
                                      <p:by x="105000" y="105000"/>
                                    </p:animScale>
                                  </p:childTnLst>
                                </p:cTn>
                              </p:par>
                            </p:childTnLst>
                          </p:cTn>
                        </p:par>
                        <p:par>
                          <p:cTn id="105" fill="hold">
                            <p:stCondLst>
                              <p:cond delay="4000"/>
                            </p:stCondLst>
                            <p:childTnLst>
                              <p:par>
                                <p:cTn id="106" presetID="26" presetClass="emph" presetSubtype="0" fill="hold" grpId="3" nodeType="afterEffect">
                                  <p:stCondLst>
                                    <p:cond delay="0"/>
                                  </p:stCondLst>
                                  <p:childTnLst>
                                    <p:animEffect transition="out" filter="fade">
                                      <p:cBhvr>
                                        <p:cTn id="107" dur="100" tmFilter="0, 0; .2, .5; .8, .5; 1, 0"/>
                                        <p:tgtEl>
                                          <p:spTgt spid="7"/>
                                        </p:tgtEl>
                                      </p:cBhvr>
                                    </p:animEffect>
                                    <p:animScale>
                                      <p:cBhvr>
                                        <p:cTn id="108" dur="50" autoRev="1" fill="hold"/>
                                        <p:tgtEl>
                                          <p:spTgt spid="7"/>
                                        </p:tgtEl>
                                      </p:cBhvr>
                                      <p:by x="105000" y="105000"/>
                                    </p:animScale>
                                  </p:childTnLst>
                                </p:cTn>
                              </p:par>
                            </p:childTnLst>
                          </p:cTn>
                        </p:par>
                        <p:par>
                          <p:cTn id="109" fill="hold">
                            <p:stCondLst>
                              <p:cond delay="4500"/>
                            </p:stCondLst>
                            <p:childTnLst>
                              <p:par>
                                <p:cTn id="110" presetID="26" presetClass="emph" presetSubtype="0" fill="hold" nodeType="afterEffect">
                                  <p:stCondLst>
                                    <p:cond delay="0"/>
                                  </p:stCondLst>
                                  <p:childTnLst>
                                    <p:animEffect transition="out" filter="fade">
                                      <p:cBhvr>
                                        <p:cTn id="111" dur="100" tmFilter="0, 0; .2, .5; .8, .5; 1, 0"/>
                                        <p:tgtEl>
                                          <p:spTgt spid="12"/>
                                        </p:tgtEl>
                                      </p:cBhvr>
                                    </p:animEffect>
                                    <p:animScale>
                                      <p:cBhvr>
                                        <p:cTn id="112" dur="50" autoRev="1" fill="hold"/>
                                        <p:tgtEl>
                                          <p:spTgt spid="12"/>
                                        </p:tgtEl>
                                      </p:cBhvr>
                                      <p:by x="105000" y="105000"/>
                                    </p:animScale>
                                  </p:childTnLst>
                                </p:cTn>
                              </p:par>
                            </p:childTnLst>
                          </p:cTn>
                        </p:par>
                        <p:par>
                          <p:cTn id="113" fill="hold">
                            <p:stCondLst>
                              <p:cond delay="5000"/>
                            </p:stCondLst>
                            <p:childTnLst>
                              <p:par>
                                <p:cTn id="114" presetID="26" presetClass="emph" presetSubtype="0" fill="hold" grpId="3" nodeType="afterEffect">
                                  <p:stCondLst>
                                    <p:cond delay="0"/>
                                  </p:stCondLst>
                                  <p:childTnLst>
                                    <p:animEffect transition="out" filter="fade">
                                      <p:cBhvr>
                                        <p:cTn id="115" dur="100" tmFilter="0, 0; .2, .5; .8, .5; 1, 0"/>
                                        <p:tgtEl>
                                          <p:spTgt spid="6"/>
                                        </p:tgtEl>
                                      </p:cBhvr>
                                    </p:animEffect>
                                    <p:animScale>
                                      <p:cBhvr>
                                        <p:cTn id="116" dur="50" autoRev="1" fill="hold"/>
                                        <p:tgtEl>
                                          <p:spTgt spid="6"/>
                                        </p:tgtEl>
                                      </p:cBhvr>
                                      <p:by x="105000" y="105000"/>
                                    </p:animScale>
                                  </p:childTnLst>
                                </p:cTn>
                              </p:par>
                            </p:childTnLst>
                          </p:cTn>
                        </p:par>
                        <p:par>
                          <p:cTn id="117" fill="hold">
                            <p:stCondLst>
                              <p:cond delay="5500"/>
                            </p:stCondLst>
                            <p:childTnLst>
                              <p:par>
                                <p:cTn id="118" presetID="26" presetClass="emph" presetSubtype="0" fill="hold" nodeType="afterEffect">
                                  <p:stCondLst>
                                    <p:cond delay="0"/>
                                  </p:stCondLst>
                                  <p:childTnLst>
                                    <p:animEffect transition="out" filter="fade">
                                      <p:cBhvr>
                                        <p:cTn id="119" dur="100" tmFilter="0, 0; .2, .5; .8, .5; 1, 0"/>
                                        <p:tgtEl>
                                          <p:spTgt spid="16"/>
                                        </p:tgtEl>
                                      </p:cBhvr>
                                    </p:animEffect>
                                    <p:animScale>
                                      <p:cBhvr>
                                        <p:cTn id="120" dur="50" autoRev="1" fill="hold"/>
                                        <p:tgtEl>
                                          <p:spTgt spid="16"/>
                                        </p:tgtEl>
                                      </p:cBhvr>
                                      <p:by x="105000" y="105000"/>
                                    </p:animScale>
                                  </p:childTnLst>
                                </p:cTn>
                              </p:par>
                            </p:childTnLst>
                          </p:cTn>
                        </p:par>
                        <p:par>
                          <p:cTn id="121" fill="hold">
                            <p:stCondLst>
                              <p:cond delay="6000"/>
                            </p:stCondLst>
                            <p:childTnLst>
                              <p:par>
                                <p:cTn id="122" presetID="26" presetClass="emph" presetSubtype="0" fill="hold" grpId="3" nodeType="afterEffect">
                                  <p:stCondLst>
                                    <p:cond delay="0"/>
                                  </p:stCondLst>
                                  <p:childTnLst>
                                    <p:animEffect transition="out" filter="fade">
                                      <p:cBhvr>
                                        <p:cTn id="123" dur="100" tmFilter="0, 0; .2, .5; .8, .5; 1, 0"/>
                                        <p:tgtEl>
                                          <p:spTgt spid="5"/>
                                        </p:tgtEl>
                                      </p:cBhvr>
                                    </p:animEffect>
                                    <p:animScale>
                                      <p:cBhvr>
                                        <p:cTn id="124" dur="50" autoRev="1" fill="hold"/>
                                        <p:tgtEl>
                                          <p:spTgt spid="5"/>
                                        </p:tgtEl>
                                      </p:cBhvr>
                                      <p:by x="105000" y="105000"/>
                                    </p:animScale>
                                  </p:childTnLst>
                                </p:cTn>
                              </p:par>
                            </p:childTnLst>
                          </p:cTn>
                        </p:par>
                        <p:par>
                          <p:cTn id="125" fill="hold">
                            <p:stCondLst>
                              <p:cond delay="6500"/>
                            </p:stCondLst>
                            <p:childTnLst>
                              <p:par>
                                <p:cTn id="126" presetID="26" presetClass="emph" presetSubtype="0" fill="hold" nodeType="afterEffect">
                                  <p:stCondLst>
                                    <p:cond delay="0"/>
                                  </p:stCondLst>
                                  <p:childTnLst>
                                    <p:animEffect transition="out" filter="fade">
                                      <p:cBhvr>
                                        <p:cTn id="127" dur="100" tmFilter="0, 0; .2, .5; .8, .5; 1, 0"/>
                                        <p:tgtEl>
                                          <p:spTgt spid="8"/>
                                        </p:tgtEl>
                                      </p:cBhvr>
                                    </p:animEffect>
                                    <p:animScale>
                                      <p:cBhvr>
                                        <p:cTn id="128" dur="50" autoRev="1" fill="hold"/>
                                        <p:tgtEl>
                                          <p:spTgt spid="8"/>
                                        </p:tgtEl>
                                      </p:cBhvr>
                                      <p:by x="105000" y="105000"/>
                                    </p:animScale>
                                  </p:childTnLst>
                                </p:cTn>
                              </p:par>
                            </p:childTnLst>
                          </p:cTn>
                        </p:par>
                        <p:par>
                          <p:cTn id="129" fill="hold">
                            <p:stCondLst>
                              <p:cond delay="7000"/>
                            </p:stCondLst>
                            <p:childTnLst>
                              <p:par>
                                <p:cTn id="130" presetID="14" presetClass="entr" presetSubtype="10" fill="hold" grpId="0" nodeType="after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randombar(horizontal)">
                                      <p:cBhvr>
                                        <p:cTn id="132" dur="650"/>
                                        <p:tgtEl>
                                          <p:spTgt spid="20"/>
                                        </p:tgtEl>
                                      </p:cBhvr>
                                    </p:animEffect>
                                  </p:childTnLst>
                                </p:cTn>
                              </p:par>
                              <p:par>
                                <p:cTn id="133" presetID="14" presetClass="entr" presetSubtype="10" fill="hold" nodeType="withEffect">
                                  <p:stCondLst>
                                    <p:cond delay="400"/>
                                  </p:stCondLst>
                                  <p:childTnLst>
                                    <p:set>
                                      <p:cBhvr>
                                        <p:cTn id="134" dur="1" fill="hold">
                                          <p:stCondLst>
                                            <p:cond delay="0"/>
                                          </p:stCondLst>
                                        </p:cTn>
                                        <p:tgtEl>
                                          <p:spTgt spid="23"/>
                                        </p:tgtEl>
                                        <p:attrNameLst>
                                          <p:attrName>style.visibility</p:attrName>
                                        </p:attrNameLst>
                                      </p:cBhvr>
                                      <p:to>
                                        <p:strVal val="visible"/>
                                      </p:to>
                                    </p:set>
                                    <p:animEffect transition="in" filter="randombar(horizontal)">
                                      <p:cBhvr>
                                        <p:cTn id="135" dur="650"/>
                                        <p:tgtEl>
                                          <p:spTgt spid="23"/>
                                        </p:tgtEl>
                                      </p:cBhvr>
                                    </p:animEffect>
                                  </p:childTnLst>
                                </p:cTn>
                              </p:par>
                              <p:par>
                                <p:cTn id="136" presetID="14" presetClass="entr" presetSubtype="10" fill="hold" nodeType="withEffect">
                                  <p:stCondLst>
                                    <p:cond delay="900"/>
                                  </p:stCondLst>
                                  <p:childTnLst>
                                    <p:set>
                                      <p:cBhvr>
                                        <p:cTn id="137" dur="1" fill="hold">
                                          <p:stCondLst>
                                            <p:cond delay="0"/>
                                          </p:stCondLst>
                                        </p:cTn>
                                        <p:tgtEl>
                                          <p:spTgt spid="27"/>
                                        </p:tgtEl>
                                        <p:attrNameLst>
                                          <p:attrName>style.visibility</p:attrName>
                                        </p:attrNameLst>
                                      </p:cBhvr>
                                      <p:to>
                                        <p:strVal val="visible"/>
                                      </p:to>
                                    </p:set>
                                    <p:animEffect transition="in" filter="randombar(horizontal)">
                                      <p:cBhvr>
                                        <p:cTn id="138" dur="650"/>
                                        <p:tgtEl>
                                          <p:spTgt spid="27"/>
                                        </p:tgtEl>
                                      </p:cBhvr>
                                    </p:animEffect>
                                  </p:childTnLst>
                                </p:cTn>
                              </p:par>
                              <p:par>
                                <p:cTn id="139" presetID="14" presetClass="entr" presetSubtype="10" fill="hold" grpId="0" nodeType="withEffect">
                                  <p:stCondLst>
                                    <p:cond delay="1400"/>
                                  </p:stCondLst>
                                  <p:childTnLst>
                                    <p:set>
                                      <p:cBhvr>
                                        <p:cTn id="140" dur="1" fill="hold">
                                          <p:stCondLst>
                                            <p:cond delay="0"/>
                                          </p:stCondLst>
                                        </p:cTn>
                                        <p:tgtEl>
                                          <p:spTgt spid="22"/>
                                        </p:tgtEl>
                                        <p:attrNameLst>
                                          <p:attrName>style.visibility</p:attrName>
                                        </p:attrNameLst>
                                      </p:cBhvr>
                                      <p:to>
                                        <p:strVal val="visible"/>
                                      </p:to>
                                    </p:set>
                                    <p:animEffect transition="in" filter="randombar(horizontal)">
                                      <p:cBhvr>
                                        <p:cTn id="141" dur="650"/>
                                        <p:tgtEl>
                                          <p:spTgt spid="22"/>
                                        </p:tgtEl>
                                      </p:cBhvr>
                                    </p:animEffect>
                                  </p:childTnLst>
                                </p:cTn>
                              </p:par>
                              <p:par>
                                <p:cTn id="142" presetID="14" presetClass="entr" presetSubtype="10" fill="hold" grpId="0" nodeType="withEffect">
                                  <p:stCondLst>
                                    <p:cond delay="1800"/>
                                  </p:stCondLst>
                                  <p:childTnLst>
                                    <p:set>
                                      <p:cBhvr>
                                        <p:cTn id="143" dur="1" fill="hold">
                                          <p:stCondLst>
                                            <p:cond delay="0"/>
                                          </p:stCondLst>
                                        </p:cTn>
                                        <p:tgtEl>
                                          <p:spTgt spid="21"/>
                                        </p:tgtEl>
                                        <p:attrNameLst>
                                          <p:attrName>style.visibility</p:attrName>
                                        </p:attrNameLst>
                                      </p:cBhvr>
                                      <p:to>
                                        <p:strVal val="visible"/>
                                      </p:to>
                                    </p:set>
                                    <p:animEffect transition="in" filter="randombar(horizontal)">
                                      <p:cBhvr>
                                        <p:cTn id="144" dur="650"/>
                                        <p:tgtEl>
                                          <p:spTgt spid="21"/>
                                        </p:tgtEl>
                                      </p:cBhvr>
                                    </p:animEffect>
                                  </p:childTnLst>
                                </p:cTn>
                              </p:par>
                              <p:par>
                                <p:cTn id="145" presetID="14" presetClass="entr" presetSubtype="10" fill="hold" nodeType="withEffect">
                                  <p:stCondLst>
                                    <p:cond delay="2300"/>
                                  </p:stCondLst>
                                  <p:childTnLst>
                                    <p:set>
                                      <p:cBhvr>
                                        <p:cTn id="146" dur="1" fill="hold">
                                          <p:stCondLst>
                                            <p:cond delay="0"/>
                                          </p:stCondLst>
                                        </p:cTn>
                                        <p:tgtEl>
                                          <p:spTgt spid="31"/>
                                        </p:tgtEl>
                                        <p:attrNameLst>
                                          <p:attrName>style.visibility</p:attrName>
                                        </p:attrNameLst>
                                      </p:cBhvr>
                                      <p:to>
                                        <p:strVal val="visible"/>
                                      </p:to>
                                    </p:set>
                                    <p:animEffect transition="in" filter="randombar(horizontal)">
                                      <p:cBhvr>
                                        <p:cTn id="147" dur="6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Freeform 19"/>
          <p:cNvSpPr/>
          <p:nvPr/>
        </p:nvSpPr>
        <p:spPr bwMode="auto">
          <a:xfrm>
            <a:off x="3694866" y="4930922"/>
            <a:ext cx="2565363" cy="19420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000000">
              <a:lumMod val="75000"/>
              <a:lumOff val="25000"/>
            </a:srgbClr>
          </a:solidFill>
          <a:ln>
            <a:noFill/>
          </a:ln>
        </p:spPr>
        <p:txBody>
          <a:bodyPr vert="horz" wrap="square" lIns="91412" tIns="45706" rIns="91412" bIns="45706" numCol="1" anchor="t" anchorCtr="0" compatLnSpc="1"/>
          <a:lstStyle/>
          <a:p>
            <a:pPr defTabSz="1217930">
              <a:defRPr/>
            </a:pPr>
            <a:endParaRPr lang="zh-CN" altLang="en-US" sz="2400" kern="0">
              <a:solidFill>
                <a:srgbClr val="000000">
                  <a:lumMod val="75000"/>
                  <a:lumOff val="25000"/>
                </a:srgbClr>
              </a:solidFill>
              <a:cs typeface="+mn-ea"/>
              <a:sym typeface="+mn-lt"/>
            </a:endParaRPr>
          </a:p>
        </p:txBody>
      </p:sp>
      <p:sp>
        <p:nvSpPr>
          <p:cNvPr id="6" name="Freeform 20"/>
          <p:cNvSpPr/>
          <p:nvPr/>
        </p:nvSpPr>
        <p:spPr bwMode="auto">
          <a:xfrm>
            <a:off x="6103902" y="4993048"/>
            <a:ext cx="1865901" cy="733534"/>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000000">
              <a:lumMod val="75000"/>
              <a:lumOff val="25000"/>
            </a:srgbClr>
          </a:solidFill>
          <a:ln>
            <a:noFill/>
          </a:ln>
        </p:spPr>
        <p:txBody>
          <a:bodyPr vert="horz" wrap="square" lIns="91412" tIns="45706" rIns="91412" bIns="45706" numCol="1" anchor="t" anchorCtr="0" compatLnSpc="1"/>
          <a:lstStyle/>
          <a:p>
            <a:pPr defTabSz="1217930">
              <a:defRPr/>
            </a:pPr>
            <a:endParaRPr lang="zh-CN" altLang="en-US" sz="2400" kern="0">
              <a:solidFill>
                <a:srgbClr val="000000">
                  <a:lumMod val="75000"/>
                  <a:lumOff val="25000"/>
                </a:srgbClr>
              </a:solidFill>
              <a:cs typeface="+mn-ea"/>
              <a:sym typeface="+mn-lt"/>
            </a:endParaRPr>
          </a:p>
        </p:txBody>
      </p:sp>
      <p:sp>
        <p:nvSpPr>
          <p:cNvPr id="7" name="Freeform 21"/>
          <p:cNvSpPr/>
          <p:nvPr/>
        </p:nvSpPr>
        <p:spPr bwMode="auto">
          <a:xfrm>
            <a:off x="6346411" y="2535915"/>
            <a:ext cx="1703561" cy="695455"/>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000000">
              <a:lumMod val="75000"/>
              <a:lumOff val="25000"/>
            </a:srgbClr>
          </a:solidFill>
          <a:ln>
            <a:noFill/>
          </a:ln>
        </p:spPr>
        <p:txBody>
          <a:bodyPr vert="horz" wrap="square" lIns="91412" tIns="45706" rIns="91412" bIns="45706" numCol="1" anchor="t" anchorCtr="0" compatLnSpc="1"/>
          <a:lstStyle/>
          <a:p>
            <a:pPr defTabSz="1217930">
              <a:defRPr/>
            </a:pPr>
            <a:endParaRPr lang="zh-CN" altLang="en-US" sz="2400" kern="0">
              <a:solidFill>
                <a:srgbClr val="000000">
                  <a:lumMod val="75000"/>
                  <a:lumOff val="25000"/>
                </a:srgbClr>
              </a:solidFill>
              <a:cs typeface="+mn-ea"/>
              <a:sym typeface="+mn-lt"/>
            </a:endParaRPr>
          </a:p>
        </p:txBody>
      </p:sp>
      <p:sp>
        <p:nvSpPr>
          <p:cNvPr id="8" name="Freeform 22"/>
          <p:cNvSpPr/>
          <p:nvPr/>
        </p:nvSpPr>
        <p:spPr bwMode="auto">
          <a:xfrm>
            <a:off x="5123857" y="3387697"/>
            <a:ext cx="739546" cy="1709575"/>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000000">
              <a:lumMod val="75000"/>
              <a:lumOff val="25000"/>
            </a:srgbClr>
          </a:solidFill>
          <a:ln>
            <a:noFill/>
          </a:ln>
        </p:spPr>
        <p:txBody>
          <a:bodyPr vert="horz" wrap="square" lIns="91412" tIns="45706" rIns="91412" bIns="45706" numCol="1" anchor="t" anchorCtr="0" compatLnSpc="1"/>
          <a:lstStyle/>
          <a:p>
            <a:pPr defTabSz="1217930">
              <a:defRPr/>
            </a:pPr>
            <a:endParaRPr lang="zh-CN" altLang="en-US" sz="2400" kern="0">
              <a:solidFill>
                <a:srgbClr val="000000">
                  <a:lumMod val="75000"/>
                  <a:lumOff val="25000"/>
                </a:srgbClr>
              </a:solidFill>
              <a:cs typeface="+mn-ea"/>
              <a:sym typeface="+mn-lt"/>
            </a:endParaRPr>
          </a:p>
        </p:txBody>
      </p:sp>
      <p:sp>
        <p:nvSpPr>
          <p:cNvPr id="9" name="Freeform 23"/>
          <p:cNvSpPr/>
          <p:nvPr/>
        </p:nvSpPr>
        <p:spPr bwMode="auto">
          <a:xfrm>
            <a:off x="6683112" y="3974924"/>
            <a:ext cx="2072331" cy="1657466"/>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000000">
              <a:lumMod val="75000"/>
              <a:lumOff val="25000"/>
            </a:srgbClr>
          </a:solidFill>
          <a:ln>
            <a:noFill/>
          </a:ln>
        </p:spPr>
        <p:txBody>
          <a:bodyPr vert="horz" wrap="square" lIns="91412" tIns="45706" rIns="91412" bIns="45706" numCol="1" anchor="t" anchorCtr="0" compatLnSpc="1"/>
          <a:lstStyle/>
          <a:p>
            <a:pPr defTabSz="1217930">
              <a:defRPr/>
            </a:pPr>
            <a:endParaRPr lang="zh-CN" altLang="en-US" sz="2400" kern="0">
              <a:solidFill>
                <a:srgbClr val="000000">
                  <a:lumMod val="75000"/>
                  <a:lumOff val="25000"/>
                </a:srgbClr>
              </a:solidFill>
              <a:cs typeface="+mn-ea"/>
              <a:sym typeface="+mn-lt"/>
            </a:endParaRPr>
          </a:p>
        </p:txBody>
      </p:sp>
      <p:sp>
        <p:nvSpPr>
          <p:cNvPr id="10" name="Freeform 24"/>
          <p:cNvSpPr/>
          <p:nvPr/>
        </p:nvSpPr>
        <p:spPr bwMode="auto">
          <a:xfrm>
            <a:off x="4466484" y="1972737"/>
            <a:ext cx="1793749" cy="695455"/>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000000">
              <a:lumMod val="75000"/>
              <a:lumOff val="25000"/>
            </a:srgbClr>
          </a:solidFill>
          <a:ln>
            <a:noFill/>
          </a:ln>
        </p:spPr>
        <p:txBody>
          <a:bodyPr vert="horz" wrap="square" lIns="91412" tIns="45706" rIns="91412" bIns="45706" numCol="1" anchor="t" anchorCtr="0" compatLnSpc="1"/>
          <a:lstStyle/>
          <a:p>
            <a:pPr defTabSz="1217930">
              <a:defRPr/>
            </a:pPr>
            <a:endParaRPr lang="zh-CN" altLang="en-US" sz="2400" kern="0">
              <a:solidFill>
                <a:srgbClr val="000000">
                  <a:lumMod val="75000"/>
                  <a:lumOff val="25000"/>
                </a:srgbClr>
              </a:solidFill>
              <a:cs typeface="+mn-ea"/>
              <a:sym typeface="+mn-lt"/>
            </a:endParaRPr>
          </a:p>
        </p:txBody>
      </p:sp>
      <p:sp>
        <p:nvSpPr>
          <p:cNvPr id="11" name="Freeform 25"/>
          <p:cNvSpPr/>
          <p:nvPr/>
        </p:nvSpPr>
        <p:spPr bwMode="auto">
          <a:xfrm>
            <a:off x="4306146" y="3766488"/>
            <a:ext cx="1404937" cy="71549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000000">
              <a:lumMod val="75000"/>
              <a:lumOff val="25000"/>
            </a:srgbClr>
          </a:solidFill>
          <a:ln>
            <a:noFill/>
          </a:ln>
        </p:spPr>
        <p:txBody>
          <a:bodyPr vert="horz" wrap="square" lIns="91412" tIns="45706" rIns="91412" bIns="45706" numCol="1" anchor="t" anchorCtr="0" compatLnSpc="1"/>
          <a:lstStyle/>
          <a:p>
            <a:pPr defTabSz="1217930">
              <a:defRPr/>
            </a:pPr>
            <a:endParaRPr lang="zh-CN" altLang="en-US" sz="2400" kern="0">
              <a:solidFill>
                <a:srgbClr val="000000">
                  <a:lumMod val="75000"/>
                  <a:lumOff val="25000"/>
                </a:srgbClr>
              </a:solidFill>
              <a:cs typeface="+mn-ea"/>
              <a:sym typeface="+mn-lt"/>
            </a:endParaRPr>
          </a:p>
        </p:txBody>
      </p:sp>
      <p:sp>
        <p:nvSpPr>
          <p:cNvPr id="12" name="Freeform 26"/>
          <p:cNvSpPr/>
          <p:nvPr/>
        </p:nvSpPr>
        <p:spPr bwMode="auto">
          <a:xfrm>
            <a:off x="5711083" y="2702262"/>
            <a:ext cx="715497" cy="1404937"/>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000000">
              <a:lumMod val="75000"/>
              <a:lumOff val="25000"/>
            </a:srgbClr>
          </a:solidFill>
          <a:ln>
            <a:noFill/>
          </a:ln>
        </p:spPr>
        <p:txBody>
          <a:bodyPr vert="horz" wrap="square" lIns="91412" tIns="45706" rIns="91412" bIns="45706" numCol="1" anchor="t" anchorCtr="0" compatLnSpc="1"/>
          <a:lstStyle/>
          <a:p>
            <a:pPr defTabSz="1217930">
              <a:defRPr/>
            </a:pPr>
            <a:endParaRPr lang="zh-CN" altLang="en-US" sz="2400" kern="0">
              <a:solidFill>
                <a:srgbClr val="000000">
                  <a:lumMod val="75000"/>
                  <a:lumOff val="25000"/>
                </a:srgbClr>
              </a:solidFill>
              <a:cs typeface="+mn-ea"/>
              <a:sym typeface="+mn-lt"/>
            </a:endParaRPr>
          </a:p>
        </p:txBody>
      </p:sp>
      <p:sp>
        <p:nvSpPr>
          <p:cNvPr id="13" name="Freeform 27"/>
          <p:cNvSpPr/>
          <p:nvPr/>
        </p:nvSpPr>
        <p:spPr bwMode="auto">
          <a:xfrm>
            <a:off x="6176056" y="1357453"/>
            <a:ext cx="719505" cy="1404937"/>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000000">
              <a:lumMod val="75000"/>
              <a:lumOff val="25000"/>
            </a:srgbClr>
          </a:solidFill>
          <a:ln>
            <a:noFill/>
          </a:ln>
        </p:spPr>
        <p:txBody>
          <a:bodyPr vert="horz" wrap="square" lIns="91412" tIns="45706" rIns="91412" bIns="45706" numCol="1" anchor="t" anchorCtr="0" compatLnSpc="1"/>
          <a:lstStyle/>
          <a:p>
            <a:pPr defTabSz="1217930">
              <a:defRPr/>
            </a:pPr>
            <a:endParaRPr lang="zh-CN" altLang="en-US" sz="2400" kern="0">
              <a:solidFill>
                <a:srgbClr val="000000">
                  <a:lumMod val="75000"/>
                  <a:lumOff val="25000"/>
                </a:srgbClr>
              </a:solidFill>
              <a:cs typeface="+mn-ea"/>
              <a:sym typeface="+mn-lt"/>
            </a:endParaRPr>
          </a:p>
        </p:txBody>
      </p:sp>
      <p:sp>
        <p:nvSpPr>
          <p:cNvPr id="14" name="椭圆 13"/>
          <p:cNvSpPr/>
          <p:nvPr/>
        </p:nvSpPr>
        <p:spPr>
          <a:xfrm>
            <a:off x="3492715" y="4882822"/>
            <a:ext cx="428896" cy="428896"/>
          </a:xfrm>
          <a:prstGeom prst="ellipse">
            <a:avLst/>
          </a:prstGeom>
          <a:solidFill>
            <a:srgbClr val="371D1F"/>
          </a:solidFill>
          <a:ln w="76200" cap="flat" cmpd="sng" algn="ctr">
            <a:noFill/>
            <a:prstDash val="solid"/>
          </a:ln>
          <a:effectLst/>
        </p:spPr>
        <p:txBody>
          <a:bodyPr rtlCol="0" anchor="ctr"/>
          <a:lstStyle/>
          <a:p>
            <a:pPr algn="ctr" defTabSz="1217930">
              <a:defRPr/>
            </a:pPr>
            <a:endParaRPr lang="zh-CN" altLang="en-US" sz="2400" kern="0">
              <a:solidFill>
                <a:srgbClr val="000000">
                  <a:lumMod val="75000"/>
                  <a:lumOff val="25000"/>
                </a:srgbClr>
              </a:solidFill>
              <a:cs typeface="+mn-ea"/>
              <a:sym typeface="+mn-lt"/>
            </a:endParaRPr>
          </a:p>
        </p:txBody>
      </p:sp>
      <p:sp>
        <p:nvSpPr>
          <p:cNvPr id="15" name="椭圆 14"/>
          <p:cNvSpPr/>
          <p:nvPr/>
        </p:nvSpPr>
        <p:spPr>
          <a:xfrm>
            <a:off x="4214616" y="3448057"/>
            <a:ext cx="428896" cy="428896"/>
          </a:xfrm>
          <a:prstGeom prst="ellipse">
            <a:avLst/>
          </a:prstGeom>
          <a:solidFill>
            <a:srgbClr val="371D1F"/>
          </a:solidFill>
          <a:ln w="76200" cap="flat" cmpd="sng" algn="ctr">
            <a:noFill/>
            <a:prstDash val="solid"/>
          </a:ln>
          <a:effectLst/>
        </p:spPr>
        <p:txBody>
          <a:bodyPr rtlCol="0" anchor="ctr"/>
          <a:lstStyle/>
          <a:p>
            <a:pPr algn="ctr" defTabSz="1217930">
              <a:defRPr/>
            </a:pPr>
            <a:endParaRPr lang="zh-CN" altLang="en-US" sz="2400" kern="0">
              <a:solidFill>
                <a:srgbClr val="000000">
                  <a:lumMod val="75000"/>
                  <a:lumOff val="25000"/>
                </a:srgbClr>
              </a:solidFill>
              <a:cs typeface="+mn-ea"/>
              <a:sym typeface="+mn-lt"/>
            </a:endParaRPr>
          </a:p>
        </p:txBody>
      </p:sp>
      <p:sp>
        <p:nvSpPr>
          <p:cNvPr id="16" name="椭圆 15"/>
          <p:cNvSpPr/>
          <p:nvPr/>
        </p:nvSpPr>
        <p:spPr>
          <a:xfrm>
            <a:off x="8528700" y="3892752"/>
            <a:ext cx="428896" cy="428896"/>
          </a:xfrm>
          <a:prstGeom prst="ellipse">
            <a:avLst/>
          </a:prstGeom>
          <a:solidFill>
            <a:srgbClr val="371D1F"/>
          </a:solidFill>
          <a:ln w="76200" cap="flat" cmpd="sng" algn="ctr">
            <a:noFill/>
            <a:prstDash val="solid"/>
          </a:ln>
          <a:effectLst/>
        </p:spPr>
        <p:txBody>
          <a:bodyPr rtlCol="0" anchor="ctr"/>
          <a:lstStyle/>
          <a:p>
            <a:pPr algn="ctr" defTabSz="1217930">
              <a:defRPr/>
            </a:pPr>
            <a:endParaRPr lang="zh-CN" altLang="en-US" sz="2400" kern="0">
              <a:solidFill>
                <a:srgbClr val="000000">
                  <a:lumMod val="75000"/>
                  <a:lumOff val="25000"/>
                </a:srgbClr>
              </a:solidFill>
              <a:cs typeface="+mn-ea"/>
              <a:sym typeface="+mn-lt"/>
            </a:endParaRPr>
          </a:p>
        </p:txBody>
      </p:sp>
      <p:sp>
        <p:nvSpPr>
          <p:cNvPr id="17" name="椭圆 16"/>
          <p:cNvSpPr/>
          <p:nvPr/>
        </p:nvSpPr>
        <p:spPr>
          <a:xfrm>
            <a:off x="7729963" y="2249691"/>
            <a:ext cx="428896" cy="428896"/>
          </a:xfrm>
          <a:prstGeom prst="ellipse">
            <a:avLst/>
          </a:prstGeom>
          <a:solidFill>
            <a:srgbClr val="371D1F"/>
          </a:solidFill>
          <a:ln w="76200" cap="flat" cmpd="sng" algn="ctr">
            <a:noFill/>
            <a:prstDash val="solid"/>
          </a:ln>
          <a:effectLst/>
        </p:spPr>
        <p:txBody>
          <a:bodyPr rtlCol="0" anchor="ctr"/>
          <a:lstStyle/>
          <a:p>
            <a:pPr algn="ctr" defTabSz="1217930">
              <a:defRPr/>
            </a:pPr>
            <a:endParaRPr lang="zh-CN" altLang="en-US" sz="2400" kern="0">
              <a:solidFill>
                <a:srgbClr val="000000">
                  <a:lumMod val="75000"/>
                  <a:lumOff val="25000"/>
                </a:srgbClr>
              </a:solidFill>
              <a:cs typeface="+mn-ea"/>
              <a:sym typeface="+mn-lt"/>
            </a:endParaRPr>
          </a:p>
        </p:txBody>
      </p:sp>
      <p:sp>
        <p:nvSpPr>
          <p:cNvPr id="18" name="椭圆 17"/>
          <p:cNvSpPr/>
          <p:nvPr/>
        </p:nvSpPr>
        <p:spPr>
          <a:xfrm>
            <a:off x="4354525" y="1640479"/>
            <a:ext cx="428896" cy="428896"/>
          </a:xfrm>
          <a:prstGeom prst="ellipse">
            <a:avLst/>
          </a:prstGeom>
          <a:solidFill>
            <a:srgbClr val="371D1F"/>
          </a:solidFill>
          <a:ln w="76200" cap="flat" cmpd="sng" algn="ctr">
            <a:noFill/>
            <a:prstDash val="solid"/>
          </a:ln>
          <a:effectLst/>
        </p:spPr>
        <p:txBody>
          <a:bodyPr rtlCol="0" anchor="ctr"/>
          <a:lstStyle/>
          <a:p>
            <a:pPr algn="ctr" defTabSz="1217930">
              <a:defRPr/>
            </a:pPr>
            <a:endParaRPr lang="zh-CN" altLang="en-US" sz="2400" kern="0">
              <a:solidFill>
                <a:srgbClr val="000000">
                  <a:lumMod val="75000"/>
                  <a:lumOff val="25000"/>
                </a:srgbClr>
              </a:solidFill>
              <a:cs typeface="+mn-ea"/>
              <a:sym typeface="+mn-lt"/>
            </a:endParaRPr>
          </a:p>
        </p:txBody>
      </p:sp>
      <p:sp>
        <p:nvSpPr>
          <p:cNvPr id="19" name="TextBox 22"/>
          <p:cNvSpPr txBox="1"/>
          <p:nvPr/>
        </p:nvSpPr>
        <p:spPr>
          <a:xfrm>
            <a:off x="1748755" y="4650111"/>
            <a:ext cx="1663565" cy="1384995"/>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1217930">
              <a:defRPr/>
            </a:pPr>
            <a:r>
              <a:rPr lang="zh-CN" altLang="en-US" kern="0" noProof="1">
                <a:solidFill>
                  <a:srgbClr val="000000">
                    <a:lumMod val="75000"/>
                    <a:lumOff val="25000"/>
                  </a:srgbClr>
                </a:solidFill>
                <a:latin typeface="+mn-lt"/>
                <a:ea typeface="+mn-ea"/>
                <a:cs typeface="+mn-ea"/>
                <a:sym typeface="+mn-lt"/>
              </a:rPr>
              <a:t>您的内容打在这里，或者通过复制您的文本后，在此框中选择粘贴，并选择只保留文字。</a:t>
            </a:r>
            <a:endParaRPr lang="en-US" altLang="zh-CN" kern="0" noProof="1">
              <a:solidFill>
                <a:srgbClr val="000000">
                  <a:lumMod val="75000"/>
                  <a:lumOff val="25000"/>
                </a:srgbClr>
              </a:solidFill>
              <a:latin typeface="+mn-lt"/>
              <a:ea typeface="+mn-ea"/>
              <a:cs typeface="+mn-ea"/>
              <a:sym typeface="+mn-lt"/>
            </a:endParaRPr>
          </a:p>
        </p:txBody>
      </p:sp>
      <p:sp>
        <p:nvSpPr>
          <p:cNvPr id="20" name="TextBox 22"/>
          <p:cNvSpPr txBox="1"/>
          <p:nvPr/>
        </p:nvSpPr>
        <p:spPr>
          <a:xfrm>
            <a:off x="1748753" y="3150091"/>
            <a:ext cx="2401447"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1217930">
              <a:defRPr/>
            </a:pPr>
            <a:r>
              <a:rPr lang="zh-CN" altLang="en-US" kern="0" noProof="1">
                <a:solidFill>
                  <a:srgbClr val="000000">
                    <a:lumMod val="75000"/>
                    <a:lumOff val="25000"/>
                  </a:srgbClr>
                </a:solidFill>
                <a:latin typeface="+mn-lt"/>
                <a:ea typeface="+mn-ea"/>
                <a:cs typeface="+mn-ea"/>
                <a:sym typeface="+mn-lt"/>
              </a:rPr>
              <a:t>您的内容打在这里，或者通过复制您的文本后，在此框中选择粘贴，并选择只保留文字。</a:t>
            </a:r>
            <a:endParaRPr lang="en-US" altLang="zh-CN" kern="0" noProof="1">
              <a:solidFill>
                <a:srgbClr val="000000">
                  <a:lumMod val="75000"/>
                  <a:lumOff val="25000"/>
                </a:srgbClr>
              </a:solidFill>
              <a:latin typeface="+mn-lt"/>
              <a:ea typeface="+mn-ea"/>
              <a:cs typeface="+mn-ea"/>
              <a:sym typeface="+mn-lt"/>
            </a:endParaRPr>
          </a:p>
        </p:txBody>
      </p:sp>
      <p:sp>
        <p:nvSpPr>
          <p:cNvPr id="21" name="TextBox 22"/>
          <p:cNvSpPr txBox="1"/>
          <p:nvPr/>
        </p:nvSpPr>
        <p:spPr>
          <a:xfrm>
            <a:off x="9097898" y="3665510"/>
            <a:ext cx="1623314" cy="1384995"/>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1217930">
              <a:defRPr/>
            </a:pPr>
            <a:r>
              <a:rPr lang="zh-CN" altLang="en-US" kern="0" noProof="1">
                <a:solidFill>
                  <a:srgbClr val="000000">
                    <a:lumMod val="75000"/>
                    <a:lumOff val="25000"/>
                  </a:srgbClr>
                </a:solidFill>
                <a:latin typeface="+mn-lt"/>
                <a:ea typeface="+mn-ea"/>
                <a:cs typeface="+mn-ea"/>
                <a:sym typeface="+mn-lt"/>
              </a:rPr>
              <a:t>您的内容打在这里，或者通过复制您的文本后，在此框中选择粘贴，并选择只保留文字。</a:t>
            </a:r>
            <a:endParaRPr lang="en-US" altLang="zh-CN" kern="0" noProof="1">
              <a:solidFill>
                <a:srgbClr val="000000">
                  <a:lumMod val="75000"/>
                  <a:lumOff val="25000"/>
                </a:srgbClr>
              </a:solidFill>
              <a:latin typeface="+mn-lt"/>
              <a:ea typeface="+mn-ea"/>
              <a:cs typeface="+mn-ea"/>
              <a:sym typeface="+mn-lt"/>
            </a:endParaRPr>
          </a:p>
        </p:txBody>
      </p:sp>
      <p:sp>
        <p:nvSpPr>
          <p:cNvPr id="22" name="TextBox 22"/>
          <p:cNvSpPr txBox="1"/>
          <p:nvPr/>
        </p:nvSpPr>
        <p:spPr>
          <a:xfrm>
            <a:off x="8334374" y="1901084"/>
            <a:ext cx="2386834" cy="1126462"/>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1217930">
              <a:defRPr/>
            </a:pPr>
            <a:r>
              <a:rPr lang="zh-CN" altLang="en-US" kern="0" noProof="1">
                <a:solidFill>
                  <a:srgbClr val="000000">
                    <a:lumMod val="75000"/>
                    <a:lumOff val="25000"/>
                  </a:srgbClr>
                </a:solidFill>
                <a:latin typeface="+mn-lt"/>
                <a:ea typeface="+mn-ea"/>
                <a:cs typeface="+mn-ea"/>
                <a:sym typeface="+mn-lt"/>
              </a:rPr>
              <a:t>您的内容打在这里，或者通过复制您的文本后，在此框中选择粘贴，并选择只保留文字。</a:t>
            </a:r>
            <a:endParaRPr lang="en-US" altLang="zh-CN" kern="0" noProof="1">
              <a:solidFill>
                <a:srgbClr val="000000">
                  <a:lumMod val="75000"/>
                  <a:lumOff val="25000"/>
                </a:srgbClr>
              </a:solidFill>
              <a:latin typeface="+mn-lt"/>
              <a:ea typeface="+mn-ea"/>
              <a:cs typeface="+mn-ea"/>
              <a:sym typeface="+mn-lt"/>
            </a:endParaRPr>
          </a:p>
        </p:txBody>
      </p:sp>
      <p:sp>
        <p:nvSpPr>
          <p:cNvPr id="23" name="TextBox 22"/>
          <p:cNvSpPr txBox="1"/>
          <p:nvPr/>
        </p:nvSpPr>
        <p:spPr>
          <a:xfrm>
            <a:off x="1748751" y="1488932"/>
            <a:ext cx="2519502" cy="867930"/>
          </a:xfrm>
          <a:prstGeom prst="rect">
            <a:avLst/>
          </a:prstGeom>
          <a:noFill/>
        </p:spPr>
        <p:txBody>
          <a:bodyPr wrap="square" rtlCol="0">
            <a:spAutoFit/>
          </a:bodyPr>
          <a:lstStyle/>
          <a:p>
            <a:pPr defTabSz="1217930">
              <a:lnSpc>
                <a:spcPct val="120000"/>
              </a:lnSpc>
              <a:spcAft>
                <a:spcPct val="40000"/>
              </a:spcAft>
              <a:buClr>
                <a:srgbClr val="292929"/>
              </a:buClr>
            </a:pPr>
            <a:r>
              <a:rPr lang="zh-CN" altLang="en-US" sz="1400" dirty="0">
                <a:solidFill>
                  <a:srgbClr val="000000">
                    <a:lumMod val="75000"/>
                    <a:lumOff val="25000"/>
                  </a:srgbClr>
                </a:solidFill>
                <a:cs typeface="+mn-ea"/>
                <a:sym typeface="+mn-lt"/>
              </a:rPr>
              <a:t>您的内容打在这里，或者通过复制您的文本后，在此框中选择粘贴，并选择只保留文字。</a:t>
            </a:r>
            <a:endParaRPr lang="en-US" altLang="zh-CN" sz="1400" noProof="1">
              <a:solidFill>
                <a:srgbClr val="000000">
                  <a:lumMod val="75000"/>
                  <a:lumOff val="25000"/>
                </a:srgbClr>
              </a:solidFill>
              <a:cs typeface="+mn-ea"/>
              <a:sym typeface="+mn-lt"/>
            </a:endParaRPr>
          </a:p>
        </p:txBody>
      </p:sp>
      <p:sp>
        <p:nvSpPr>
          <p:cNvPr id="24" name="椭圆 23"/>
          <p:cNvSpPr/>
          <p:nvPr/>
        </p:nvSpPr>
        <p:spPr>
          <a:xfrm>
            <a:off x="6661365" y="1242122"/>
            <a:ext cx="428896" cy="428896"/>
          </a:xfrm>
          <a:prstGeom prst="ellipse">
            <a:avLst/>
          </a:prstGeom>
          <a:solidFill>
            <a:srgbClr val="371D1F"/>
          </a:solidFill>
          <a:ln w="76200" cap="flat" cmpd="sng" algn="ctr">
            <a:noFill/>
            <a:prstDash val="solid"/>
          </a:ln>
          <a:effectLst/>
        </p:spPr>
        <p:txBody>
          <a:bodyPr rtlCol="0" anchor="ctr"/>
          <a:lstStyle/>
          <a:p>
            <a:pPr algn="ctr" defTabSz="1217930">
              <a:defRPr/>
            </a:pPr>
            <a:endParaRPr lang="zh-CN" altLang="en-US" sz="2400" kern="0">
              <a:solidFill>
                <a:srgbClr val="000000">
                  <a:lumMod val="75000"/>
                  <a:lumOff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childTnLst>
                          </p:cTn>
                        </p:par>
                        <p:par>
                          <p:cTn id="65" fill="hold">
                            <p:stCondLst>
                              <p:cond delay="500"/>
                            </p:stCondLst>
                            <p:childTnLst>
                              <p:par>
                                <p:cTn id="66" presetID="2" presetClass="entr" presetSubtype="8" decel="10000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0-#ppt_w/2"/>
                                          </p:val>
                                        </p:tav>
                                        <p:tav tm="100000">
                                          <p:val>
                                            <p:strVal val="#ppt_x"/>
                                          </p:val>
                                        </p:tav>
                                      </p:tavLst>
                                    </p:anim>
                                    <p:anim calcmode="lin" valueType="num">
                                      <p:cBhvr additive="base">
                                        <p:cTn id="69" dur="500" fill="hold"/>
                                        <p:tgtEl>
                                          <p:spTgt spid="19"/>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0-#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1+#ppt_w/2"/>
                                          </p:val>
                                        </p:tav>
                                        <p:tav tm="100000">
                                          <p:val>
                                            <p:strVal val="#ppt_x"/>
                                          </p:val>
                                        </p:tav>
                                      </p:tavLst>
                                    </p:anim>
                                    <p:anim calcmode="lin" valueType="num">
                                      <p:cBhvr additive="base">
                                        <p:cTn id="77" dur="500" fill="hold"/>
                                        <p:tgtEl>
                                          <p:spTgt spid="21"/>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1+#ppt_w/2"/>
                                          </p:val>
                                        </p:tav>
                                        <p:tav tm="100000">
                                          <p:val>
                                            <p:strVal val="#ppt_x"/>
                                          </p:val>
                                        </p:tav>
                                      </p:tavLst>
                                    </p:anim>
                                    <p:anim calcmode="lin" valueType="num">
                                      <p:cBhvr additive="base">
                                        <p:cTn id="81" dur="500" fill="hold"/>
                                        <p:tgtEl>
                                          <p:spTgt spid="22"/>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0-#ppt_w/2"/>
                                          </p:val>
                                        </p:tav>
                                        <p:tav tm="100000">
                                          <p:val>
                                            <p:strVal val="#ppt_x"/>
                                          </p:val>
                                        </p:tav>
                                      </p:tavLst>
                                    </p:anim>
                                    <p:anim calcmode="lin" valueType="num">
                                      <p:cBhvr additive="base">
                                        <p:cTn id="85"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grpSp>
        <p:nvGrpSpPr>
          <p:cNvPr id="5" name="组合 4"/>
          <p:cNvGrpSpPr/>
          <p:nvPr/>
        </p:nvGrpSpPr>
        <p:grpSpPr>
          <a:xfrm>
            <a:off x="1200967" y="1796264"/>
            <a:ext cx="4461851" cy="1727659"/>
            <a:chOff x="971600" y="1419622"/>
            <a:chExt cx="3347421" cy="1296144"/>
          </a:xfrm>
        </p:grpSpPr>
        <p:grpSp>
          <p:nvGrpSpPr>
            <p:cNvPr id="6" name="组合 5"/>
            <p:cNvGrpSpPr/>
            <p:nvPr/>
          </p:nvGrpSpPr>
          <p:grpSpPr>
            <a:xfrm>
              <a:off x="971600" y="1419622"/>
              <a:ext cx="3347421" cy="1296144"/>
              <a:chOff x="1152571" y="1347614"/>
              <a:chExt cx="3347421" cy="1296144"/>
            </a:xfrm>
          </p:grpSpPr>
          <p:sp>
            <p:nvSpPr>
              <p:cNvPr id="8" name="矩形 7"/>
              <p:cNvSpPr/>
              <p:nvPr/>
            </p:nvSpPr>
            <p:spPr>
              <a:xfrm>
                <a:off x="1800643" y="1347614"/>
                <a:ext cx="2699349" cy="1296144"/>
              </a:xfrm>
              <a:prstGeom prst="rect">
                <a:avLst/>
              </a:prstGeom>
              <a:solidFill>
                <a:srgbClr val="371D1F"/>
              </a:solidFill>
              <a:ln w="25400" cap="flat" cmpd="sng" algn="ctr">
                <a:solidFill>
                  <a:srgbClr val="371D1F"/>
                </a:solidFill>
                <a:prstDash val="solid"/>
              </a:ln>
              <a:effectLst/>
            </p:spPr>
            <p:txBody>
              <a:bodyPr rtlCol="0" anchor="ctr"/>
              <a:lstStyle/>
              <a:p>
                <a:pPr algn="ctr" fontAlgn="base">
                  <a:spcBef>
                    <a:spcPct val="0"/>
                  </a:spcBef>
                  <a:spcAft>
                    <a:spcPct val="0"/>
                  </a:spcAft>
                  <a:defRPr/>
                </a:pPr>
                <a:endParaRPr lang="zh-CN" altLang="en-US" sz="2400" b="1" kern="0">
                  <a:solidFill>
                    <a:prstClr val="white"/>
                  </a:solidFill>
                  <a:cs typeface="+mn-ea"/>
                  <a:sym typeface="+mn-lt"/>
                </a:endParaRPr>
              </a:p>
            </p:txBody>
          </p:sp>
          <p:sp>
            <p:nvSpPr>
              <p:cNvPr id="9" name="椭圆 8"/>
              <p:cNvSpPr/>
              <p:nvPr/>
            </p:nvSpPr>
            <p:spPr>
              <a:xfrm>
                <a:off x="1152571" y="1347614"/>
                <a:ext cx="1296144" cy="1296144"/>
              </a:xfrm>
              <a:prstGeom prst="ellipse">
                <a:avLst/>
              </a:prstGeom>
              <a:blipFill>
                <a:blip r:embed="rId3"/>
                <a:stretch>
                  <a:fillRect/>
                </a:stretch>
              </a:blipFill>
              <a:ln w="25400" cap="flat" cmpd="sng" algn="ctr">
                <a:solidFill>
                  <a:srgbClr val="371D1F"/>
                </a:solidFill>
                <a:prstDash val="solid"/>
              </a:ln>
              <a:effectLst/>
            </p:spPr>
            <p:txBody>
              <a:bodyPr rtlCol="0" anchor="ctr"/>
              <a:lstStyle/>
              <a:p>
                <a:pPr algn="ctr" fontAlgn="base">
                  <a:spcBef>
                    <a:spcPct val="0"/>
                  </a:spcBef>
                  <a:spcAft>
                    <a:spcPct val="0"/>
                  </a:spcAft>
                  <a:defRPr/>
                </a:pPr>
                <a:endParaRPr lang="zh-CN" altLang="en-US" sz="2400" b="1" kern="0">
                  <a:solidFill>
                    <a:prstClr val="white"/>
                  </a:solidFill>
                  <a:cs typeface="+mn-ea"/>
                  <a:sym typeface="+mn-lt"/>
                </a:endParaRPr>
              </a:p>
            </p:txBody>
          </p:sp>
        </p:grpSp>
        <p:sp>
          <p:nvSpPr>
            <p:cNvPr id="7" name="矩形 1"/>
            <p:cNvSpPr>
              <a:spLocks noChangeArrowheads="1"/>
            </p:cNvSpPr>
            <p:nvPr/>
          </p:nvSpPr>
          <p:spPr bwMode="auto">
            <a:xfrm>
              <a:off x="2374805" y="1668745"/>
              <a:ext cx="1763157" cy="8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defRPr/>
              </a:pPr>
              <a:r>
                <a:rPr lang="zh-CN" altLang="en-US" sz="1600" b="1" kern="0" dirty="0">
                  <a:solidFill>
                    <a:prstClr val="white"/>
                  </a:solidFill>
                  <a:cs typeface="+mn-ea"/>
                  <a:sym typeface="+mn-lt"/>
                </a:rPr>
                <a:t>随着计算机技术的发展及印刷技术的进步，平面设计在感观领域的表现和应用也越来越丰富。</a:t>
              </a:r>
            </a:p>
          </p:txBody>
        </p:sp>
      </p:grpSp>
      <p:grpSp>
        <p:nvGrpSpPr>
          <p:cNvPr id="10" name="组合 9"/>
          <p:cNvGrpSpPr/>
          <p:nvPr/>
        </p:nvGrpSpPr>
        <p:grpSpPr>
          <a:xfrm>
            <a:off x="6383944" y="1796264"/>
            <a:ext cx="4461851" cy="1727659"/>
            <a:chOff x="971600" y="1419622"/>
            <a:chExt cx="3347421" cy="1296144"/>
          </a:xfrm>
        </p:grpSpPr>
        <p:grpSp>
          <p:nvGrpSpPr>
            <p:cNvPr id="11" name="组合 10"/>
            <p:cNvGrpSpPr/>
            <p:nvPr/>
          </p:nvGrpSpPr>
          <p:grpSpPr>
            <a:xfrm>
              <a:off x="971600" y="1419622"/>
              <a:ext cx="3347421" cy="1296144"/>
              <a:chOff x="1152571" y="1347614"/>
              <a:chExt cx="3347421" cy="1296144"/>
            </a:xfrm>
          </p:grpSpPr>
          <p:sp>
            <p:nvSpPr>
              <p:cNvPr id="13" name="矩形 12"/>
              <p:cNvSpPr/>
              <p:nvPr/>
            </p:nvSpPr>
            <p:spPr>
              <a:xfrm>
                <a:off x="1800643" y="1347614"/>
                <a:ext cx="2699349" cy="1296144"/>
              </a:xfrm>
              <a:prstGeom prst="rect">
                <a:avLst/>
              </a:prstGeom>
              <a:solidFill>
                <a:srgbClr val="371D1F"/>
              </a:solidFill>
              <a:ln w="25400" cap="flat" cmpd="sng" algn="ctr">
                <a:solidFill>
                  <a:srgbClr val="371D1F"/>
                </a:solidFill>
                <a:prstDash val="solid"/>
              </a:ln>
              <a:effectLst/>
            </p:spPr>
            <p:txBody>
              <a:bodyPr rtlCol="0" anchor="ctr"/>
              <a:lstStyle/>
              <a:p>
                <a:pPr algn="ctr" fontAlgn="base">
                  <a:spcBef>
                    <a:spcPct val="0"/>
                  </a:spcBef>
                  <a:spcAft>
                    <a:spcPct val="0"/>
                  </a:spcAft>
                  <a:defRPr/>
                </a:pPr>
                <a:endParaRPr lang="zh-CN" altLang="en-US" sz="2400" b="1" kern="0">
                  <a:solidFill>
                    <a:prstClr val="white"/>
                  </a:solidFill>
                  <a:cs typeface="+mn-ea"/>
                  <a:sym typeface="+mn-lt"/>
                </a:endParaRPr>
              </a:p>
            </p:txBody>
          </p:sp>
          <p:sp>
            <p:nvSpPr>
              <p:cNvPr id="14" name="椭圆 13"/>
              <p:cNvSpPr/>
              <p:nvPr/>
            </p:nvSpPr>
            <p:spPr>
              <a:xfrm>
                <a:off x="1152571" y="1347614"/>
                <a:ext cx="1296144" cy="1296144"/>
              </a:xfrm>
              <a:prstGeom prst="ellipse">
                <a:avLst/>
              </a:prstGeom>
              <a:blipFill>
                <a:blip r:embed="rId4"/>
                <a:stretch>
                  <a:fillRect/>
                </a:stretch>
              </a:blipFill>
              <a:ln w="25400" cap="flat" cmpd="sng" algn="ctr">
                <a:solidFill>
                  <a:srgbClr val="371D1F"/>
                </a:solidFill>
                <a:prstDash val="solid"/>
              </a:ln>
              <a:effectLst/>
            </p:spPr>
            <p:txBody>
              <a:bodyPr rtlCol="0" anchor="ctr"/>
              <a:lstStyle/>
              <a:p>
                <a:pPr algn="ctr" fontAlgn="base">
                  <a:spcBef>
                    <a:spcPct val="0"/>
                  </a:spcBef>
                  <a:spcAft>
                    <a:spcPct val="0"/>
                  </a:spcAft>
                  <a:defRPr/>
                </a:pPr>
                <a:endParaRPr lang="zh-CN" altLang="en-US" sz="2400" b="1" kern="0">
                  <a:solidFill>
                    <a:prstClr val="white"/>
                  </a:solidFill>
                  <a:cs typeface="+mn-ea"/>
                  <a:sym typeface="+mn-lt"/>
                </a:endParaRPr>
              </a:p>
            </p:txBody>
          </p:sp>
        </p:grpSp>
        <p:sp>
          <p:nvSpPr>
            <p:cNvPr id="12" name="矩形 1"/>
            <p:cNvSpPr>
              <a:spLocks noChangeArrowheads="1"/>
            </p:cNvSpPr>
            <p:nvPr/>
          </p:nvSpPr>
          <p:spPr bwMode="auto">
            <a:xfrm>
              <a:off x="2374805" y="1668745"/>
              <a:ext cx="1763157" cy="8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defRPr/>
              </a:pPr>
              <a:r>
                <a:rPr lang="zh-CN" altLang="en-US" sz="1600" b="1" kern="0" dirty="0">
                  <a:solidFill>
                    <a:prstClr val="white"/>
                  </a:solidFill>
                  <a:cs typeface="+mn-ea"/>
                  <a:sym typeface="+mn-lt"/>
                </a:rPr>
                <a:t>随着计算机技术的发展及印刷技术的进步，平面设计在感观领域的表现和应用也越来越丰富。</a:t>
              </a:r>
            </a:p>
          </p:txBody>
        </p:sp>
      </p:grpSp>
      <p:grpSp>
        <p:nvGrpSpPr>
          <p:cNvPr id="15" name="组合 14"/>
          <p:cNvGrpSpPr/>
          <p:nvPr/>
        </p:nvGrpSpPr>
        <p:grpSpPr>
          <a:xfrm>
            <a:off x="1200967" y="4195790"/>
            <a:ext cx="4461851" cy="1727659"/>
            <a:chOff x="971600" y="1419622"/>
            <a:chExt cx="3347421" cy="1296144"/>
          </a:xfrm>
        </p:grpSpPr>
        <p:grpSp>
          <p:nvGrpSpPr>
            <p:cNvPr id="16" name="组合 15"/>
            <p:cNvGrpSpPr/>
            <p:nvPr/>
          </p:nvGrpSpPr>
          <p:grpSpPr>
            <a:xfrm>
              <a:off x="971600" y="1419622"/>
              <a:ext cx="3347421" cy="1296144"/>
              <a:chOff x="1152571" y="1347614"/>
              <a:chExt cx="3347421" cy="1296144"/>
            </a:xfrm>
          </p:grpSpPr>
          <p:sp>
            <p:nvSpPr>
              <p:cNvPr id="18" name="矩形 17"/>
              <p:cNvSpPr/>
              <p:nvPr/>
            </p:nvSpPr>
            <p:spPr>
              <a:xfrm>
                <a:off x="1800643" y="1347614"/>
                <a:ext cx="2699349" cy="1296144"/>
              </a:xfrm>
              <a:prstGeom prst="rect">
                <a:avLst/>
              </a:prstGeom>
              <a:solidFill>
                <a:srgbClr val="371D1F"/>
              </a:solidFill>
              <a:ln w="25400" cap="flat" cmpd="sng" algn="ctr">
                <a:solidFill>
                  <a:srgbClr val="371D1F"/>
                </a:solidFill>
                <a:prstDash val="solid"/>
              </a:ln>
              <a:effectLst/>
            </p:spPr>
            <p:txBody>
              <a:bodyPr rtlCol="0" anchor="ctr"/>
              <a:lstStyle/>
              <a:p>
                <a:pPr algn="ctr" fontAlgn="base">
                  <a:spcBef>
                    <a:spcPct val="0"/>
                  </a:spcBef>
                  <a:spcAft>
                    <a:spcPct val="0"/>
                  </a:spcAft>
                  <a:defRPr/>
                </a:pPr>
                <a:endParaRPr lang="zh-CN" altLang="en-US" sz="2400" b="1" kern="0">
                  <a:solidFill>
                    <a:prstClr val="white"/>
                  </a:solidFill>
                  <a:cs typeface="+mn-ea"/>
                  <a:sym typeface="+mn-lt"/>
                </a:endParaRPr>
              </a:p>
            </p:txBody>
          </p:sp>
          <p:sp>
            <p:nvSpPr>
              <p:cNvPr id="19" name="椭圆 18"/>
              <p:cNvSpPr/>
              <p:nvPr/>
            </p:nvSpPr>
            <p:spPr>
              <a:xfrm>
                <a:off x="1152571" y="1347614"/>
                <a:ext cx="1296144" cy="1296144"/>
              </a:xfrm>
              <a:prstGeom prst="ellipse">
                <a:avLst/>
              </a:prstGeom>
              <a:blipFill>
                <a:blip r:embed="rId5"/>
                <a:stretch>
                  <a:fillRect/>
                </a:stretch>
              </a:blipFill>
              <a:ln w="25400" cap="flat" cmpd="sng" algn="ctr">
                <a:solidFill>
                  <a:srgbClr val="371D1F"/>
                </a:solidFill>
                <a:prstDash val="solid"/>
              </a:ln>
              <a:effectLst/>
            </p:spPr>
            <p:txBody>
              <a:bodyPr rtlCol="0" anchor="ctr"/>
              <a:lstStyle/>
              <a:p>
                <a:pPr algn="ctr" fontAlgn="base">
                  <a:spcBef>
                    <a:spcPct val="0"/>
                  </a:spcBef>
                  <a:spcAft>
                    <a:spcPct val="0"/>
                  </a:spcAft>
                  <a:defRPr/>
                </a:pPr>
                <a:endParaRPr lang="zh-CN" altLang="en-US" sz="2400" b="1" kern="0">
                  <a:solidFill>
                    <a:prstClr val="white"/>
                  </a:solidFill>
                  <a:cs typeface="+mn-ea"/>
                  <a:sym typeface="+mn-lt"/>
                </a:endParaRPr>
              </a:p>
            </p:txBody>
          </p:sp>
        </p:grpSp>
        <p:sp>
          <p:nvSpPr>
            <p:cNvPr id="17" name="矩形 1"/>
            <p:cNvSpPr>
              <a:spLocks noChangeArrowheads="1"/>
            </p:cNvSpPr>
            <p:nvPr/>
          </p:nvSpPr>
          <p:spPr bwMode="auto">
            <a:xfrm>
              <a:off x="2374805" y="1668745"/>
              <a:ext cx="1763157" cy="8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defRPr/>
              </a:pPr>
              <a:r>
                <a:rPr lang="zh-CN" altLang="en-US" sz="1600" b="1" kern="0" dirty="0">
                  <a:solidFill>
                    <a:prstClr val="white"/>
                  </a:solidFill>
                  <a:cs typeface="+mn-ea"/>
                  <a:sym typeface="+mn-lt"/>
                </a:rPr>
                <a:t>随着计算机技术的发展及印刷技术的进步，平面设计在感观领域的表现和应用也越来越丰富。</a:t>
              </a:r>
            </a:p>
          </p:txBody>
        </p:sp>
      </p:grpSp>
      <p:grpSp>
        <p:nvGrpSpPr>
          <p:cNvPr id="20" name="组合 19"/>
          <p:cNvGrpSpPr/>
          <p:nvPr/>
        </p:nvGrpSpPr>
        <p:grpSpPr>
          <a:xfrm>
            <a:off x="6383944" y="4195790"/>
            <a:ext cx="4461851" cy="1727659"/>
            <a:chOff x="971600" y="1419622"/>
            <a:chExt cx="3347421" cy="1296144"/>
          </a:xfrm>
        </p:grpSpPr>
        <p:grpSp>
          <p:nvGrpSpPr>
            <p:cNvPr id="21" name="组合 20"/>
            <p:cNvGrpSpPr/>
            <p:nvPr/>
          </p:nvGrpSpPr>
          <p:grpSpPr>
            <a:xfrm>
              <a:off x="971600" y="1419622"/>
              <a:ext cx="3347421" cy="1296144"/>
              <a:chOff x="1152571" y="1347614"/>
              <a:chExt cx="3347421" cy="1296144"/>
            </a:xfrm>
          </p:grpSpPr>
          <p:sp>
            <p:nvSpPr>
              <p:cNvPr id="23" name="矩形 22"/>
              <p:cNvSpPr/>
              <p:nvPr/>
            </p:nvSpPr>
            <p:spPr>
              <a:xfrm>
                <a:off x="1800643" y="1347614"/>
                <a:ext cx="2699349" cy="1296144"/>
              </a:xfrm>
              <a:prstGeom prst="rect">
                <a:avLst/>
              </a:prstGeom>
              <a:solidFill>
                <a:srgbClr val="371D1F"/>
              </a:solidFill>
              <a:ln w="25400" cap="flat" cmpd="sng" algn="ctr">
                <a:solidFill>
                  <a:srgbClr val="371D1F"/>
                </a:solidFill>
                <a:prstDash val="solid"/>
              </a:ln>
              <a:effectLst/>
            </p:spPr>
            <p:txBody>
              <a:bodyPr rtlCol="0" anchor="ctr"/>
              <a:lstStyle/>
              <a:p>
                <a:pPr algn="ctr" fontAlgn="base">
                  <a:spcBef>
                    <a:spcPct val="0"/>
                  </a:spcBef>
                  <a:spcAft>
                    <a:spcPct val="0"/>
                  </a:spcAft>
                  <a:defRPr/>
                </a:pPr>
                <a:endParaRPr lang="zh-CN" altLang="en-US" sz="2400" b="1" kern="0">
                  <a:solidFill>
                    <a:prstClr val="white"/>
                  </a:solidFill>
                  <a:cs typeface="+mn-ea"/>
                  <a:sym typeface="+mn-lt"/>
                </a:endParaRPr>
              </a:p>
            </p:txBody>
          </p:sp>
          <p:sp>
            <p:nvSpPr>
              <p:cNvPr id="24" name="椭圆 23"/>
              <p:cNvSpPr/>
              <p:nvPr/>
            </p:nvSpPr>
            <p:spPr>
              <a:xfrm>
                <a:off x="1152571" y="1347614"/>
                <a:ext cx="1296144" cy="1296144"/>
              </a:xfrm>
              <a:prstGeom prst="ellipse">
                <a:avLst/>
              </a:prstGeom>
              <a:blipFill>
                <a:blip r:embed="rId6"/>
                <a:stretch>
                  <a:fillRect/>
                </a:stretch>
              </a:blipFill>
              <a:ln w="25400" cap="flat" cmpd="sng" algn="ctr">
                <a:solidFill>
                  <a:srgbClr val="371D1F"/>
                </a:solidFill>
                <a:prstDash val="solid"/>
              </a:ln>
              <a:effectLst/>
            </p:spPr>
            <p:txBody>
              <a:bodyPr rtlCol="0" anchor="ctr"/>
              <a:lstStyle/>
              <a:p>
                <a:pPr algn="ctr" fontAlgn="base">
                  <a:spcBef>
                    <a:spcPct val="0"/>
                  </a:spcBef>
                  <a:spcAft>
                    <a:spcPct val="0"/>
                  </a:spcAft>
                  <a:defRPr/>
                </a:pPr>
                <a:endParaRPr lang="zh-CN" altLang="en-US" sz="2400" b="1" kern="0">
                  <a:solidFill>
                    <a:prstClr val="white"/>
                  </a:solidFill>
                  <a:cs typeface="+mn-ea"/>
                  <a:sym typeface="+mn-lt"/>
                </a:endParaRPr>
              </a:p>
            </p:txBody>
          </p:sp>
        </p:grpSp>
        <p:sp>
          <p:nvSpPr>
            <p:cNvPr id="22" name="矩形 1"/>
            <p:cNvSpPr>
              <a:spLocks noChangeArrowheads="1"/>
            </p:cNvSpPr>
            <p:nvPr/>
          </p:nvSpPr>
          <p:spPr bwMode="auto">
            <a:xfrm>
              <a:off x="2374805" y="1668745"/>
              <a:ext cx="1763157" cy="8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defRPr/>
              </a:pPr>
              <a:r>
                <a:rPr lang="zh-CN" altLang="en-US" sz="1600" b="1" kern="0" dirty="0">
                  <a:solidFill>
                    <a:prstClr val="white"/>
                  </a:solidFill>
                  <a:cs typeface="+mn-ea"/>
                  <a:sym typeface="+mn-lt"/>
                </a:rPr>
                <a:t>随着计算机技术的发展及印刷技术的进步，平面设计在感观领域的表现和应用也越来越丰富。</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 presetClass="entr" presetSubtype="2" decel="533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1+#ppt_w/2"/>
                                          </p:val>
                                        </p:tav>
                                        <p:tav tm="100000">
                                          <p:val>
                                            <p:strVal val="#ppt_x"/>
                                          </p:val>
                                        </p:tav>
                                      </p:tavLst>
                                    </p:anim>
                                    <p:anim calcmode="lin" valueType="num">
                                      <p:cBhvr additive="base">
                                        <p:cTn id="12" dur="3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decel="53300"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300" fill="hold"/>
                                        <p:tgtEl>
                                          <p:spTgt spid="10"/>
                                        </p:tgtEl>
                                        <p:attrNameLst>
                                          <p:attrName>ppt_x</p:attrName>
                                        </p:attrNameLst>
                                      </p:cBhvr>
                                      <p:tavLst>
                                        <p:tav tm="0">
                                          <p:val>
                                            <p:strVal val="1+#ppt_w/2"/>
                                          </p:val>
                                        </p:tav>
                                        <p:tav tm="100000">
                                          <p:val>
                                            <p:strVal val="#ppt_x"/>
                                          </p:val>
                                        </p:tav>
                                      </p:tavLst>
                                    </p:anim>
                                    <p:anim calcmode="lin" valueType="num">
                                      <p:cBhvr additive="base">
                                        <p:cTn id="16" dur="3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53300" fill="hold" nodeType="withEffect">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300" fill="hold"/>
                                        <p:tgtEl>
                                          <p:spTgt spid="20"/>
                                        </p:tgtEl>
                                        <p:attrNameLst>
                                          <p:attrName>ppt_x</p:attrName>
                                        </p:attrNameLst>
                                      </p:cBhvr>
                                      <p:tavLst>
                                        <p:tav tm="0">
                                          <p:val>
                                            <p:strVal val="1+#ppt_w/2"/>
                                          </p:val>
                                        </p:tav>
                                        <p:tav tm="100000">
                                          <p:val>
                                            <p:strVal val="#ppt_x"/>
                                          </p:val>
                                        </p:tav>
                                      </p:tavLst>
                                    </p:anim>
                                    <p:anim calcmode="lin" valueType="num">
                                      <p:cBhvr additive="base">
                                        <p:cTn id="20" dur="3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decel="53300" fill="hold" nodeType="withEffect">
                                  <p:stCondLst>
                                    <p:cond delay="6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300" fill="hold"/>
                                        <p:tgtEl>
                                          <p:spTgt spid="15"/>
                                        </p:tgtEl>
                                        <p:attrNameLst>
                                          <p:attrName>ppt_x</p:attrName>
                                        </p:attrNameLst>
                                      </p:cBhvr>
                                      <p:tavLst>
                                        <p:tav tm="0">
                                          <p:val>
                                            <p:strVal val="1+#ppt_w/2"/>
                                          </p:val>
                                        </p:tav>
                                        <p:tav tm="100000">
                                          <p:val>
                                            <p:strVal val="#ppt_x"/>
                                          </p:val>
                                        </p:tav>
                                      </p:tavLst>
                                    </p:anim>
                                    <p:anim calcmode="lin" valueType="num">
                                      <p:cBhvr additive="base">
                                        <p:cTn id="24" dur="3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 y="-1"/>
            <a:ext cx="7884267" cy="6858001"/>
          </a:xfrm>
          <a:prstGeom prst="rect">
            <a:avLst/>
          </a:prstGeom>
        </p:spPr>
      </p:pic>
      <p:sp>
        <p:nvSpPr>
          <p:cNvPr id="8" name="任意多边形 7"/>
          <p:cNvSpPr>
            <a:spLocks noChangeArrowheads="1"/>
          </p:cNvSpPr>
          <p:nvPr/>
        </p:nvSpPr>
        <p:spPr bwMode="auto">
          <a:xfrm>
            <a:off x="4496294" y="-1"/>
            <a:ext cx="7693825" cy="6881277"/>
          </a:xfrm>
          <a:custGeom>
            <a:avLst/>
            <a:gdLst>
              <a:gd name="connsiteX0" fmla="*/ 2334645 w 5341620"/>
              <a:gd name="connsiteY0" fmla="*/ 0 h 5162551"/>
              <a:gd name="connsiteX1" fmla="*/ 5341620 w 5341620"/>
              <a:gd name="connsiteY1" fmla="*/ 0 h 5162551"/>
              <a:gd name="connsiteX2" fmla="*/ 5341620 w 5341620"/>
              <a:gd name="connsiteY2" fmla="*/ 5162551 h 5162551"/>
              <a:gd name="connsiteX3" fmla="*/ 0 w 5341620"/>
              <a:gd name="connsiteY3" fmla="*/ 5162551 h 5162551"/>
              <a:gd name="connsiteX4" fmla="*/ 0 w 5341620"/>
              <a:gd name="connsiteY4" fmla="*/ 5136712 h 516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1620" h="5162551">
                <a:moveTo>
                  <a:pt x="2334645" y="0"/>
                </a:moveTo>
                <a:lnTo>
                  <a:pt x="5341620" y="0"/>
                </a:lnTo>
                <a:lnTo>
                  <a:pt x="5341620" y="5162551"/>
                </a:lnTo>
                <a:lnTo>
                  <a:pt x="0" y="5162551"/>
                </a:lnTo>
                <a:lnTo>
                  <a:pt x="0" y="5136712"/>
                </a:lnTo>
                <a:close/>
              </a:path>
            </a:pathLst>
          </a:custGeom>
          <a:solidFill>
            <a:srgbClr val="371D1F"/>
          </a:solidFill>
          <a:ln>
            <a:noFill/>
          </a:ln>
        </p:spPr>
        <p:txBody>
          <a:bodyPr wrap="square" lIns="91412" tIns="45706" rIns="91412" bIns="45706"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914400"/>
            <a:endParaRPr lang="zh-CN" altLang="en-US" sz="1800">
              <a:solidFill>
                <a:srgbClr val="FFFFFF"/>
              </a:solidFill>
              <a:latin typeface="+mn-lt"/>
              <a:ea typeface="+mn-ea"/>
              <a:cs typeface="+mn-ea"/>
              <a:sym typeface="+mn-lt"/>
            </a:endParaRPr>
          </a:p>
        </p:txBody>
      </p:sp>
      <p:sp>
        <p:nvSpPr>
          <p:cNvPr id="9" name="文本框 8"/>
          <p:cNvSpPr txBox="1"/>
          <p:nvPr/>
        </p:nvSpPr>
        <p:spPr>
          <a:xfrm>
            <a:off x="5933490" y="3998408"/>
            <a:ext cx="7505923" cy="830677"/>
          </a:xfrm>
          <a:prstGeom prst="rect">
            <a:avLst/>
          </a:prstGeom>
          <a:noFill/>
        </p:spPr>
        <p:txBody>
          <a:bodyPr wrap="square" rtlCol="0">
            <a:spAutoFit/>
          </a:bodyPr>
          <a:lstStyle/>
          <a:p>
            <a:pPr defTabSz="914400"/>
            <a:r>
              <a:rPr lang="zh-CN" altLang="en-US" sz="4800" b="1">
                <a:solidFill>
                  <a:prstClr val="white"/>
                </a:solidFill>
                <a:cs typeface="+mn-ea"/>
                <a:sym typeface="+mn-lt"/>
              </a:rPr>
              <a:t>演示完毕，感谢收看</a:t>
            </a:r>
          </a:p>
        </p:txBody>
      </p:sp>
      <p:cxnSp>
        <p:nvCxnSpPr>
          <p:cNvPr id="10" name="直接连接符 9"/>
          <p:cNvCxnSpPr/>
          <p:nvPr/>
        </p:nvCxnSpPr>
        <p:spPr>
          <a:xfrm>
            <a:off x="6794285" y="3643811"/>
            <a:ext cx="5205393" cy="12660"/>
          </a:xfrm>
          <a:prstGeom prst="line">
            <a:avLst/>
          </a:prstGeom>
          <a:ln>
            <a:solidFill>
              <a:schemeClr val="bg1"/>
            </a:solidFill>
            <a:prstDash val="dashDot"/>
          </a:ln>
        </p:spPr>
        <p:style>
          <a:lnRef idx="1">
            <a:schemeClr val="accent6"/>
          </a:lnRef>
          <a:fillRef idx="0">
            <a:schemeClr val="accent6"/>
          </a:fillRef>
          <a:effectRef idx="0">
            <a:schemeClr val="accent6"/>
          </a:effectRef>
          <a:fontRef idx="minor">
            <a:schemeClr val="tx1"/>
          </a:fontRef>
        </p:style>
      </p:cxnSp>
      <p:sp>
        <p:nvSpPr>
          <p:cNvPr id="14" name="Rectangle 4"/>
          <p:cNvSpPr txBox="1">
            <a:spLocks noChangeArrowheads="1"/>
          </p:cNvSpPr>
          <p:nvPr/>
        </p:nvSpPr>
        <p:spPr bwMode="auto">
          <a:xfrm>
            <a:off x="6653358" y="3081544"/>
            <a:ext cx="13572111" cy="49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base">
              <a:spcBef>
                <a:spcPct val="0"/>
              </a:spcBef>
              <a:spcAft>
                <a:spcPct val="0"/>
              </a:spcAft>
              <a:defRPr/>
            </a:pPr>
            <a:r>
              <a:rPr lang="zh-CN" altLang="en-US" sz="1600" b="0">
                <a:solidFill>
                  <a:prstClr val="white"/>
                </a:solidFill>
                <a:latin typeface="+mn-lt"/>
                <a:ea typeface="+mn-ea"/>
                <a:cs typeface="+mn-ea"/>
                <a:sym typeface="+mn-lt"/>
              </a:rPr>
              <a:t>适用于司法机关，法律咨询，法院援助，培训课件等主题</a:t>
            </a:r>
            <a:endParaRPr lang="zh-CN" altLang="zh-CN" sz="1600" b="0" dirty="0">
              <a:solidFill>
                <a:prstClr val="whit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by="(-#ppt_w*2)" calcmode="lin" valueType="num">
                                      <p:cBhvr rctx="PPT">
                                        <p:cTn id="24" dur="500" autoRev="1" fill="hold">
                                          <p:stCondLst>
                                            <p:cond delay="0"/>
                                          </p:stCondLst>
                                        </p:cTn>
                                        <p:tgtEl>
                                          <p:spTgt spid="9"/>
                                        </p:tgtEl>
                                        <p:attrNameLst>
                                          <p:attrName>ppt_w</p:attrName>
                                        </p:attrNameLst>
                                      </p:cBhvr>
                                    </p:anim>
                                    <p:anim by="(#ppt_w*0.50)" calcmode="lin" valueType="num">
                                      <p:cBhvr>
                                        <p:cTn id="25" dur="500" decel="50000" autoRev="1" fill="hold">
                                          <p:stCondLst>
                                            <p:cond delay="0"/>
                                          </p:stCondLst>
                                        </p:cTn>
                                        <p:tgtEl>
                                          <p:spTgt spid="9"/>
                                        </p:tgtEl>
                                        <p:attrNameLst>
                                          <p:attrName>ppt_x</p:attrName>
                                        </p:attrNameLst>
                                      </p:cBhvr>
                                    </p:anim>
                                    <p:anim from="(-#ppt_h/2)" to="(#ppt_y)" calcmode="lin" valueType="num">
                                      <p:cBhvr>
                                        <p:cTn id="26" dur="1000" fill="hold">
                                          <p:stCondLst>
                                            <p:cond delay="0"/>
                                          </p:stCondLst>
                                        </p:cTn>
                                        <p:tgtEl>
                                          <p:spTgt spid="9"/>
                                        </p:tgtEl>
                                        <p:attrNameLst>
                                          <p:attrName>ppt_y</p:attrName>
                                        </p:attrNameLst>
                                      </p:cBhvr>
                                    </p:anim>
                                    <p:animRot by="21600000">
                                      <p:cBhvr>
                                        <p:cTn id="27"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 name="TextBox 11"/>
          <p:cNvSpPr txBox="1"/>
          <p:nvPr/>
        </p:nvSpPr>
        <p:spPr>
          <a:xfrm>
            <a:off x="5217394" y="816696"/>
            <a:ext cx="1757211" cy="913007"/>
          </a:xfrm>
          <a:prstGeom prst="rect">
            <a:avLst/>
          </a:prstGeom>
          <a:noFill/>
          <a:effectLst/>
        </p:spPr>
        <p:txBody>
          <a:bodyPr wrap="none" rtlCol="0">
            <a:spAutoFit/>
          </a:bodyPr>
          <a:lstStyle/>
          <a:p>
            <a:pPr algn="ctr" defTabSz="1217930"/>
            <a:r>
              <a:rPr lang="zh-CN" altLang="en-US" sz="5335" b="1" dirty="0">
                <a:solidFill>
                  <a:srgbClr val="291618"/>
                </a:solidFill>
                <a:effectLst>
                  <a:outerShdw blurRad="60007" dist="310007" dir="7680000" sy="30000" kx="1300200" algn="ctr" rotWithShape="0">
                    <a:prstClr val="black">
                      <a:alpha val="32000"/>
                    </a:prstClr>
                  </a:outerShdw>
                </a:effectLst>
                <a:cs typeface="+mn-ea"/>
                <a:sym typeface="+mn-lt"/>
              </a:rPr>
              <a:t>目 录</a:t>
            </a:r>
          </a:p>
        </p:txBody>
      </p:sp>
      <p:grpSp>
        <p:nvGrpSpPr>
          <p:cNvPr id="89" name="组合 88"/>
          <p:cNvGrpSpPr/>
          <p:nvPr/>
        </p:nvGrpSpPr>
        <p:grpSpPr>
          <a:xfrm>
            <a:off x="4080398" y="2853114"/>
            <a:ext cx="5374938" cy="575886"/>
            <a:chOff x="2771800" y="1963748"/>
            <a:chExt cx="4032448" cy="432048"/>
          </a:xfrm>
        </p:grpSpPr>
        <p:sp>
          <p:nvSpPr>
            <p:cNvPr id="90" name="矩形 89"/>
            <p:cNvSpPr/>
            <p:nvPr/>
          </p:nvSpPr>
          <p:spPr>
            <a:xfrm>
              <a:off x="2771800" y="1963748"/>
              <a:ext cx="4032448" cy="432048"/>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zh-CN" altLang="en-US" sz="3200">
                <a:solidFill>
                  <a:prstClr val="white"/>
                </a:solidFill>
                <a:cs typeface="+mn-ea"/>
                <a:sym typeface="+mn-lt"/>
              </a:endParaRPr>
            </a:p>
          </p:txBody>
        </p:sp>
        <p:sp>
          <p:nvSpPr>
            <p:cNvPr id="91" name="Rectangle 11"/>
            <p:cNvSpPr>
              <a:spLocks noChangeArrowheads="1"/>
            </p:cNvSpPr>
            <p:nvPr/>
          </p:nvSpPr>
          <p:spPr bwMode="gray">
            <a:xfrm>
              <a:off x="3071436" y="1987927"/>
              <a:ext cx="3062277" cy="376854"/>
            </a:xfrm>
            <a:prstGeom prst="rect">
              <a:avLst/>
            </a:prstGeom>
            <a:noFill/>
            <a:ln>
              <a:noFill/>
            </a:ln>
          </p:spPr>
          <p:txBody>
            <a:bodyPr wrap="square">
              <a:spAutoFit/>
            </a:bodyPr>
            <a:lstStyle/>
            <a:p>
              <a:pPr defTabSz="1217930"/>
              <a:r>
                <a:rPr lang="zh-CN" altLang="en-US" sz="2665" spc="400" dirty="0" smtClean="0">
                  <a:solidFill>
                    <a:prstClr val="white"/>
                  </a:solidFill>
                  <a:cs typeface="+mn-ea"/>
                  <a:sym typeface="+mn-lt"/>
                </a:rPr>
                <a:t>标题文字内容</a:t>
              </a:r>
              <a:endParaRPr lang="zh-CN" altLang="en-US" sz="2665" spc="400" dirty="0">
                <a:solidFill>
                  <a:prstClr val="white"/>
                </a:solidFill>
                <a:cs typeface="+mn-ea"/>
                <a:sym typeface="+mn-lt"/>
              </a:endParaRPr>
            </a:p>
          </p:txBody>
        </p:sp>
      </p:grpSp>
      <p:grpSp>
        <p:nvGrpSpPr>
          <p:cNvPr id="92" name="组合 91"/>
          <p:cNvGrpSpPr/>
          <p:nvPr/>
        </p:nvGrpSpPr>
        <p:grpSpPr>
          <a:xfrm>
            <a:off x="4080398" y="3674375"/>
            <a:ext cx="5374938" cy="575887"/>
            <a:chOff x="2771800" y="2579882"/>
            <a:chExt cx="4032448" cy="432048"/>
          </a:xfrm>
        </p:grpSpPr>
        <p:sp>
          <p:nvSpPr>
            <p:cNvPr id="93" name="矩形 92"/>
            <p:cNvSpPr/>
            <p:nvPr/>
          </p:nvSpPr>
          <p:spPr>
            <a:xfrm>
              <a:off x="2771800" y="2579882"/>
              <a:ext cx="4032448" cy="432048"/>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zh-CN" altLang="en-US" sz="3200">
                <a:solidFill>
                  <a:prstClr val="white"/>
                </a:solidFill>
                <a:cs typeface="+mn-ea"/>
                <a:sym typeface="+mn-lt"/>
              </a:endParaRPr>
            </a:p>
          </p:txBody>
        </p:sp>
        <p:sp>
          <p:nvSpPr>
            <p:cNvPr id="94" name="Rectangle 11"/>
            <p:cNvSpPr>
              <a:spLocks noChangeArrowheads="1"/>
            </p:cNvSpPr>
            <p:nvPr/>
          </p:nvSpPr>
          <p:spPr bwMode="gray">
            <a:xfrm>
              <a:off x="3071436" y="2583415"/>
              <a:ext cx="3062277" cy="376854"/>
            </a:xfrm>
            <a:prstGeom prst="rect">
              <a:avLst/>
            </a:prstGeom>
            <a:noFill/>
            <a:ln>
              <a:noFill/>
            </a:ln>
          </p:spPr>
          <p:txBody>
            <a:bodyPr wrap="square">
              <a:spAutoFit/>
            </a:bodyPr>
            <a:lstStyle/>
            <a:p>
              <a:pPr defTabSz="1217930"/>
              <a:r>
                <a:rPr lang="zh-CN" altLang="en-US" sz="2665" spc="400" dirty="0" smtClean="0">
                  <a:solidFill>
                    <a:prstClr val="white"/>
                  </a:solidFill>
                  <a:cs typeface="+mn-ea"/>
                  <a:sym typeface="+mn-lt"/>
                </a:rPr>
                <a:t>标题文字内容</a:t>
              </a:r>
              <a:endParaRPr lang="zh-CN" altLang="en-US" sz="2665" spc="400" dirty="0">
                <a:solidFill>
                  <a:prstClr val="white"/>
                </a:solidFill>
                <a:cs typeface="+mn-ea"/>
                <a:sym typeface="+mn-lt"/>
              </a:endParaRPr>
            </a:p>
          </p:txBody>
        </p:sp>
      </p:grpSp>
      <p:grpSp>
        <p:nvGrpSpPr>
          <p:cNvPr id="95" name="组合 94"/>
          <p:cNvGrpSpPr/>
          <p:nvPr/>
        </p:nvGrpSpPr>
        <p:grpSpPr>
          <a:xfrm>
            <a:off x="4080398" y="4535431"/>
            <a:ext cx="5374938" cy="575886"/>
            <a:chOff x="2771800" y="3225876"/>
            <a:chExt cx="4032448" cy="432048"/>
          </a:xfrm>
        </p:grpSpPr>
        <p:sp>
          <p:nvSpPr>
            <p:cNvPr id="96" name="矩形 95"/>
            <p:cNvSpPr/>
            <p:nvPr/>
          </p:nvSpPr>
          <p:spPr>
            <a:xfrm>
              <a:off x="2771800" y="3225876"/>
              <a:ext cx="4032448" cy="432048"/>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zh-CN" altLang="en-US" sz="3200">
                <a:solidFill>
                  <a:prstClr val="white"/>
                </a:solidFill>
                <a:cs typeface="+mn-ea"/>
                <a:sym typeface="+mn-lt"/>
              </a:endParaRPr>
            </a:p>
          </p:txBody>
        </p:sp>
        <p:sp>
          <p:nvSpPr>
            <p:cNvPr id="97" name="Rectangle 11"/>
            <p:cNvSpPr>
              <a:spLocks noChangeArrowheads="1"/>
            </p:cNvSpPr>
            <p:nvPr/>
          </p:nvSpPr>
          <p:spPr bwMode="gray">
            <a:xfrm>
              <a:off x="3071436" y="3231487"/>
              <a:ext cx="3062277" cy="376854"/>
            </a:xfrm>
            <a:prstGeom prst="rect">
              <a:avLst/>
            </a:prstGeom>
            <a:noFill/>
            <a:ln>
              <a:noFill/>
            </a:ln>
          </p:spPr>
          <p:txBody>
            <a:bodyPr wrap="square">
              <a:spAutoFit/>
            </a:bodyPr>
            <a:lstStyle/>
            <a:p>
              <a:pPr defTabSz="1217930"/>
              <a:r>
                <a:rPr lang="zh-CN" altLang="en-US" sz="2665" spc="400" dirty="0" smtClean="0">
                  <a:solidFill>
                    <a:prstClr val="white"/>
                  </a:solidFill>
                  <a:cs typeface="+mn-ea"/>
                  <a:sym typeface="+mn-lt"/>
                </a:rPr>
                <a:t>标题文字内容</a:t>
              </a:r>
              <a:endParaRPr lang="zh-CN" altLang="en-US" sz="2665" spc="400" dirty="0">
                <a:solidFill>
                  <a:prstClr val="white"/>
                </a:solidFill>
                <a:cs typeface="+mn-ea"/>
                <a:sym typeface="+mn-lt"/>
              </a:endParaRPr>
            </a:p>
          </p:txBody>
        </p:sp>
      </p:grpSp>
      <p:grpSp>
        <p:nvGrpSpPr>
          <p:cNvPr id="98" name="组合 97"/>
          <p:cNvGrpSpPr/>
          <p:nvPr/>
        </p:nvGrpSpPr>
        <p:grpSpPr>
          <a:xfrm>
            <a:off x="4080398" y="2031853"/>
            <a:ext cx="5374938" cy="575886"/>
            <a:chOff x="2771800" y="1347614"/>
            <a:chExt cx="4032448" cy="432048"/>
          </a:xfrm>
        </p:grpSpPr>
        <p:sp>
          <p:nvSpPr>
            <p:cNvPr id="99" name="矩形 98"/>
            <p:cNvSpPr/>
            <p:nvPr/>
          </p:nvSpPr>
          <p:spPr>
            <a:xfrm>
              <a:off x="2771800" y="1347614"/>
              <a:ext cx="4032448" cy="432048"/>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zh-CN" altLang="en-US" sz="3200">
                <a:solidFill>
                  <a:prstClr val="white"/>
                </a:solidFill>
                <a:cs typeface="+mn-ea"/>
                <a:sym typeface="+mn-lt"/>
              </a:endParaRPr>
            </a:p>
          </p:txBody>
        </p:sp>
        <p:sp>
          <p:nvSpPr>
            <p:cNvPr id="100" name="Rectangle 11"/>
            <p:cNvSpPr>
              <a:spLocks noChangeArrowheads="1"/>
            </p:cNvSpPr>
            <p:nvPr/>
          </p:nvSpPr>
          <p:spPr bwMode="gray">
            <a:xfrm>
              <a:off x="3071436" y="1379552"/>
              <a:ext cx="3062277" cy="376854"/>
            </a:xfrm>
            <a:prstGeom prst="rect">
              <a:avLst/>
            </a:prstGeom>
            <a:noFill/>
            <a:ln>
              <a:noFill/>
            </a:ln>
          </p:spPr>
          <p:txBody>
            <a:bodyPr wrap="square">
              <a:spAutoFit/>
            </a:bodyPr>
            <a:lstStyle/>
            <a:p>
              <a:pPr defTabSz="1217930"/>
              <a:r>
                <a:rPr lang="zh-CN" altLang="en-US" sz="2665" spc="400" dirty="0" smtClean="0">
                  <a:solidFill>
                    <a:prstClr val="white"/>
                  </a:solidFill>
                  <a:cs typeface="+mn-ea"/>
                  <a:sym typeface="+mn-lt"/>
                </a:rPr>
                <a:t>标题文字内容</a:t>
              </a:r>
              <a:endParaRPr lang="zh-CN" altLang="en-US" sz="2665" spc="400" dirty="0">
                <a:solidFill>
                  <a:prstClr val="white"/>
                </a:solidFill>
                <a:cs typeface="+mn-ea"/>
                <a:sym typeface="+mn-lt"/>
              </a:endParaRPr>
            </a:p>
          </p:txBody>
        </p:sp>
      </p:grpSp>
      <p:grpSp>
        <p:nvGrpSpPr>
          <p:cNvPr id="101" name="组合 100"/>
          <p:cNvGrpSpPr/>
          <p:nvPr/>
        </p:nvGrpSpPr>
        <p:grpSpPr>
          <a:xfrm>
            <a:off x="3048513" y="2031855"/>
            <a:ext cx="849583" cy="575886"/>
            <a:chOff x="1997646" y="1347614"/>
            <a:chExt cx="637384" cy="432048"/>
          </a:xfrm>
        </p:grpSpPr>
        <p:sp>
          <p:nvSpPr>
            <p:cNvPr id="102" name="矩形 101"/>
            <p:cNvSpPr/>
            <p:nvPr/>
          </p:nvSpPr>
          <p:spPr>
            <a:xfrm>
              <a:off x="1997646" y="1347614"/>
              <a:ext cx="637384" cy="432048"/>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zh-CN" altLang="en-US" sz="3200">
                <a:solidFill>
                  <a:prstClr val="white"/>
                </a:solidFill>
                <a:cs typeface="+mn-ea"/>
                <a:sym typeface="+mn-lt"/>
              </a:endParaRPr>
            </a:p>
          </p:txBody>
        </p:sp>
        <p:sp>
          <p:nvSpPr>
            <p:cNvPr id="103" name="TextBox 21"/>
            <p:cNvSpPr txBox="1"/>
            <p:nvPr/>
          </p:nvSpPr>
          <p:spPr>
            <a:xfrm>
              <a:off x="2221993" y="1386879"/>
              <a:ext cx="181782" cy="369350"/>
            </a:xfrm>
            <a:prstGeom prst="rect">
              <a:avLst/>
            </a:prstGeom>
            <a:noFill/>
          </p:spPr>
          <p:txBody>
            <a:bodyPr wrap="square" lIns="0" tIns="0" rIns="0" bIns="0" rtlCol="0">
              <a:spAutoFit/>
            </a:bodyPr>
            <a:lstStyle/>
            <a:p>
              <a:pPr algn="ctr" defTabSz="1217930"/>
              <a:r>
                <a:rPr lang="en-US" altLang="zh-CN" sz="3200" dirty="0">
                  <a:solidFill>
                    <a:prstClr val="white"/>
                  </a:solidFill>
                  <a:cs typeface="+mn-ea"/>
                  <a:sym typeface="+mn-lt"/>
                </a:rPr>
                <a:t>1</a:t>
              </a:r>
              <a:endParaRPr lang="zh-CN" altLang="en-US" sz="3200" dirty="0">
                <a:solidFill>
                  <a:prstClr val="white"/>
                </a:solidFill>
                <a:cs typeface="+mn-ea"/>
                <a:sym typeface="+mn-lt"/>
              </a:endParaRPr>
            </a:p>
          </p:txBody>
        </p:sp>
      </p:grpSp>
      <p:grpSp>
        <p:nvGrpSpPr>
          <p:cNvPr id="104" name="组合 103"/>
          <p:cNvGrpSpPr/>
          <p:nvPr/>
        </p:nvGrpSpPr>
        <p:grpSpPr>
          <a:xfrm>
            <a:off x="3048513" y="2853118"/>
            <a:ext cx="849583" cy="575886"/>
            <a:chOff x="1997646" y="1963748"/>
            <a:chExt cx="637384" cy="432048"/>
          </a:xfrm>
        </p:grpSpPr>
        <p:sp>
          <p:nvSpPr>
            <p:cNvPr id="105" name="矩形 104"/>
            <p:cNvSpPr/>
            <p:nvPr/>
          </p:nvSpPr>
          <p:spPr>
            <a:xfrm>
              <a:off x="1997646" y="1963748"/>
              <a:ext cx="637384" cy="432048"/>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zh-CN" altLang="en-US" sz="3200">
                <a:solidFill>
                  <a:prstClr val="white"/>
                </a:solidFill>
                <a:cs typeface="+mn-ea"/>
                <a:sym typeface="+mn-lt"/>
              </a:endParaRPr>
            </a:p>
          </p:txBody>
        </p:sp>
        <p:sp>
          <p:nvSpPr>
            <p:cNvPr id="106" name="TextBox 15"/>
            <p:cNvSpPr txBox="1"/>
            <p:nvPr/>
          </p:nvSpPr>
          <p:spPr>
            <a:xfrm>
              <a:off x="2236620" y="1986394"/>
              <a:ext cx="171918" cy="369350"/>
            </a:xfrm>
            <a:prstGeom prst="rect">
              <a:avLst/>
            </a:prstGeom>
            <a:noFill/>
          </p:spPr>
          <p:txBody>
            <a:bodyPr wrap="square" lIns="0" tIns="0" rIns="0" bIns="0" rtlCol="0">
              <a:spAutoFit/>
            </a:bodyPr>
            <a:lstStyle>
              <a:defPPr>
                <a:defRPr lang="zh-CN"/>
              </a:defPPr>
              <a:lvl1pPr algn="ctr">
                <a:defRPr sz="2800">
                  <a:latin typeface="微软雅黑 Light" panose="020B0502040204020203" pitchFamily="34" charset="-122"/>
                  <a:ea typeface="微软雅黑 Light" panose="020B0502040204020203" pitchFamily="34" charset="-122"/>
                </a:defRPr>
              </a:lvl1pPr>
            </a:lstStyle>
            <a:p>
              <a:pPr defTabSz="1217930"/>
              <a:r>
                <a:rPr lang="en-US" altLang="zh-CN" sz="3200" dirty="0">
                  <a:solidFill>
                    <a:prstClr val="white"/>
                  </a:solidFill>
                  <a:latin typeface="+mn-lt"/>
                  <a:ea typeface="+mn-ea"/>
                  <a:cs typeface="+mn-ea"/>
                  <a:sym typeface="+mn-lt"/>
                </a:rPr>
                <a:t>2</a:t>
              </a:r>
              <a:endParaRPr lang="zh-CN" altLang="en-US" sz="3200" dirty="0">
                <a:solidFill>
                  <a:prstClr val="white"/>
                </a:solidFill>
                <a:latin typeface="+mn-lt"/>
                <a:ea typeface="+mn-ea"/>
                <a:cs typeface="+mn-ea"/>
                <a:sym typeface="+mn-lt"/>
              </a:endParaRPr>
            </a:p>
          </p:txBody>
        </p:sp>
      </p:grpSp>
      <p:grpSp>
        <p:nvGrpSpPr>
          <p:cNvPr id="107" name="组合 106"/>
          <p:cNvGrpSpPr/>
          <p:nvPr/>
        </p:nvGrpSpPr>
        <p:grpSpPr>
          <a:xfrm>
            <a:off x="3048513" y="3674369"/>
            <a:ext cx="849583" cy="587741"/>
            <a:chOff x="1997646" y="2579882"/>
            <a:chExt cx="637384" cy="440941"/>
          </a:xfrm>
        </p:grpSpPr>
        <p:sp>
          <p:nvSpPr>
            <p:cNvPr id="108" name="矩形 107"/>
            <p:cNvSpPr/>
            <p:nvPr/>
          </p:nvSpPr>
          <p:spPr>
            <a:xfrm>
              <a:off x="1997646" y="2579882"/>
              <a:ext cx="637384" cy="432048"/>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zh-CN" altLang="en-US" sz="3200">
                <a:solidFill>
                  <a:prstClr val="white"/>
                </a:solidFill>
                <a:cs typeface="+mn-ea"/>
                <a:sym typeface="+mn-lt"/>
              </a:endParaRPr>
            </a:p>
          </p:txBody>
        </p:sp>
        <p:sp>
          <p:nvSpPr>
            <p:cNvPr id="109" name="TextBox 16"/>
            <p:cNvSpPr txBox="1"/>
            <p:nvPr/>
          </p:nvSpPr>
          <p:spPr>
            <a:xfrm>
              <a:off x="2241383" y="2582203"/>
              <a:ext cx="171918" cy="438620"/>
            </a:xfrm>
            <a:prstGeom prst="rect">
              <a:avLst/>
            </a:prstGeom>
            <a:noFill/>
          </p:spPr>
          <p:txBody>
            <a:bodyPr wrap="square" rtlCol="0">
              <a:spAutoFit/>
            </a:bodyPr>
            <a:lstStyle/>
            <a:p>
              <a:pPr algn="ctr" defTabSz="1217930"/>
              <a:r>
                <a:rPr lang="en-US" altLang="zh-CN" sz="3200" dirty="0">
                  <a:solidFill>
                    <a:prstClr val="white"/>
                  </a:solidFill>
                  <a:cs typeface="+mn-ea"/>
                  <a:sym typeface="+mn-lt"/>
                </a:rPr>
                <a:t>3</a:t>
              </a:r>
              <a:endParaRPr lang="zh-CN" altLang="en-US" sz="3200" dirty="0">
                <a:solidFill>
                  <a:prstClr val="white"/>
                </a:solidFill>
                <a:cs typeface="+mn-ea"/>
                <a:sym typeface="+mn-lt"/>
              </a:endParaRPr>
            </a:p>
          </p:txBody>
        </p:sp>
      </p:grpSp>
      <p:grpSp>
        <p:nvGrpSpPr>
          <p:cNvPr id="110" name="组合 109"/>
          <p:cNvGrpSpPr/>
          <p:nvPr/>
        </p:nvGrpSpPr>
        <p:grpSpPr>
          <a:xfrm>
            <a:off x="3048513" y="4484794"/>
            <a:ext cx="849583" cy="626527"/>
            <a:chOff x="1997646" y="3187884"/>
            <a:chExt cx="637384" cy="470040"/>
          </a:xfrm>
        </p:grpSpPr>
        <p:sp>
          <p:nvSpPr>
            <p:cNvPr id="111" name="矩形 110"/>
            <p:cNvSpPr/>
            <p:nvPr/>
          </p:nvSpPr>
          <p:spPr>
            <a:xfrm>
              <a:off x="1997646" y="3225876"/>
              <a:ext cx="637384" cy="432048"/>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endParaRPr lang="zh-CN" altLang="en-US" sz="3200">
                <a:solidFill>
                  <a:prstClr val="white"/>
                </a:solidFill>
                <a:cs typeface="+mn-ea"/>
                <a:sym typeface="+mn-lt"/>
              </a:endParaRPr>
            </a:p>
          </p:txBody>
        </p:sp>
        <p:sp>
          <p:nvSpPr>
            <p:cNvPr id="112" name="TextBox 17"/>
            <p:cNvSpPr txBox="1"/>
            <p:nvPr/>
          </p:nvSpPr>
          <p:spPr>
            <a:xfrm>
              <a:off x="2181658" y="3187884"/>
              <a:ext cx="224685" cy="438620"/>
            </a:xfrm>
            <a:prstGeom prst="rect">
              <a:avLst/>
            </a:prstGeom>
            <a:noFill/>
          </p:spPr>
          <p:txBody>
            <a:bodyPr wrap="square" rtlCol="0">
              <a:spAutoFit/>
            </a:bodyPr>
            <a:lstStyle/>
            <a:p>
              <a:pPr algn="ctr" defTabSz="1217930"/>
              <a:r>
                <a:rPr lang="en-US" altLang="zh-CN" sz="3200" dirty="0">
                  <a:solidFill>
                    <a:prstClr val="white"/>
                  </a:solidFill>
                  <a:cs typeface="+mn-ea"/>
                  <a:sym typeface="+mn-lt"/>
                </a:rPr>
                <a:t>4</a:t>
              </a:r>
              <a:endParaRPr lang="zh-CN" altLang="en-US" sz="3200" dirty="0">
                <a:solidFill>
                  <a:prstClr val="whit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2000">
        <p14:switch dir="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ppt_x"/>
                                          </p:val>
                                        </p:tav>
                                        <p:tav tm="100000">
                                          <p:val>
                                            <p:strVal val="#ppt_x"/>
                                          </p:val>
                                        </p:tav>
                                      </p:tavLst>
                                    </p:anim>
                                    <p:anim calcmode="lin" valueType="num">
                                      <p:cBhvr additive="base">
                                        <p:cTn id="14" dur="500" fill="hold"/>
                                        <p:tgtEl>
                                          <p:spTgt spid="10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additive="base">
                                        <p:cTn id="17" dur="500" fill="hold"/>
                                        <p:tgtEl>
                                          <p:spTgt spid="104"/>
                                        </p:tgtEl>
                                        <p:attrNameLst>
                                          <p:attrName>ppt_x</p:attrName>
                                        </p:attrNameLst>
                                      </p:cBhvr>
                                      <p:tavLst>
                                        <p:tav tm="0">
                                          <p:val>
                                            <p:strVal val="#ppt_x"/>
                                          </p:val>
                                        </p:tav>
                                        <p:tav tm="100000">
                                          <p:val>
                                            <p:strVal val="#ppt_x"/>
                                          </p:val>
                                        </p:tav>
                                      </p:tavLst>
                                    </p:anim>
                                    <p:anim calcmode="lin" valueType="num">
                                      <p:cBhvr additive="base">
                                        <p:cTn id="18" dur="500" fill="hold"/>
                                        <p:tgtEl>
                                          <p:spTgt spid="10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500" fill="hold"/>
                                        <p:tgtEl>
                                          <p:spTgt spid="107"/>
                                        </p:tgtEl>
                                        <p:attrNameLst>
                                          <p:attrName>ppt_x</p:attrName>
                                        </p:attrNameLst>
                                      </p:cBhvr>
                                      <p:tavLst>
                                        <p:tav tm="0">
                                          <p:val>
                                            <p:strVal val="#ppt_x"/>
                                          </p:val>
                                        </p:tav>
                                        <p:tav tm="100000">
                                          <p:val>
                                            <p:strVal val="#ppt_x"/>
                                          </p:val>
                                        </p:tav>
                                      </p:tavLst>
                                    </p:anim>
                                    <p:anim calcmode="lin" valueType="num">
                                      <p:cBhvr additive="base">
                                        <p:cTn id="22" dur="500" fill="hold"/>
                                        <p:tgtEl>
                                          <p:spTgt spid="10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additive="base">
                                        <p:cTn id="25" dur="500" fill="hold"/>
                                        <p:tgtEl>
                                          <p:spTgt spid="110"/>
                                        </p:tgtEl>
                                        <p:attrNameLst>
                                          <p:attrName>ppt_x</p:attrName>
                                        </p:attrNameLst>
                                      </p:cBhvr>
                                      <p:tavLst>
                                        <p:tav tm="0">
                                          <p:val>
                                            <p:strVal val="#ppt_x"/>
                                          </p:val>
                                        </p:tav>
                                        <p:tav tm="100000">
                                          <p:val>
                                            <p:strVal val="#ppt_x"/>
                                          </p:val>
                                        </p:tav>
                                      </p:tavLst>
                                    </p:anim>
                                    <p:anim calcmode="lin" valueType="num">
                                      <p:cBhvr additive="base">
                                        <p:cTn id="26" dur="500" fill="hold"/>
                                        <p:tgtEl>
                                          <p:spTgt spid="110"/>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98"/>
                                        </p:tgtEl>
                                        <p:attrNameLst>
                                          <p:attrName>style.visibility</p:attrName>
                                        </p:attrNameLst>
                                      </p:cBhvr>
                                      <p:to>
                                        <p:strVal val="visible"/>
                                      </p:to>
                                    </p:set>
                                    <p:anim calcmode="lin" valueType="num">
                                      <p:cBhvr additive="base">
                                        <p:cTn id="30" dur="500" fill="hold"/>
                                        <p:tgtEl>
                                          <p:spTgt spid="98"/>
                                        </p:tgtEl>
                                        <p:attrNameLst>
                                          <p:attrName>ppt_x</p:attrName>
                                        </p:attrNameLst>
                                      </p:cBhvr>
                                      <p:tavLst>
                                        <p:tav tm="0">
                                          <p:val>
                                            <p:strVal val="1+#ppt_w/2"/>
                                          </p:val>
                                        </p:tav>
                                        <p:tav tm="100000">
                                          <p:val>
                                            <p:strVal val="#ppt_x"/>
                                          </p:val>
                                        </p:tav>
                                      </p:tavLst>
                                    </p:anim>
                                    <p:anim calcmode="lin" valueType="num">
                                      <p:cBhvr additive="base">
                                        <p:cTn id="31" dur="500" fill="hold"/>
                                        <p:tgtEl>
                                          <p:spTgt spid="98"/>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89"/>
                                        </p:tgtEl>
                                        <p:attrNameLst>
                                          <p:attrName>style.visibility</p:attrName>
                                        </p:attrNameLst>
                                      </p:cBhvr>
                                      <p:to>
                                        <p:strVal val="visible"/>
                                      </p:to>
                                    </p:set>
                                    <p:anim calcmode="lin" valueType="num">
                                      <p:cBhvr additive="base">
                                        <p:cTn id="34" dur="500" fill="hold"/>
                                        <p:tgtEl>
                                          <p:spTgt spid="89"/>
                                        </p:tgtEl>
                                        <p:attrNameLst>
                                          <p:attrName>ppt_x</p:attrName>
                                        </p:attrNameLst>
                                      </p:cBhvr>
                                      <p:tavLst>
                                        <p:tav tm="0">
                                          <p:val>
                                            <p:strVal val="1+#ppt_w/2"/>
                                          </p:val>
                                        </p:tav>
                                        <p:tav tm="100000">
                                          <p:val>
                                            <p:strVal val="#ppt_x"/>
                                          </p:val>
                                        </p:tav>
                                      </p:tavLst>
                                    </p:anim>
                                    <p:anim calcmode="lin" valueType="num">
                                      <p:cBhvr additive="base">
                                        <p:cTn id="35" dur="500" fill="hold"/>
                                        <p:tgtEl>
                                          <p:spTgt spid="89"/>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92"/>
                                        </p:tgtEl>
                                        <p:attrNameLst>
                                          <p:attrName>style.visibility</p:attrName>
                                        </p:attrNameLst>
                                      </p:cBhvr>
                                      <p:to>
                                        <p:strVal val="visible"/>
                                      </p:to>
                                    </p:set>
                                    <p:anim calcmode="lin" valueType="num">
                                      <p:cBhvr additive="base">
                                        <p:cTn id="38" dur="500" fill="hold"/>
                                        <p:tgtEl>
                                          <p:spTgt spid="92"/>
                                        </p:tgtEl>
                                        <p:attrNameLst>
                                          <p:attrName>ppt_x</p:attrName>
                                        </p:attrNameLst>
                                      </p:cBhvr>
                                      <p:tavLst>
                                        <p:tav tm="0">
                                          <p:val>
                                            <p:strVal val="1+#ppt_w/2"/>
                                          </p:val>
                                        </p:tav>
                                        <p:tav tm="100000">
                                          <p:val>
                                            <p:strVal val="#ppt_x"/>
                                          </p:val>
                                        </p:tav>
                                      </p:tavLst>
                                    </p:anim>
                                    <p:anim calcmode="lin" valueType="num">
                                      <p:cBhvr additive="base">
                                        <p:cTn id="39" dur="500" fill="hold"/>
                                        <p:tgtEl>
                                          <p:spTgt spid="92"/>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750"/>
                                  </p:stCondLst>
                                  <p:childTnLst>
                                    <p:set>
                                      <p:cBhvr>
                                        <p:cTn id="41" dur="1" fill="hold">
                                          <p:stCondLst>
                                            <p:cond delay="0"/>
                                          </p:stCondLst>
                                        </p:cTn>
                                        <p:tgtEl>
                                          <p:spTgt spid="95"/>
                                        </p:tgtEl>
                                        <p:attrNameLst>
                                          <p:attrName>style.visibility</p:attrName>
                                        </p:attrNameLst>
                                      </p:cBhvr>
                                      <p:to>
                                        <p:strVal val="visible"/>
                                      </p:to>
                                    </p:set>
                                    <p:anim calcmode="lin" valueType="num">
                                      <p:cBhvr additive="base">
                                        <p:cTn id="42" dur="500" fill="hold"/>
                                        <p:tgtEl>
                                          <p:spTgt spid="95"/>
                                        </p:tgtEl>
                                        <p:attrNameLst>
                                          <p:attrName>ppt_x</p:attrName>
                                        </p:attrNameLst>
                                      </p:cBhvr>
                                      <p:tavLst>
                                        <p:tav tm="0">
                                          <p:val>
                                            <p:strVal val="1+#ppt_w/2"/>
                                          </p:val>
                                        </p:tav>
                                        <p:tav tm="100000">
                                          <p:val>
                                            <p:strVal val="#ppt_x"/>
                                          </p:val>
                                        </p:tav>
                                      </p:tavLst>
                                    </p:anim>
                                    <p:anim calcmode="lin" valueType="num">
                                      <p:cBhvr additive="base">
                                        <p:cTn id="43"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a:extLst>
              <a:ext uri="{BEBA8EAE-BF5A-486C-A8C5-ECC9F3942E4B}">
                <a14:imgProps xmlns:a14="http://schemas.microsoft.com/office/drawing/2010/main">
                  <a14:imgLayer r:embed="rId4">
                    <a14:imgEffect>
                      <a14:artisticBlur radius="37"/>
                    </a14:imgEffect>
                  </a14:imgLayer>
                </a14:imgProps>
              </a:ext>
              <a:ext uri="{28A0092B-C50C-407E-A947-70E740481C1C}">
                <a14:useLocalDpi xmlns:a14="http://schemas.microsoft.com/office/drawing/2010/main" val="0"/>
              </a:ext>
            </a:extLst>
          </a:blip>
          <a:stretch>
            <a:fillRect/>
          </a:stretch>
        </p:blipFill>
        <p:spPr>
          <a:xfrm>
            <a:off x="1881" y="-1"/>
            <a:ext cx="12188238" cy="6858001"/>
          </a:xfrm>
          <a:prstGeom prst="rect">
            <a:avLst/>
          </a:prstGeom>
        </p:spPr>
      </p:pic>
      <p:cxnSp>
        <p:nvCxnSpPr>
          <p:cNvPr id="40" name="直接连接符 39"/>
          <p:cNvCxnSpPr/>
          <p:nvPr/>
        </p:nvCxnSpPr>
        <p:spPr>
          <a:xfrm>
            <a:off x="2567827" y="3469730"/>
            <a:ext cx="962229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81" y="3469730"/>
            <a:ext cx="256154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Box 64"/>
          <p:cNvSpPr txBox="1"/>
          <p:nvPr/>
        </p:nvSpPr>
        <p:spPr>
          <a:xfrm>
            <a:off x="4368944" y="2606574"/>
            <a:ext cx="4071281" cy="76931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defTabSz="914400"/>
            <a:r>
              <a:rPr lang="zh-CN" altLang="en-US" sz="4400" b="1" dirty="0" smtClean="0">
                <a:solidFill>
                  <a:prstClr val="white"/>
                </a:solidFill>
                <a:cs typeface="+mn-ea"/>
                <a:sym typeface="+mn-lt"/>
              </a:rPr>
              <a:t>标题文字内容</a:t>
            </a:r>
            <a:endParaRPr lang="zh-CN" altLang="en-US" sz="4400" b="1" dirty="0">
              <a:solidFill>
                <a:prstClr val="white"/>
              </a:solidFill>
              <a:cs typeface="+mn-ea"/>
              <a:sym typeface="+mn-lt"/>
            </a:endParaRPr>
          </a:p>
        </p:txBody>
      </p:sp>
      <p:sp>
        <p:nvSpPr>
          <p:cNvPr id="43" name="矩形 51"/>
          <p:cNvSpPr>
            <a:spLocks noChangeArrowheads="1"/>
          </p:cNvSpPr>
          <p:nvPr/>
        </p:nvSpPr>
        <p:spPr bwMode="auto">
          <a:xfrm>
            <a:off x="4368942" y="3689757"/>
            <a:ext cx="570144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20000"/>
              </a:lnSpc>
              <a:spcBef>
                <a:spcPct val="0"/>
              </a:spcBef>
              <a:buNone/>
            </a:pPr>
            <a:r>
              <a:rPr lang="zh-CN" altLang="en-US" sz="1400" dirty="0">
                <a:solidFill>
                  <a:prstClr val="white"/>
                </a:solidFill>
                <a:latin typeface="+mn-lt"/>
                <a:ea typeface="+mn-ea"/>
                <a:cs typeface="+mn-ea"/>
                <a:sym typeface="+mn-lt"/>
              </a:rPr>
              <a:t>请点击录入本章节的概括性描述文字或者复制粘贴，请添加说明文字，图像描述及总结。在此录入本章节的综合描述说明。</a:t>
            </a:r>
            <a:endParaRPr lang="en-US" altLang="zh-CN" sz="1400" dirty="0">
              <a:solidFill>
                <a:prstClr val="white"/>
              </a:solidFill>
              <a:latin typeface="+mn-lt"/>
              <a:ea typeface="+mn-ea"/>
              <a:cs typeface="+mn-ea"/>
              <a:sym typeface="+mn-lt"/>
            </a:endParaRPr>
          </a:p>
        </p:txBody>
      </p:sp>
      <p:grpSp>
        <p:nvGrpSpPr>
          <p:cNvPr id="44" name="组合 43"/>
          <p:cNvGrpSpPr/>
          <p:nvPr/>
        </p:nvGrpSpPr>
        <p:grpSpPr>
          <a:xfrm>
            <a:off x="1223635" y="1994085"/>
            <a:ext cx="2951293" cy="2951293"/>
            <a:chOff x="6206786" y="1200766"/>
            <a:chExt cx="2952204" cy="2952204"/>
          </a:xfrm>
        </p:grpSpPr>
        <p:grpSp>
          <p:nvGrpSpPr>
            <p:cNvPr id="45" name="组合 44"/>
            <p:cNvGrpSpPr/>
            <p:nvPr/>
          </p:nvGrpSpPr>
          <p:grpSpPr>
            <a:xfrm>
              <a:off x="6206786" y="1200766"/>
              <a:ext cx="2952204" cy="2952204"/>
              <a:chOff x="6381260" y="4727091"/>
              <a:chExt cx="634295" cy="634295"/>
            </a:xfrm>
          </p:grpSpPr>
          <p:sp>
            <p:nvSpPr>
              <p:cNvPr id="47" name="椭圆 46"/>
              <p:cNvSpPr/>
              <p:nvPr/>
            </p:nvSpPr>
            <p:spPr>
              <a:xfrm>
                <a:off x="6381260" y="4727091"/>
                <a:ext cx="634295" cy="634295"/>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defTabSz="914400" latinLnBrk="1"/>
                <a:endParaRPr kumimoji="1" lang="zh-CN" altLang="en-US" sz="2400">
                  <a:solidFill>
                    <a:srgbClr val="000000"/>
                  </a:solidFill>
                  <a:cs typeface="+mn-ea"/>
                  <a:sym typeface="+mn-lt"/>
                </a:endParaRPr>
              </a:p>
            </p:txBody>
          </p:sp>
          <p:sp>
            <p:nvSpPr>
              <p:cNvPr id="48" name="Freeform 30"/>
              <p:cNvSpPr/>
              <p:nvPr/>
            </p:nvSpPr>
            <p:spPr bwMode="auto">
              <a:xfrm>
                <a:off x="6447963" y="4793794"/>
                <a:ext cx="500890" cy="500890"/>
              </a:xfrm>
              <a:prstGeom prst="ellipse">
                <a:avLst/>
              </a:prstGeom>
              <a:solidFill>
                <a:srgbClr val="371D1F"/>
              </a:solidFill>
              <a:ln w="28575">
                <a:noFill/>
              </a:ln>
              <a:effectLst>
                <a:innerShdw blurRad="63500" dist="50800" dir="18900000">
                  <a:prstClr val="black">
                    <a:alpha val="50000"/>
                  </a:prstClr>
                </a:innerShdw>
              </a:effectLst>
            </p:spPr>
            <p:txBody>
              <a:bodyPr wrap="none" anchor="ctr"/>
              <a:lstStyle/>
              <a:p>
                <a:pPr defTabSz="914400" latinLnBrk="1"/>
                <a:endParaRPr kumimoji="1" lang="zh-CN" altLang="en-US" sz="2400">
                  <a:solidFill>
                    <a:srgbClr val="000000"/>
                  </a:solidFill>
                  <a:cs typeface="+mn-ea"/>
                  <a:sym typeface="+mn-lt"/>
                </a:endParaRPr>
              </a:p>
            </p:txBody>
          </p:sp>
        </p:grpSp>
        <p:sp>
          <p:nvSpPr>
            <p:cNvPr id="46" name="文本框 45"/>
            <p:cNvSpPr txBox="1"/>
            <p:nvPr/>
          </p:nvSpPr>
          <p:spPr>
            <a:xfrm>
              <a:off x="6928283" y="1953593"/>
              <a:ext cx="1509213" cy="1446548"/>
            </a:xfrm>
            <a:prstGeom prst="rect">
              <a:avLst/>
            </a:prstGeom>
            <a:noFill/>
          </p:spPr>
          <p:txBody>
            <a:bodyPr wrap="none" rtlCol="0">
              <a:spAutoFit/>
            </a:bodyPr>
            <a:lstStyle/>
            <a:p>
              <a:pPr algn="ctr" defTabSz="914400"/>
              <a:r>
                <a:rPr lang="en-US" altLang="zh-CN" sz="8795" dirty="0">
                  <a:solidFill>
                    <a:srgbClr val="FFFFFF"/>
                  </a:solidFill>
                  <a:effectLst>
                    <a:innerShdw blurRad="63500" dist="50800" dir="16200000">
                      <a:prstClr val="black">
                        <a:alpha val="50000"/>
                      </a:prstClr>
                    </a:innerShdw>
                  </a:effectLst>
                  <a:cs typeface="+mn-ea"/>
                  <a:sym typeface="+mn-lt"/>
                </a:rPr>
                <a:t>01</a:t>
              </a:r>
              <a:endParaRPr lang="zh-CN" altLang="en-US" sz="8795" dirty="0">
                <a:solidFill>
                  <a:srgbClr val="FFFFFF"/>
                </a:solidFill>
                <a:effectLst>
                  <a:innerShdw blurRad="63500" dist="50800" dir="16200000">
                    <a:prstClr val="black">
                      <a:alpha val="50000"/>
                    </a:prstClr>
                  </a:inn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1" accel="36600" fill="hold" nodeType="afterEffect" p14:presetBounceEnd="53000">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14:bounceEnd="53000">
                                          <p:cBhvr additive="base">
                                            <p:cTn id="15" dur="600" fill="hold"/>
                                            <p:tgtEl>
                                              <p:spTgt spid="44"/>
                                            </p:tgtEl>
                                            <p:attrNameLst>
                                              <p:attrName>ppt_x</p:attrName>
                                            </p:attrNameLst>
                                          </p:cBhvr>
                                          <p:tavLst>
                                            <p:tav tm="0">
                                              <p:val>
                                                <p:strVal val="#ppt_x"/>
                                              </p:val>
                                            </p:tav>
                                            <p:tav tm="100000">
                                              <p:val>
                                                <p:strVal val="#ppt_x"/>
                                              </p:val>
                                            </p:tav>
                                          </p:tavLst>
                                        </p:anim>
                                        <p:anim calcmode="lin" valueType="num" p14:bounceEnd="53000">
                                          <p:cBhvr additive="base">
                                            <p:cTn id="16" dur="600" fill="hold"/>
                                            <p:tgtEl>
                                              <p:spTgt spid="4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down)">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 presetClass="entr" presetSubtype="1" accel="3660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600" fill="hold"/>
                                            <p:tgtEl>
                                              <p:spTgt spid="44"/>
                                            </p:tgtEl>
                                            <p:attrNameLst>
                                              <p:attrName>ppt_x</p:attrName>
                                            </p:attrNameLst>
                                          </p:cBhvr>
                                          <p:tavLst>
                                            <p:tav tm="0">
                                              <p:val>
                                                <p:strVal val="#ppt_x"/>
                                              </p:val>
                                            </p:tav>
                                            <p:tav tm="100000">
                                              <p:val>
                                                <p:strVal val="#ppt_x"/>
                                              </p:val>
                                            </p:tav>
                                          </p:tavLst>
                                        </p:anim>
                                        <p:anim calcmode="lin" valueType="num">
                                          <p:cBhvr additive="base">
                                            <p:cTn id="16" dur="600" fill="hold"/>
                                            <p:tgtEl>
                                              <p:spTgt spid="4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down)">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48" name="六边形 47"/>
          <p:cNvSpPr/>
          <p:nvPr/>
        </p:nvSpPr>
        <p:spPr>
          <a:xfrm>
            <a:off x="4057481" y="2257806"/>
            <a:ext cx="2178842" cy="1880118"/>
          </a:xfrm>
          <a:prstGeom prst="hexagon">
            <a:avLst>
              <a:gd name="adj" fmla="val 25000"/>
              <a:gd name="vf" fmla="val 11547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49" name="六边形 48"/>
          <p:cNvSpPr/>
          <p:nvPr/>
        </p:nvSpPr>
        <p:spPr>
          <a:xfrm>
            <a:off x="5921482" y="3281766"/>
            <a:ext cx="2178842" cy="1880118"/>
          </a:xfrm>
          <a:prstGeom prst="hexagon">
            <a:avLst>
              <a:gd name="adj" fmla="val 25000"/>
              <a:gd name="vf" fmla="val 115470"/>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50" name="六边形 49"/>
          <p:cNvSpPr/>
          <p:nvPr/>
        </p:nvSpPr>
        <p:spPr>
          <a:xfrm>
            <a:off x="7820087" y="2281920"/>
            <a:ext cx="2178842" cy="1880118"/>
          </a:xfrm>
          <a:prstGeom prst="hexagon">
            <a:avLst>
              <a:gd name="adj" fmla="val 25000"/>
              <a:gd name="vf" fmla="val 11547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grpSp>
        <p:nvGrpSpPr>
          <p:cNvPr id="51" name="组合 50"/>
          <p:cNvGrpSpPr/>
          <p:nvPr/>
        </p:nvGrpSpPr>
        <p:grpSpPr>
          <a:xfrm>
            <a:off x="1341476" y="2910050"/>
            <a:ext cx="2988447" cy="2578723"/>
            <a:chOff x="195473" y="1923678"/>
            <a:chExt cx="2654349" cy="2288511"/>
          </a:xfrm>
        </p:grpSpPr>
        <p:sp>
          <p:nvSpPr>
            <p:cNvPr id="52" name="六边形 51"/>
            <p:cNvSpPr/>
            <p:nvPr/>
          </p:nvSpPr>
          <p:spPr>
            <a:xfrm>
              <a:off x="195473" y="1923678"/>
              <a:ext cx="2654349" cy="2288511"/>
            </a:xfrm>
            <a:prstGeom prst="hexagon">
              <a:avLst>
                <a:gd name="adj" fmla="val 25000"/>
                <a:gd name="vf" fmla="val 115470"/>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53" name="TextBox 31"/>
            <p:cNvSpPr txBox="1"/>
            <p:nvPr/>
          </p:nvSpPr>
          <p:spPr>
            <a:xfrm>
              <a:off x="539552" y="2427734"/>
              <a:ext cx="1944216" cy="1101320"/>
            </a:xfrm>
            <a:prstGeom prst="rect">
              <a:avLst/>
            </a:prstGeom>
            <a:noFill/>
          </p:spPr>
          <p:txBody>
            <a:bodyPr wrap="square" rtlCol="0">
              <a:spAutoFit/>
            </a:bodyPr>
            <a:lstStyle/>
            <a:p>
              <a:pPr algn="ctr" defTabSz="914400"/>
              <a:r>
                <a:rPr lang="zh-CN" altLang="en-US" sz="3730" b="1" dirty="0">
                  <a:solidFill>
                    <a:prstClr val="white"/>
                  </a:solidFill>
                  <a:cs typeface="+mn-ea"/>
                  <a:sym typeface="+mn-lt"/>
                </a:rPr>
                <a:t>成功项</a:t>
              </a:r>
              <a:endParaRPr lang="en-US" altLang="zh-CN" sz="3730" b="1" dirty="0">
                <a:solidFill>
                  <a:prstClr val="white"/>
                </a:solidFill>
                <a:cs typeface="+mn-ea"/>
                <a:sym typeface="+mn-lt"/>
              </a:endParaRPr>
            </a:p>
            <a:p>
              <a:pPr algn="ctr" defTabSz="914400"/>
              <a:r>
                <a:rPr lang="zh-CN" altLang="en-US" sz="3730" b="1" dirty="0">
                  <a:solidFill>
                    <a:prstClr val="white"/>
                  </a:solidFill>
                  <a:cs typeface="+mn-ea"/>
                  <a:sym typeface="+mn-lt"/>
                </a:rPr>
                <a:t>目展示</a:t>
              </a:r>
            </a:p>
          </p:txBody>
        </p:sp>
      </p:grpSp>
      <p:grpSp>
        <p:nvGrpSpPr>
          <p:cNvPr id="54" name="组合 53"/>
          <p:cNvGrpSpPr/>
          <p:nvPr/>
        </p:nvGrpSpPr>
        <p:grpSpPr>
          <a:xfrm>
            <a:off x="3998863" y="4316185"/>
            <a:ext cx="2220475" cy="1880119"/>
            <a:chOff x="2555776" y="3171564"/>
            <a:chExt cx="1972234" cy="1668527"/>
          </a:xfrm>
        </p:grpSpPr>
        <p:sp>
          <p:nvSpPr>
            <p:cNvPr id="55" name="六边形 54"/>
            <p:cNvSpPr/>
            <p:nvPr/>
          </p:nvSpPr>
          <p:spPr>
            <a:xfrm>
              <a:off x="2592755" y="3171564"/>
              <a:ext cx="1935255" cy="1668527"/>
            </a:xfrm>
            <a:prstGeom prst="hexagon">
              <a:avLst>
                <a:gd name="adj" fmla="val 25000"/>
                <a:gd name="vf" fmla="val 115470"/>
              </a:avLst>
            </a:prstGeom>
            <a:solidFill>
              <a:srgbClr val="371D1F">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56" name="TextBox 34"/>
            <p:cNvSpPr txBox="1"/>
            <p:nvPr/>
          </p:nvSpPr>
          <p:spPr>
            <a:xfrm>
              <a:off x="2555776" y="3651870"/>
              <a:ext cx="1944216" cy="628049"/>
            </a:xfrm>
            <a:prstGeom prst="rect">
              <a:avLst/>
            </a:prstGeom>
            <a:noFill/>
          </p:spPr>
          <p:txBody>
            <a:bodyPr wrap="square" rtlCol="0">
              <a:spAutoFit/>
            </a:bodyPr>
            <a:lstStyle/>
            <a:p>
              <a:pPr algn="ctr" defTabSz="914400"/>
              <a:r>
                <a:rPr lang="zh-CN" altLang="en-US" sz="1865" b="1" dirty="0">
                  <a:solidFill>
                    <a:prstClr val="white"/>
                  </a:solidFill>
                  <a:cs typeface="+mn-ea"/>
                  <a:sym typeface="+mn-lt"/>
                </a:rPr>
                <a:t>项目展示</a:t>
              </a:r>
              <a:r>
                <a:rPr lang="en-US" altLang="zh-CN" sz="1865" b="1" dirty="0">
                  <a:solidFill>
                    <a:prstClr val="white"/>
                  </a:solidFill>
                  <a:cs typeface="+mn-ea"/>
                  <a:sym typeface="+mn-lt"/>
                </a:rPr>
                <a:t>-1</a:t>
              </a:r>
            </a:p>
            <a:p>
              <a:pPr algn="ctr" defTabSz="914400"/>
              <a:r>
                <a:rPr lang="zh-CN" altLang="en-US" sz="2135" dirty="0">
                  <a:solidFill>
                    <a:prstClr val="white"/>
                  </a:solidFill>
                  <a:cs typeface="+mn-ea"/>
                  <a:sym typeface="+mn-lt"/>
                </a:rPr>
                <a:t>添加文字说明</a:t>
              </a:r>
            </a:p>
          </p:txBody>
        </p:sp>
      </p:grpSp>
      <p:grpSp>
        <p:nvGrpSpPr>
          <p:cNvPr id="57" name="组合 56"/>
          <p:cNvGrpSpPr/>
          <p:nvPr/>
        </p:nvGrpSpPr>
        <p:grpSpPr>
          <a:xfrm>
            <a:off x="5921482" y="1235329"/>
            <a:ext cx="2198369" cy="1880118"/>
            <a:chOff x="4263453" y="437431"/>
            <a:chExt cx="1952600" cy="1668527"/>
          </a:xfrm>
        </p:grpSpPr>
        <p:sp>
          <p:nvSpPr>
            <p:cNvPr id="58" name="六边形 57"/>
            <p:cNvSpPr/>
            <p:nvPr/>
          </p:nvSpPr>
          <p:spPr>
            <a:xfrm>
              <a:off x="4263453" y="437431"/>
              <a:ext cx="1935255" cy="1668527"/>
            </a:xfrm>
            <a:prstGeom prst="hexagon">
              <a:avLst>
                <a:gd name="adj" fmla="val 25000"/>
                <a:gd name="vf" fmla="val 115470"/>
              </a:avLst>
            </a:prstGeom>
            <a:solidFill>
              <a:srgbClr val="371D1F">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59" name="TextBox 37"/>
            <p:cNvSpPr txBox="1"/>
            <p:nvPr/>
          </p:nvSpPr>
          <p:spPr>
            <a:xfrm>
              <a:off x="4271837" y="948527"/>
              <a:ext cx="1944216" cy="628049"/>
            </a:xfrm>
            <a:prstGeom prst="rect">
              <a:avLst/>
            </a:prstGeom>
            <a:noFill/>
          </p:spPr>
          <p:txBody>
            <a:bodyPr wrap="square" rtlCol="0">
              <a:spAutoFit/>
            </a:bodyPr>
            <a:lstStyle/>
            <a:p>
              <a:pPr algn="ctr" defTabSz="914400"/>
              <a:r>
                <a:rPr lang="zh-CN" altLang="en-US" sz="1865" b="1" dirty="0">
                  <a:solidFill>
                    <a:prstClr val="white"/>
                  </a:solidFill>
                  <a:cs typeface="+mn-ea"/>
                  <a:sym typeface="+mn-lt"/>
                </a:rPr>
                <a:t>项目展示</a:t>
              </a:r>
              <a:r>
                <a:rPr lang="en-US" altLang="zh-CN" sz="1865" b="1" dirty="0">
                  <a:solidFill>
                    <a:prstClr val="white"/>
                  </a:solidFill>
                  <a:cs typeface="+mn-ea"/>
                  <a:sym typeface="+mn-lt"/>
                </a:rPr>
                <a:t>-2</a:t>
              </a:r>
            </a:p>
            <a:p>
              <a:pPr algn="ctr" defTabSz="914400"/>
              <a:r>
                <a:rPr lang="zh-CN" altLang="en-US" sz="2135" dirty="0">
                  <a:solidFill>
                    <a:prstClr val="white"/>
                  </a:solidFill>
                  <a:cs typeface="+mn-ea"/>
                  <a:sym typeface="+mn-lt"/>
                </a:rPr>
                <a:t>添加文字说明</a:t>
              </a:r>
            </a:p>
          </p:txBody>
        </p:sp>
      </p:grpSp>
      <p:grpSp>
        <p:nvGrpSpPr>
          <p:cNvPr id="60" name="组合 59"/>
          <p:cNvGrpSpPr/>
          <p:nvPr/>
        </p:nvGrpSpPr>
        <p:grpSpPr>
          <a:xfrm>
            <a:off x="7786126" y="4316185"/>
            <a:ext cx="2188931" cy="1880118"/>
            <a:chOff x="5919637" y="3171564"/>
            <a:chExt cx="1944216" cy="1668527"/>
          </a:xfrm>
        </p:grpSpPr>
        <p:sp>
          <p:nvSpPr>
            <p:cNvPr id="61" name="六边形 60"/>
            <p:cNvSpPr/>
            <p:nvPr/>
          </p:nvSpPr>
          <p:spPr>
            <a:xfrm>
              <a:off x="5919637" y="3171564"/>
              <a:ext cx="1935255" cy="1668527"/>
            </a:xfrm>
            <a:prstGeom prst="hexagon">
              <a:avLst>
                <a:gd name="adj" fmla="val 25000"/>
                <a:gd name="vf" fmla="val 115470"/>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62" name="TextBox 40"/>
            <p:cNvSpPr txBox="1"/>
            <p:nvPr/>
          </p:nvSpPr>
          <p:spPr>
            <a:xfrm>
              <a:off x="5919637" y="3682660"/>
              <a:ext cx="1944216" cy="628049"/>
            </a:xfrm>
            <a:prstGeom prst="rect">
              <a:avLst/>
            </a:prstGeom>
            <a:noFill/>
          </p:spPr>
          <p:txBody>
            <a:bodyPr wrap="square" rtlCol="0">
              <a:spAutoFit/>
            </a:bodyPr>
            <a:lstStyle/>
            <a:p>
              <a:pPr algn="ctr" defTabSz="914400"/>
              <a:r>
                <a:rPr lang="zh-CN" altLang="en-US" sz="1865" b="1" dirty="0">
                  <a:solidFill>
                    <a:prstClr val="white"/>
                  </a:solidFill>
                  <a:cs typeface="+mn-ea"/>
                  <a:sym typeface="+mn-lt"/>
                </a:rPr>
                <a:t>项目展示</a:t>
              </a:r>
              <a:r>
                <a:rPr lang="en-US" altLang="zh-CN" sz="1865" b="1" dirty="0">
                  <a:solidFill>
                    <a:prstClr val="white"/>
                  </a:solidFill>
                  <a:cs typeface="+mn-ea"/>
                  <a:sym typeface="+mn-lt"/>
                </a:rPr>
                <a:t>-3</a:t>
              </a:r>
            </a:p>
            <a:p>
              <a:pPr algn="ctr" defTabSz="914400"/>
              <a:r>
                <a:rPr lang="zh-CN" altLang="en-US" sz="2135" dirty="0">
                  <a:solidFill>
                    <a:prstClr val="white"/>
                  </a:solidFill>
                  <a:cs typeface="+mn-ea"/>
                  <a:sym typeface="+mn-lt"/>
                </a:rPr>
                <a:t>添加文字说明</a:t>
              </a:r>
            </a:p>
          </p:txBody>
        </p:sp>
      </p:grpSp>
      <p:sp>
        <p:nvSpPr>
          <p:cNvPr id="63" name="直接连接符 62"/>
          <p:cNvSpPr>
            <a:spLocks noChangeShapeType="1"/>
          </p:cNvSpPr>
          <p:nvPr/>
        </p:nvSpPr>
        <p:spPr bwMode="auto">
          <a:xfrm flipH="1">
            <a:off x="1480971" y="1913648"/>
            <a:ext cx="2672524" cy="21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14400"/>
            <a:endParaRPr lang="zh-CN" altLang="en-US" sz="1800">
              <a:solidFill>
                <a:prstClr val="black"/>
              </a:solidFill>
              <a:latin typeface="+mn-lt"/>
              <a:ea typeface="+mn-ea"/>
              <a:cs typeface="+mn-ea"/>
              <a:sym typeface="+mn-lt"/>
            </a:endParaRPr>
          </a:p>
        </p:txBody>
      </p:sp>
      <p:sp>
        <p:nvSpPr>
          <p:cNvPr id="64" name="矩形 63"/>
          <p:cNvSpPr/>
          <p:nvPr/>
        </p:nvSpPr>
        <p:spPr>
          <a:xfrm>
            <a:off x="1531710" y="1457374"/>
            <a:ext cx="2583235" cy="379463"/>
          </a:xfrm>
          <a:prstGeom prst="rect">
            <a:avLst/>
          </a:prstGeom>
        </p:spPr>
        <p:txBody>
          <a:bodyPr wrap="square">
            <a:spAutoFit/>
          </a:bodyPr>
          <a:lstStyle/>
          <a:p>
            <a:pPr defTabSz="914400"/>
            <a:r>
              <a:rPr lang="zh-CN" altLang="en-US" sz="1865" b="1" dirty="0">
                <a:solidFill>
                  <a:srgbClr val="371D1F"/>
                </a:solidFill>
                <a:cs typeface="+mn-ea"/>
                <a:sym typeface="+mn-lt"/>
              </a:rPr>
              <a:t>点击添加文字</a:t>
            </a:r>
            <a:endParaRPr lang="en-US" altLang="zh-CN" sz="1865" b="1" dirty="0">
              <a:solidFill>
                <a:srgbClr val="371D1F"/>
              </a:solidFill>
              <a:cs typeface="+mn-ea"/>
              <a:sym typeface="+mn-lt"/>
            </a:endParaRPr>
          </a:p>
        </p:txBody>
      </p:sp>
      <p:sp>
        <p:nvSpPr>
          <p:cNvPr id="65" name="TextBox 43"/>
          <p:cNvSpPr txBox="1"/>
          <p:nvPr/>
        </p:nvSpPr>
        <p:spPr>
          <a:xfrm>
            <a:off x="1531710" y="1922543"/>
            <a:ext cx="2583233" cy="650178"/>
          </a:xfrm>
          <a:prstGeom prst="rect">
            <a:avLst/>
          </a:prstGeom>
          <a:noFill/>
        </p:spPr>
        <p:txBody>
          <a:bodyPr wrap="square" rtlCol="0">
            <a:spAutoFit/>
          </a:bodyPr>
          <a:lstStyle/>
          <a:p>
            <a:pPr defTabSz="914400">
              <a:lnSpc>
                <a:spcPct val="130000"/>
              </a:lnSpc>
              <a:spcBef>
                <a:spcPts val="800"/>
              </a:spcBef>
            </a:pPr>
            <a:r>
              <a:rPr lang="zh-CN" altLang="en-US" sz="1465" dirty="0">
                <a:solidFill>
                  <a:prstClr val="black">
                    <a:lumMod val="65000"/>
                    <a:lumOff val="35000"/>
                  </a:prstClr>
                </a:solidFill>
                <a:cs typeface="+mn-ea"/>
                <a:sym typeface="+mn-lt"/>
              </a:rPr>
              <a:t>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par>
                                <p:cTn id="14" presetID="10" presetClass="entr" presetSubtype="0" fill="hold" nodeType="withEffect">
                                  <p:stCondLst>
                                    <p:cond delay="50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500"/>
                                        <p:tgtEl>
                                          <p:spTgt spid="48"/>
                                        </p:tgtEl>
                                      </p:cBhvr>
                                    </p:animEffect>
                                  </p:childTnLst>
                                </p:cTn>
                              </p:par>
                              <p:par>
                                <p:cTn id="17" presetID="10" presetClass="entr" presetSubtype="0" fill="hold" nodeType="withEffect">
                                  <p:stCondLst>
                                    <p:cond delay="5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500"/>
                                        <p:tgtEl>
                                          <p:spTgt spid="54"/>
                                        </p:tgtEl>
                                      </p:cBhvr>
                                    </p:animEffect>
                                  </p:childTnLst>
                                </p:cTn>
                              </p:par>
                              <p:par>
                                <p:cTn id="20" presetID="10" presetClass="entr" presetSubtype="0" fill="hold" nodeType="withEffect">
                                  <p:stCondLst>
                                    <p:cond delay="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500"/>
                                        <p:tgtEl>
                                          <p:spTgt spid="49"/>
                                        </p:tgtEl>
                                      </p:cBhvr>
                                    </p:animEffect>
                                  </p:childTnLst>
                                </p:cTn>
                              </p:par>
                              <p:par>
                                <p:cTn id="23" presetID="10" presetClass="entr" presetSubtype="0" fill="hold" nodeType="withEffect">
                                  <p:stCondLst>
                                    <p:cond delay="50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1500"/>
                                        <p:tgtEl>
                                          <p:spTgt spid="57"/>
                                        </p:tgtEl>
                                      </p:cBhvr>
                                    </p:animEffect>
                                  </p:childTnLst>
                                </p:cTn>
                              </p:par>
                              <p:par>
                                <p:cTn id="26" presetID="10" presetClass="entr" presetSubtype="0" fill="hold" nodeType="withEffect">
                                  <p:stCondLst>
                                    <p:cond delay="50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500"/>
                                        <p:tgtEl>
                                          <p:spTgt spid="50"/>
                                        </p:tgtEl>
                                      </p:cBhvr>
                                    </p:animEffect>
                                  </p:childTnLst>
                                </p:cTn>
                              </p:par>
                              <p:par>
                                <p:cTn id="29" presetID="10" presetClass="entr" presetSubtype="0" fill="hold" nodeType="withEffect">
                                  <p:stCondLst>
                                    <p:cond delay="50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500"/>
                                        <p:tgtEl>
                                          <p:spTgt spid="60"/>
                                        </p:tgtEl>
                                      </p:cBhvr>
                                    </p:animEffect>
                                  </p:childTnLst>
                                </p:cTn>
                              </p:par>
                              <p:par>
                                <p:cTn id="32" presetID="8" presetClass="emph" presetSubtype="0" decel="58000" fill="hold" nodeType="withEffect">
                                  <p:stCondLst>
                                    <p:cond delay="500"/>
                                  </p:stCondLst>
                                  <p:childTnLst>
                                    <p:animRot by="-21600000">
                                      <p:cBhvr>
                                        <p:cTn id="33" dur="1500" fill="hold"/>
                                        <p:tgtEl>
                                          <p:spTgt spid="48"/>
                                        </p:tgtEl>
                                        <p:attrNameLst>
                                          <p:attrName>r</p:attrName>
                                        </p:attrNameLst>
                                      </p:cBhvr>
                                    </p:animRot>
                                  </p:childTnLst>
                                </p:cTn>
                              </p:par>
                              <p:par>
                                <p:cTn id="34" presetID="8" presetClass="emph" presetSubtype="0" decel="58000" fill="hold" nodeType="withEffect">
                                  <p:stCondLst>
                                    <p:cond delay="500"/>
                                  </p:stCondLst>
                                  <p:childTnLst>
                                    <p:animRot by="21600000">
                                      <p:cBhvr>
                                        <p:cTn id="35" dur="1500" fill="hold"/>
                                        <p:tgtEl>
                                          <p:spTgt spid="54"/>
                                        </p:tgtEl>
                                        <p:attrNameLst>
                                          <p:attrName>r</p:attrName>
                                        </p:attrNameLst>
                                      </p:cBhvr>
                                    </p:animRot>
                                  </p:childTnLst>
                                </p:cTn>
                              </p:par>
                              <p:par>
                                <p:cTn id="36" presetID="8" presetClass="emph" presetSubtype="0" decel="58000" fill="hold" nodeType="withEffect">
                                  <p:stCondLst>
                                    <p:cond delay="500"/>
                                  </p:stCondLst>
                                  <p:childTnLst>
                                    <p:animRot by="-21600000">
                                      <p:cBhvr>
                                        <p:cTn id="37" dur="1500" fill="hold"/>
                                        <p:tgtEl>
                                          <p:spTgt spid="49"/>
                                        </p:tgtEl>
                                        <p:attrNameLst>
                                          <p:attrName>r</p:attrName>
                                        </p:attrNameLst>
                                      </p:cBhvr>
                                    </p:animRot>
                                  </p:childTnLst>
                                </p:cTn>
                              </p:par>
                              <p:par>
                                <p:cTn id="38" presetID="8" presetClass="emph" presetSubtype="0" decel="58000" fill="hold" nodeType="withEffect">
                                  <p:stCondLst>
                                    <p:cond delay="500"/>
                                  </p:stCondLst>
                                  <p:childTnLst>
                                    <p:animRot by="21600000">
                                      <p:cBhvr>
                                        <p:cTn id="39" dur="1500" fill="hold"/>
                                        <p:tgtEl>
                                          <p:spTgt spid="57"/>
                                        </p:tgtEl>
                                        <p:attrNameLst>
                                          <p:attrName>r</p:attrName>
                                        </p:attrNameLst>
                                      </p:cBhvr>
                                    </p:animRot>
                                  </p:childTnLst>
                                </p:cTn>
                              </p:par>
                              <p:par>
                                <p:cTn id="40" presetID="8" presetClass="emph" presetSubtype="0" decel="58000" fill="hold" nodeType="withEffect">
                                  <p:stCondLst>
                                    <p:cond delay="500"/>
                                  </p:stCondLst>
                                  <p:childTnLst>
                                    <p:animRot by="-21600000">
                                      <p:cBhvr>
                                        <p:cTn id="41" dur="1500" fill="hold"/>
                                        <p:tgtEl>
                                          <p:spTgt spid="50"/>
                                        </p:tgtEl>
                                        <p:attrNameLst>
                                          <p:attrName>r</p:attrName>
                                        </p:attrNameLst>
                                      </p:cBhvr>
                                    </p:animRot>
                                  </p:childTnLst>
                                </p:cTn>
                              </p:par>
                              <p:par>
                                <p:cTn id="42" presetID="8" presetClass="emph" presetSubtype="0" decel="58000" fill="hold" nodeType="withEffect">
                                  <p:stCondLst>
                                    <p:cond delay="500"/>
                                  </p:stCondLst>
                                  <p:childTnLst>
                                    <p:animRot by="21600000">
                                      <p:cBhvr>
                                        <p:cTn id="43" dur="1500" fill="hold"/>
                                        <p:tgtEl>
                                          <p:spTgt spid="60"/>
                                        </p:tgtEl>
                                        <p:attrNameLst>
                                          <p:attrName>r</p:attrName>
                                        </p:attrNameLst>
                                      </p:cBhvr>
                                    </p:animRot>
                                  </p:childTnLst>
                                </p:cTn>
                              </p:par>
                              <p:par>
                                <p:cTn id="44"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5" dur="1500" fill="hold"/>
                                        <p:tgtEl>
                                          <p:spTgt spid="48"/>
                                        </p:tgtEl>
                                        <p:attrNameLst>
                                          <p:attrName>ppt_x</p:attrName>
                                          <p:attrName>ppt_y</p:attrName>
                                        </p:attrNameLst>
                                      </p:cBhvr>
                                    </p:animMotion>
                                  </p:childTnLst>
                                </p:cTn>
                              </p:par>
                              <p:par>
                                <p:cTn id="46"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7" dur="1500" fill="hold"/>
                                        <p:tgtEl>
                                          <p:spTgt spid="54"/>
                                        </p:tgtEl>
                                        <p:attrNameLst>
                                          <p:attrName>ppt_x</p:attrName>
                                          <p:attrName>ppt_y</p:attrName>
                                        </p:attrNameLst>
                                      </p:cBhvr>
                                    </p:animMotion>
                                  </p:childTnLst>
                                </p:cTn>
                              </p:par>
                              <p:par>
                                <p:cTn id="48"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9" dur="1500" fill="hold"/>
                                        <p:tgtEl>
                                          <p:spTgt spid="57"/>
                                        </p:tgtEl>
                                        <p:attrNameLst>
                                          <p:attrName>ppt_x</p:attrName>
                                          <p:attrName>ppt_y</p:attrName>
                                        </p:attrNameLst>
                                      </p:cBhvr>
                                    </p:animMotion>
                                  </p:childTnLst>
                                </p:cTn>
                              </p:par>
                              <p:par>
                                <p:cTn id="50"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51" dur="1500" fill="hold"/>
                                        <p:tgtEl>
                                          <p:spTgt spid="49"/>
                                        </p:tgtEl>
                                        <p:attrNameLst>
                                          <p:attrName>ppt_x</p:attrName>
                                          <p:attrName>ppt_y</p:attrName>
                                        </p:attrNameLst>
                                      </p:cBhvr>
                                    </p:animMotion>
                                  </p:childTnLst>
                                </p:cTn>
                              </p:par>
                              <p:par>
                                <p:cTn id="52"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53" dur="1500" fill="hold"/>
                                        <p:tgtEl>
                                          <p:spTgt spid="50"/>
                                        </p:tgtEl>
                                        <p:attrNameLst>
                                          <p:attrName>ppt_x</p:attrName>
                                          <p:attrName>ppt_y</p:attrName>
                                        </p:attrNameLst>
                                      </p:cBhvr>
                                    </p:animMotion>
                                  </p:childTnLst>
                                </p:cTn>
                              </p:par>
                              <p:par>
                                <p:cTn id="54"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5" dur="1500" fill="hold"/>
                                        <p:tgtEl>
                                          <p:spTgt spid="60"/>
                                        </p:tgtEl>
                                        <p:attrNameLst>
                                          <p:attrName>ppt_x</p:attrName>
                                          <p:attrName>ppt_y</p:attrName>
                                        </p:attrNameLst>
                                      </p:cBhvr>
                                    </p:animMotion>
                                  </p:childTnLst>
                                </p:cTn>
                              </p:par>
                            </p:childTnLst>
                          </p:cTn>
                        </p:par>
                        <p:par>
                          <p:cTn id="56" fill="hold">
                            <p:stCondLst>
                              <p:cond delay="1000"/>
                            </p:stCondLst>
                            <p:childTnLst>
                              <p:par>
                                <p:cTn id="57" presetID="22" presetClass="entr" presetSubtype="2"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right)">
                                      <p:cBhvr>
                                        <p:cTn id="59" dur="500"/>
                                        <p:tgtEl>
                                          <p:spTgt spid="63"/>
                                        </p:tgtEl>
                                      </p:cBhvr>
                                    </p:animEffect>
                                  </p:childTnLst>
                                </p:cTn>
                              </p:par>
                            </p:childTnLst>
                          </p:cTn>
                        </p:par>
                        <p:par>
                          <p:cTn id="60" fill="hold">
                            <p:stCondLst>
                              <p:cond delay="1500"/>
                            </p:stCondLst>
                            <p:childTnLst>
                              <p:par>
                                <p:cTn id="61" presetID="17" presetClass="entr" presetSubtype="1" fill="hold" grpId="0" nodeType="afterEffect">
                                  <p:stCondLst>
                                    <p:cond delay="0"/>
                                  </p:stCondLst>
                                  <p:iterate type="lt">
                                    <p:tmPct val="10000"/>
                                  </p:iterate>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ppt_x</p:attrName>
                                        </p:attrNameLst>
                                      </p:cBhvr>
                                      <p:tavLst>
                                        <p:tav tm="0">
                                          <p:val>
                                            <p:strVal val="#ppt_x"/>
                                          </p:val>
                                        </p:tav>
                                        <p:tav tm="100000">
                                          <p:val>
                                            <p:strVal val="#ppt_x"/>
                                          </p:val>
                                        </p:tav>
                                      </p:tavLst>
                                    </p:anim>
                                    <p:anim calcmode="lin" valueType="num">
                                      <p:cBhvr>
                                        <p:cTn id="64" dur="500" fill="hold"/>
                                        <p:tgtEl>
                                          <p:spTgt spid="64"/>
                                        </p:tgtEl>
                                        <p:attrNameLst>
                                          <p:attrName>ppt_y</p:attrName>
                                        </p:attrNameLst>
                                      </p:cBhvr>
                                      <p:tavLst>
                                        <p:tav tm="0">
                                          <p:val>
                                            <p:strVal val="#ppt_y-#ppt_h/2"/>
                                          </p:val>
                                        </p:tav>
                                        <p:tav tm="100000">
                                          <p:val>
                                            <p:strVal val="#ppt_y"/>
                                          </p:val>
                                        </p:tav>
                                      </p:tavLst>
                                    </p:anim>
                                    <p:anim calcmode="lin" valueType="num">
                                      <p:cBhvr>
                                        <p:cTn id="65" dur="500" fill="hold"/>
                                        <p:tgtEl>
                                          <p:spTgt spid="64"/>
                                        </p:tgtEl>
                                        <p:attrNameLst>
                                          <p:attrName>ppt_w</p:attrName>
                                        </p:attrNameLst>
                                      </p:cBhvr>
                                      <p:tavLst>
                                        <p:tav tm="0">
                                          <p:val>
                                            <p:strVal val="#ppt_w"/>
                                          </p:val>
                                        </p:tav>
                                        <p:tav tm="100000">
                                          <p:val>
                                            <p:strVal val="#ppt_w"/>
                                          </p:val>
                                        </p:tav>
                                      </p:tavLst>
                                    </p:anim>
                                    <p:anim calcmode="lin" valueType="num">
                                      <p:cBhvr>
                                        <p:cTn id="66" dur="500" fill="hold"/>
                                        <p:tgtEl>
                                          <p:spTgt spid="64"/>
                                        </p:tgtEl>
                                        <p:attrNameLst>
                                          <p:attrName>ppt_h</p:attrName>
                                        </p:attrNameLst>
                                      </p:cBhvr>
                                      <p:tavLst>
                                        <p:tav tm="0">
                                          <p:val>
                                            <p:fltVal val="0"/>
                                          </p:val>
                                        </p:tav>
                                        <p:tav tm="100000">
                                          <p:val>
                                            <p:strVal val="#ppt_h"/>
                                          </p:val>
                                        </p:tav>
                                      </p:tavLst>
                                    </p:anim>
                                  </p:childTnLst>
                                </p:cTn>
                              </p:par>
                              <p:par>
                                <p:cTn id="67" presetID="10" presetClass="entr" presetSubtype="0" fill="hold" grpId="0" nodeType="withEffect">
                                  <p:stCondLst>
                                    <p:cond delay="25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3" grpId="0" animBg="1"/>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 name="AutoShape 2"/>
          <p:cNvSpPr/>
          <p:nvPr/>
        </p:nvSpPr>
        <p:spPr bwMode="auto">
          <a:xfrm>
            <a:off x="5247479" y="1595838"/>
            <a:ext cx="1737248" cy="4193939"/>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solidFill>
            <a:srgbClr val="371D1F"/>
          </a:solidFill>
          <a:ln>
            <a:noFill/>
          </a:ln>
        </p:spPr>
        <p:txBody>
          <a:bodyPr lIns="0" tIns="0" rIns="0" bIns="0"/>
          <a:lstStyle/>
          <a:p>
            <a:pPr defTabSz="950595">
              <a:defRPr/>
            </a:pPr>
            <a:endParaRPr lang="en-US" sz="1405" kern="0">
              <a:solidFill>
                <a:sysClr val="windowText" lastClr="000000"/>
              </a:solidFill>
              <a:cs typeface="+mn-ea"/>
              <a:sym typeface="+mn-lt"/>
            </a:endParaRPr>
          </a:p>
        </p:txBody>
      </p:sp>
      <p:sp>
        <p:nvSpPr>
          <p:cNvPr id="6" name="AutoShape 2"/>
          <p:cNvSpPr/>
          <p:nvPr/>
        </p:nvSpPr>
        <p:spPr bwMode="auto">
          <a:xfrm>
            <a:off x="6984727" y="1595838"/>
            <a:ext cx="1735131" cy="4193939"/>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solidFill>
            <a:srgbClr val="371D1F"/>
          </a:solidFill>
          <a:ln>
            <a:noFill/>
          </a:ln>
        </p:spPr>
        <p:txBody>
          <a:bodyPr lIns="0" tIns="0" rIns="0" bIns="0"/>
          <a:lstStyle/>
          <a:p>
            <a:pPr defTabSz="950595">
              <a:defRPr/>
            </a:pPr>
            <a:endParaRPr lang="en-US" sz="1405" kern="0">
              <a:solidFill>
                <a:sysClr val="windowText" lastClr="000000"/>
              </a:solidFill>
              <a:cs typeface="+mn-ea"/>
              <a:sym typeface="+mn-lt"/>
            </a:endParaRPr>
          </a:p>
        </p:txBody>
      </p:sp>
      <p:sp>
        <p:nvSpPr>
          <p:cNvPr id="7" name="AutoShape 2"/>
          <p:cNvSpPr/>
          <p:nvPr/>
        </p:nvSpPr>
        <p:spPr bwMode="auto">
          <a:xfrm>
            <a:off x="8719859" y="1604302"/>
            <a:ext cx="1737246" cy="4193939"/>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solidFill>
            <a:srgbClr val="371D1F"/>
          </a:solidFill>
          <a:ln>
            <a:noFill/>
          </a:ln>
        </p:spPr>
        <p:txBody>
          <a:bodyPr lIns="0" tIns="0" rIns="0" bIns="0"/>
          <a:lstStyle/>
          <a:p>
            <a:pPr defTabSz="950595">
              <a:defRPr/>
            </a:pPr>
            <a:endParaRPr lang="en-US" sz="1405" kern="0">
              <a:solidFill>
                <a:sysClr val="windowText" lastClr="000000"/>
              </a:solidFill>
              <a:cs typeface="+mn-ea"/>
              <a:sym typeface="+mn-lt"/>
            </a:endParaRPr>
          </a:p>
        </p:txBody>
      </p:sp>
      <p:sp>
        <p:nvSpPr>
          <p:cNvPr id="8" name="AutoShape 2"/>
          <p:cNvSpPr/>
          <p:nvPr/>
        </p:nvSpPr>
        <p:spPr bwMode="auto">
          <a:xfrm>
            <a:off x="3512348" y="1604302"/>
            <a:ext cx="1735131" cy="4193939"/>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solidFill>
            <a:srgbClr val="371D1F"/>
          </a:solidFill>
          <a:ln>
            <a:noFill/>
          </a:ln>
        </p:spPr>
        <p:txBody>
          <a:bodyPr lIns="0" tIns="0" rIns="0" bIns="0"/>
          <a:lstStyle/>
          <a:p>
            <a:pPr defTabSz="950595">
              <a:defRPr/>
            </a:pPr>
            <a:endParaRPr lang="en-US" sz="1405" kern="0">
              <a:solidFill>
                <a:sysClr val="windowText" lastClr="000000"/>
              </a:solidFill>
              <a:cs typeface="+mn-ea"/>
              <a:sym typeface="+mn-lt"/>
            </a:endParaRPr>
          </a:p>
        </p:txBody>
      </p:sp>
      <p:sp>
        <p:nvSpPr>
          <p:cNvPr id="9" name="AutoShape 2"/>
          <p:cNvSpPr/>
          <p:nvPr/>
        </p:nvSpPr>
        <p:spPr bwMode="auto">
          <a:xfrm>
            <a:off x="1783566" y="1604302"/>
            <a:ext cx="1735131" cy="4193939"/>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solidFill>
            <a:srgbClr val="371D1F"/>
          </a:solidFill>
          <a:ln>
            <a:noFill/>
          </a:ln>
        </p:spPr>
        <p:txBody>
          <a:bodyPr lIns="0" tIns="0" rIns="0" bIns="0"/>
          <a:lstStyle/>
          <a:p>
            <a:pPr defTabSz="950595">
              <a:defRPr/>
            </a:pPr>
            <a:endParaRPr lang="en-US" sz="1405" kern="0">
              <a:solidFill>
                <a:sysClr val="windowText" lastClr="000000"/>
              </a:solidFill>
              <a:cs typeface="+mn-ea"/>
              <a:sym typeface="+mn-lt"/>
            </a:endParaRPr>
          </a:p>
        </p:txBody>
      </p:sp>
      <p:grpSp>
        <p:nvGrpSpPr>
          <p:cNvPr id="10" name="Group 4"/>
          <p:cNvGrpSpPr/>
          <p:nvPr/>
        </p:nvGrpSpPr>
        <p:grpSpPr bwMode="auto">
          <a:xfrm>
            <a:off x="1853394" y="2275079"/>
            <a:ext cx="1603938" cy="2420720"/>
            <a:chOff x="1846654" y="3744170"/>
            <a:chExt cx="1603388" cy="2421134"/>
          </a:xfrm>
        </p:grpSpPr>
        <p:sp>
          <p:nvSpPr>
            <p:cNvPr id="11" name="Text Placeholder 2"/>
            <p:cNvSpPr txBox="1"/>
            <p:nvPr/>
          </p:nvSpPr>
          <p:spPr>
            <a:xfrm>
              <a:off x="1924920" y="3744170"/>
              <a:ext cx="1461663" cy="835968"/>
            </a:xfrm>
            <a:prstGeom prst="rect">
              <a:avLst/>
            </a:prstGeom>
          </p:spPr>
          <p:txBody>
            <a:bodyPr lIns="91412" tIns="45706" rIns="91412" bIns="45706">
              <a:normAutofit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ctr">
                <a:spcBef>
                  <a:spcPts val="0"/>
                </a:spcBef>
                <a:buClr>
                  <a:srgbClr val="1EA185"/>
                </a:buClr>
                <a:defRPr/>
              </a:pPr>
              <a:r>
                <a:rPr lang="en-AU" sz="4000" b="1" dirty="0">
                  <a:solidFill>
                    <a:srgbClr val="FFFFFF"/>
                  </a:solidFill>
                  <a:latin typeface="+mn-lt"/>
                  <a:ea typeface="+mn-ea"/>
                  <a:cs typeface="+mn-ea"/>
                  <a:sym typeface="+mn-lt"/>
                </a:rPr>
                <a:t>S</a:t>
              </a:r>
            </a:p>
            <a:p>
              <a:pPr algn="ctr">
                <a:spcBef>
                  <a:spcPts val="0"/>
                </a:spcBef>
                <a:buClr>
                  <a:srgbClr val="1EA185"/>
                </a:buClr>
                <a:defRPr/>
              </a:pPr>
              <a:r>
                <a:rPr lang="en-AU" dirty="0">
                  <a:solidFill>
                    <a:srgbClr val="FFFFFF"/>
                  </a:solidFill>
                  <a:latin typeface="+mn-lt"/>
                  <a:ea typeface="+mn-ea"/>
                  <a:cs typeface="+mn-ea"/>
                  <a:sym typeface="+mn-lt"/>
                </a:rPr>
                <a:t>Specific</a:t>
              </a:r>
            </a:p>
          </p:txBody>
        </p:sp>
        <p:sp>
          <p:nvSpPr>
            <p:cNvPr id="12" name="Text Placeholder 29"/>
            <p:cNvSpPr txBox="1"/>
            <p:nvPr/>
          </p:nvSpPr>
          <p:spPr>
            <a:xfrm>
              <a:off x="1846654" y="4800241"/>
              <a:ext cx="1603388" cy="1365063"/>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anose="020B0503020204020204"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600" kern="1200">
                  <a:solidFill>
                    <a:schemeClr val="tx1"/>
                  </a:solidFill>
                  <a:latin typeface="Roboto" pitchFamily="2" charset="0"/>
                  <a:ea typeface="Roboto" pitchFamily="2" charset="0"/>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defTabSz="913765">
                <a:lnSpc>
                  <a:spcPct val="120000"/>
                </a:lnSpc>
                <a:spcBef>
                  <a:spcPct val="20000"/>
                </a:spcBef>
                <a:buClr>
                  <a:srgbClr val="4F81BD"/>
                </a:buClr>
                <a:defRPr/>
              </a:pPr>
              <a:r>
                <a:rPr lang="zh-CN" altLang="en-US" sz="1065" kern="0" dirty="0">
                  <a:solidFill>
                    <a:prstClr val="white"/>
                  </a:solidFill>
                  <a:latin typeface="+mn-lt"/>
                  <a:ea typeface="+mn-ea"/>
                  <a:cs typeface="+mn-ea"/>
                  <a:sym typeface="+mn-lt"/>
                </a:rPr>
                <a:t>这里输入简单的文字概述里输入简单文字概述输入简单的文字概述里输入输入里这里输入简单的文字概述</a:t>
              </a:r>
              <a:endParaRPr lang="en-US" altLang="zh-CN" sz="1065" kern="0" dirty="0">
                <a:solidFill>
                  <a:prstClr val="white"/>
                </a:solidFill>
                <a:latin typeface="+mn-lt"/>
                <a:ea typeface="+mn-ea"/>
                <a:cs typeface="+mn-ea"/>
                <a:sym typeface="+mn-lt"/>
              </a:endParaRPr>
            </a:p>
          </p:txBody>
        </p:sp>
      </p:grpSp>
      <p:grpSp>
        <p:nvGrpSpPr>
          <p:cNvPr id="13" name="Group 5"/>
          <p:cNvGrpSpPr/>
          <p:nvPr/>
        </p:nvGrpSpPr>
        <p:grpSpPr bwMode="auto">
          <a:xfrm>
            <a:off x="3563133" y="2275079"/>
            <a:ext cx="1603938" cy="2416488"/>
            <a:chOff x="3556508" y="3744170"/>
            <a:chExt cx="1603388" cy="2418278"/>
          </a:xfrm>
        </p:grpSpPr>
        <p:sp>
          <p:nvSpPr>
            <p:cNvPr id="14" name="Text Placeholder 2"/>
            <p:cNvSpPr txBox="1"/>
            <p:nvPr/>
          </p:nvSpPr>
          <p:spPr>
            <a:xfrm>
              <a:off x="3647466" y="3744170"/>
              <a:ext cx="1461663" cy="836444"/>
            </a:xfrm>
            <a:prstGeom prst="rect">
              <a:avLst/>
            </a:prstGeom>
          </p:spPr>
          <p:txBody>
            <a:bodyPr lIns="91412" tIns="45706" rIns="91412" bIns="45706">
              <a:normAutofit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ctr">
                <a:spcBef>
                  <a:spcPts val="0"/>
                </a:spcBef>
                <a:buClr>
                  <a:srgbClr val="1EA185"/>
                </a:buClr>
                <a:defRPr/>
              </a:pPr>
              <a:r>
                <a:rPr lang="en-AU" sz="4000" b="1" dirty="0">
                  <a:solidFill>
                    <a:srgbClr val="FFFFFF"/>
                  </a:solidFill>
                  <a:latin typeface="+mn-lt"/>
                  <a:ea typeface="+mn-ea"/>
                  <a:cs typeface="+mn-ea"/>
                  <a:sym typeface="+mn-lt"/>
                </a:rPr>
                <a:t>M</a:t>
              </a:r>
            </a:p>
            <a:p>
              <a:pPr algn="ctr">
                <a:spcBef>
                  <a:spcPts val="0"/>
                </a:spcBef>
                <a:buClr>
                  <a:srgbClr val="1EA185"/>
                </a:buClr>
                <a:defRPr/>
              </a:pPr>
              <a:r>
                <a:rPr lang="en-AU" dirty="0">
                  <a:solidFill>
                    <a:srgbClr val="FFFFFF"/>
                  </a:solidFill>
                  <a:latin typeface="+mn-lt"/>
                  <a:ea typeface="+mn-ea"/>
                  <a:cs typeface="+mn-ea"/>
                  <a:sym typeface="+mn-lt"/>
                </a:rPr>
                <a:t>Measurable</a:t>
              </a:r>
            </a:p>
          </p:txBody>
        </p:sp>
        <p:sp>
          <p:nvSpPr>
            <p:cNvPr id="15" name="Text Placeholder 29"/>
            <p:cNvSpPr txBox="1"/>
            <p:nvPr/>
          </p:nvSpPr>
          <p:spPr>
            <a:xfrm>
              <a:off x="3556508" y="4796607"/>
              <a:ext cx="1603388" cy="1365841"/>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anose="020B0503020204020204"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600" kern="1200">
                  <a:solidFill>
                    <a:schemeClr val="tx1"/>
                  </a:solidFill>
                  <a:latin typeface="Roboto" pitchFamily="2" charset="0"/>
                  <a:ea typeface="Roboto" pitchFamily="2" charset="0"/>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defTabSz="913765">
                <a:lnSpc>
                  <a:spcPct val="120000"/>
                </a:lnSpc>
                <a:spcBef>
                  <a:spcPct val="20000"/>
                </a:spcBef>
                <a:buClr>
                  <a:srgbClr val="4F81BD"/>
                </a:buClr>
                <a:defRPr/>
              </a:pPr>
              <a:r>
                <a:rPr lang="zh-CN" altLang="en-US" sz="1065" kern="0" dirty="0">
                  <a:solidFill>
                    <a:prstClr val="white"/>
                  </a:solidFill>
                  <a:latin typeface="+mn-lt"/>
                  <a:ea typeface="+mn-ea"/>
                  <a:cs typeface="+mn-ea"/>
                  <a:sym typeface="+mn-lt"/>
                </a:rPr>
                <a:t>这里输入简单的文字概述里输入简单文字概述输入简单的文字概述里输入输入里这里输入简单的文字概述</a:t>
              </a:r>
              <a:endParaRPr lang="en-US" altLang="zh-CN" sz="1065" kern="0" dirty="0">
                <a:solidFill>
                  <a:prstClr val="white"/>
                </a:solidFill>
                <a:latin typeface="+mn-lt"/>
                <a:ea typeface="+mn-ea"/>
                <a:cs typeface="+mn-ea"/>
                <a:sym typeface="+mn-lt"/>
              </a:endParaRPr>
            </a:p>
          </p:txBody>
        </p:sp>
      </p:grpSp>
      <p:grpSp>
        <p:nvGrpSpPr>
          <p:cNvPr id="16" name="Group 6"/>
          <p:cNvGrpSpPr/>
          <p:nvPr/>
        </p:nvGrpSpPr>
        <p:grpSpPr bwMode="auto">
          <a:xfrm>
            <a:off x="5310960" y="2275079"/>
            <a:ext cx="1601823" cy="2416488"/>
            <a:chOff x="5303912" y="3744170"/>
            <a:chExt cx="1603388" cy="2418278"/>
          </a:xfrm>
        </p:grpSpPr>
        <p:sp>
          <p:nvSpPr>
            <p:cNvPr id="17" name="Text Placeholder 2"/>
            <p:cNvSpPr txBox="1"/>
            <p:nvPr/>
          </p:nvSpPr>
          <p:spPr>
            <a:xfrm>
              <a:off x="5375927" y="3744170"/>
              <a:ext cx="1461476" cy="836444"/>
            </a:xfrm>
            <a:prstGeom prst="rect">
              <a:avLst/>
            </a:prstGeom>
          </p:spPr>
          <p:txBody>
            <a:bodyPr lIns="91412" tIns="45706" rIns="91412" bIns="45706">
              <a:normAutofit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ctr">
                <a:spcBef>
                  <a:spcPts val="0"/>
                </a:spcBef>
                <a:buClr>
                  <a:srgbClr val="1EA185"/>
                </a:buClr>
                <a:defRPr/>
              </a:pPr>
              <a:r>
                <a:rPr lang="en-AU" sz="4000" b="1" dirty="0">
                  <a:solidFill>
                    <a:srgbClr val="FFFFFF"/>
                  </a:solidFill>
                  <a:latin typeface="+mn-lt"/>
                  <a:ea typeface="+mn-ea"/>
                  <a:cs typeface="+mn-ea"/>
                  <a:sym typeface="+mn-lt"/>
                </a:rPr>
                <a:t>A</a:t>
              </a:r>
            </a:p>
            <a:p>
              <a:pPr algn="ctr">
                <a:spcBef>
                  <a:spcPts val="0"/>
                </a:spcBef>
                <a:buClr>
                  <a:srgbClr val="1EA185"/>
                </a:buClr>
                <a:defRPr/>
              </a:pPr>
              <a:r>
                <a:rPr lang="en-AU" dirty="0">
                  <a:solidFill>
                    <a:srgbClr val="FFFFFF"/>
                  </a:solidFill>
                  <a:latin typeface="+mn-lt"/>
                  <a:ea typeface="+mn-ea"/>
                  <a:cs typeface="+mn-ea"/>
                  <a:sym typeface="+mn-lt"/>
                </a:rPr>
                <a:t>Achievable</a:t>
              </a:r>
            </a:p>
          </p:txBody>
        </p:sp>
        <p:sp>
          <p:nvSpPr>
            <p:cNvPr id="18" name="Text Placeholder 29"/>
            <p:cNvSpPr txBox="1"/>
            <p:nvPr/>
          </p:nvSpPr>
          <p:spPr>
            <a:xfrm>
              <a:off x="5303912" y="4796607"/>
              <a:ext cx="1603388" cy="1365841"/>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anose="020B0503020204020204"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600" kern="1200">
                  <a:solidFill>
                    <a:schemeClr val="tx1"/>
                  </a:solidFill>
                  <a:latin typeface="Roboto" pitchFamily="2" charset="0"/>
                  <a:ea typeface="Roboto" pitchFamily="2" charset="0"/>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defTabSz="913765">
                <a:lnSpc>
                  <a:spcPct val="120000"/>
                </a:lnSpc>
                <a:spcBef>
                  <a:spcPct val="20000"/>
                </a:spcBef>
                <a:buClr>
                  <a:srgbClr val="4F81BD"/>
                </a:buClr>
                <a:defRPr/>
              </a:pPr>
              <a:r>
                <a:rPr lang="zh-CN" altLang="en-US" sz="1065" kern="0" dirty="0">
                  <a:solidFill>
                    <a:prstClr val="white"/>
                  </a:solidFill>
                  <a:latin typeface="+mn-lt"/>
                  <a:ea typeface="+mn-ea"/>
                  <a:cs typeface="+mn-ea"/>
                  <a:sym typeface="+mn-lt"/>
                </a:rPr>
                <a:t>这里输入简单的文字概述里输入简单文字概述输入简单的文字概述里输入输入里这里输入简单的文字概述</a:t>
              </a:r>
              <a:endParaRPr lang="en-US" altLang="zh-CN" sz="1065" kern="0" dirty="0">
                <a:solidFill>
                  <a:prstClr val="white"/>
                </a:solidFill>
                <a:latin typeface="+mn-lt"/>
                <a:ea typeface="+mn-ea"/>
                <a:cs typeface="+mn-ea"/>
                <a:sym typeface="+mn-lt"/>
              </a:endParaRPr>
            </a:p>
          </p:txBody>
        </p:sp>
      </p:grpSp>
      <p:grpSp>
        <p:nvGrpSpPr>
          <p:cNvPr id="19" name="Group 8"/>
          <p:cNvGrpSpPr/>
          <p:nvPr/>
        </p:nvGrpSpPr>
        <p:grpSpPr bwMode="auto">
          <a:xfrm>
            <a:off x="7037628" y="2275079"/>
            <a:ext cx="1603938" cy="2416488"/>
            <a:chOff x="7032104" y="3744170"/>
            <a:chExt cx="1603388" cy="2418278"/>
          </a:xfrm>
        </p:grpSpPr>
        <p:sp>
          <p:nvSpPr>
            <p:cNvPr id="20" name="Text Placeholder 2"/>
            <p:cNvSpPr txBox="1"/>
            <p:nvPr/>
          </p:nvSpPr>
          <p:spPr>
            <a:xfrm>
              <a:off x="7104024" y="3744170"/>
              <a:ext cx="1461664" cy="836444"/>
            </a:xfrm>
            <a:prstGeom prst="rect">
              <a:avLst/>
            </a:prstGeom>
          </p:spPr>
          <p:txBody>
            <a:bodyPr lIns="91412" tIns="45706" rIns="91412" bIns="45706">
              <a:normAutofit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ctr">
                <a:spcBef>
                  <a:spcPts val="0"/>
                </a:spcBef>
                <a:buClr>
                  <a:srgbClr val="1EA185"/>
                </a:buClr>
                <a:defRPr/>
              </a:pPr>
              <a:r>
                <a:rPr lang="en-AU" sz="4000" b="1" dirty="0">
                  <a:solidFill>
                    <a:srgbClr val="FFFFFF"/>
                  </a:solidFill>
                  <a:latin typeface="+mn-lt"/>
                  <a:ea typeface="+mn-ea"/>
                  <a:cs typeface="+mn-ea"/>
                  <a:sym typeface="+mn-lt"/>
                </a:rPr>
                <a:t>R</a:t>
              </a:r>
            </a:p>
            <a:p>
              <a:pPr algn="ctr">
                <a:spcBef>
                  <a:spcPts val="0"/>
                </a:spcBef>
                <a:buClr>
                  <a:srgbClr val="1EA185"/>
                </a:buClr>
                <a:defRPr/>
              </a:pPr>
              <a:r>
                <a:rPr lang="en-AU" dirty="0">
                  <a:solidFill>
                    <a:srgbClr val="FFFFFF"/>
                  </a:solidFill>
                  <a:latin typeface="+mn-lt"/>
                  <a:ea typeface="+mn-ea"/>
                  <a:cs typeface="+mn-ea"/>
                  <a:sym typeface="+mn-lt"/>
                </a:rPr>
                <a:t>Relevant</a:t>
              </a:r>
            </a:p>
          </p:txBody>
        </p:sp>
        <p:sp>
          <p:nvSpPr>
            <p:cNvPr id="21" name="Text Placeholder 29"/>
            <p:cNvSpPr txBox="1"/>
            <p:nvPr/>
          </p:nvSpPr>
          <p:spPr>
            <a:xfrm>
              <a:off x="7032104" y="4796607"/>
              <a:ext cx="1603388" cy="1365841"/>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anose="020B0503020204020204"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600" kern="1200">
                  <a:solidFill>
                    <a:schemeClr val="tx1"/>
                  </a:solidFill>
                  <a:latin typeface="Roboto" pitchFamily="2" charset="0"/>
                  <a:ea typeface="Roboto" pitchFamily="2" charset="0"/>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defTabSz="913765">
                <a:lnSpc>
                  <a:spcPct val="120000"/>
                </a:lnSpc>
                <a:spcBef>
                  <a:spcPct val="20000"/>
                </a:spcBef>
                <a:buClr>
                  <a:srgbClr val="4F81BD"/>
                </a:buClr>
                <a:defRPr/>
              </a:pPr>
              <a:r>
                <a:rPr lang="zh-CN" altLang="en-US" sz="1065" kern="0" dirty="0">
                  <a:solidFill>
                    <a:prstClr val="white"/>
                  </a:solidFill>
                  <a:latin typeface="+mn-lt"/>
                  <a:ea typeface="+mn-ea"/>
                  <a:cs typeface="+mn-ea"/>
                  <a:sym typeface="+mn-lt"/>
                </a:rPr>
                <a:t>这里输入简单的文字概述里输入简单文字概述输入简单的文字概述里输入输入里这里输入简单的文字概述</a:t>
              </a:r>
              <a:endParaRPr lang="en-US" altLang="zh-CN" sz="1065" kern="0" dirty="0">
                <a:solidFill>
                  <a:prstClr val="white"/>
                </a:solidFill>
                <a:latin typeface="+mn-lt"/>
                <a:ea typeface="+mn-ea"/>
                <a:cs typeface="+mn-ea"/>
                <a:sym typeface="+mn-lt"/>
              </a:endParaRPr>
            </a:p>
          </p:txBody>
        </p:sp>
      </p:grpSp>
      <p:grpSp>
        <p:nvGrpSpPr>
          <p:cNvPr id="22" name="Group 9"/>
          <p:cNvGrpSpPr/>
          <p:nvPr/>
        </p:nvGrpSpPr>
        <p:grpSpPr bwMode="auto">
          <a:xfrm>
            <a:off x="8766411" y="2275079"/>
            <a:ext cx="1601822" cy="2416488"/>
            <a:chOff x="8760296" y="3744170"/>
            <a:chExt cx="1603388" cy="2418278"/>
          </a:xfrm>
        </p:grpSpPr>
        <p:sp>
          <p:nvSpPr>
            <p:cNvPr id="23" name="Text Placeholder 2"/>
            <p:cNvSpPr txBox="1"/>
            <p:nvPr/>
          </p:nvSpPr>
          <p:spPr>
            <a:xfrm>
              <a:off x="8832311" y="3744170"/>
              <a:ext cx="1461477" cy="836444"/>
            </a:xfrm>
            <a:prstGeom prst="rect">
              <a:avLst/>
            </a:prstGeom>
          </p:spPr>
          <p:txBody>
            <a:bodyPr lIns="91412" tIns="45706" rIns="91412" bIns="45706">
              <a:normAutofit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ctr">
                <a:spcBef>
                  <a:spcPts val="0"/>
                </a:spcBef>
                <a:buClr>
                  <a:srgbClr val="1EA185"/>
                </a:buClr>
                <a:defRPr/>
              </a:pPr>
              <a:r>
                <a:rPr lang="en-AU" sz="4000" b="1" dirty="0">
                  <a:solidFill>
                    <a:srgbClr val="FFFFFF"/>
                  </a:solidFill>
                  <a:latin typeface="+mn-lt"/>
                  <a:ea typeface="+mn-ea"/>
                  <a:cs typeface="+mn-ea"/>
                  <a:sym typeface="+mn-lt"/>
                </a:rPr>
                <a:t>T</a:t>
              </a:r>
            </a:p>
            <a:p>
              <a:pPr algn="ctr">
                <a:spcBef>
                  <a:spcPts val="0"/>
                </a:spcBef>
                <a:buClr>
                  <a:srgbClr val="1EA185"/>
                </a:buClr>
                <a:defRPr/>
              </a:pPr>
              <a:r>
                <a:rPr lang="en-AU" dirty="0">
                  <a:solidFill>
                    <a:srgbClr val="FFFFFF"/>
                  </a:solidFill>
                  <a:latin typeface="+mn-lt"/>
                  <a:ea typeface="+mn-ea"/>
                  <a:cs typeface="+mn-ea"/>
                  <a:sym typeface="+mn-lt"/>
                </a:rPr>
                <a:t>Time-Bound</a:t>
              </a:r>
            </a:p>
          </p:txBody>
        </p:sp>
        <p:sp>
          <p:nvSpPr>
            <p:cNvPr id="24" name="Text Placeholder 29"/>
            <p:cNvSpPr txBox="1"/>
            <p:nvPr/>
          </p:nvSpPr>
          <p:spPr>
            <a:xfrm>
              <a:off x="8760296" y="4796607"/>
              <a:ext cx="1603388" cy="1365841"/>
            </a:xfrm>
            <a:prstGeom prst="rect">
              <a:avLst/>
            </a:prstGeom>
          </p:spPr>
          <p:txBody>
            <a:bodyPr/>
            <a:lstStyle>
              <a:lvl1pPr marL="45720" indent="0" algn="l" defTabSz="914400" rtl="0" eaLnBrk="1" latinLnBrk="0" hangingPunct="1">
                <a:lnSpc>
                  <a:spcPct val="90000"/>
                </a:lnSpc>
                <a:spcBef>
                  <a:spcPts val="1400"/>
                </a:spcBef>
                <a:buClr>
                  <a:schemeClr val="accent1"/>
                </a:buClr>
                <a:buSzPct val="80000"/>
                <a:buFont typeface="Corbel" panose="020B0503020204020204" pitchFamily="34" charset="0"/>
                <a:buNone/>
                <a:defRPr sz="2200" kern="1200">
                  <a:solidFill>
                    <a:schemeClr val="tx1"/>
                  </a:solidFill>
                  <a:latin typeface="Roboto" pitchFamily="2" charset="0"/>
                  <a:ea typeface="Roboto" pitchFamily="2" charset="0"/>
                  <a:cs typeface="+mn-cs"/>
                </a:defRPr>
              </a:lvl1pPr>
              <a:lvl2pPr marL="27432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2000" kern="1200">
                  <a:solidFill>
                    <a:schemeClr val="tx1"/>
                  </a:solidFill>
                  <a:latin typeface="Roboto" pitchFamily="2" charset="0"/>
                  <a:ea typeface="Roboto" pitchFamily="2" charset="0"/>
                  <a:cs typeface="+mn-cs"/>
                </a:defRPr>
              </a:lvl2pPr>
              <a:lvl3pPr marL="54864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800" kern="1200">
                  <a:solidFill>
                    <a:schemeClr val="tx1"/>
                  </a:solidFill>
                  <a:latin typeface="Roboto" pitchFamily="2" charset="0"/>
                  <a:ea typeface="Roboto" pitchFamily="2" charset="0"/>
                  <a:cs typeface="+mn-cs"/>
                </a:defRPr>
              </a:lvl3pPr>
              <a:lvl4pPr marL="82296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600" kern="1200">
                  <a:solidFill>
                    <a:schemeClr val="tx1"/>
                  </a:solidFill>
                  <a:latin typeface="Roboto" pitchFamily="2" charset="0"/>
                  <a:ea typeface="Roboto" pitchFamily="2" charset="0"/>
                  <a:cs typeface="+mn-cs"/>
                </a:defRPr>
              </a:lvl4pPr>
              <a:lvl5pPr marL="109728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600" kern="1200">
                  <a:solidFill>
                    <a:schemeClr val="tx1"/>
                  </a:solidFill>
                  <a:latin typeface="Roboto" pitchFamily="2" charset="0"/>
                  <a:ea typeface="Roboto" pitchFamily="2" charset="0"/>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defTabSz="913765">
                <a:lnSpc>
                  <a:spcPct val="120000"/>
                </a:lnSpc>
                <a:spcBef>
                  <a:spcPct val="20000"/>
                </a:spcBef>
                <a:buClr>
                  <a:srgbClr val="4F81BD"/>
                </a:buClr>
                <a:defRPr/>
              </a:pPr>
              <a:r>
                <a:rPr lang="zh-CN" altLang="en-US" sz="1065" kern="0" dirty="0">
                  <a:solidFill>
                    <a:prstClr val="white"/>
                  </a:solidFill>
                  <a:latin typeface="+mn-lt"/>
                  <a:ea typeface="+mn-ea"/>
                  <a:cs typeface="+mn-ea"/>
                  <a:sym typeface="+mn-lt"/>
                </a:rPr>
                <a:t>这里输入简单的文字概述里输入简单文字概述输入简单的文字概述里输入输入里这里输入简单的文字概述</a:t>
              </a:r>
              <a:endParaRPr lang="en-US" altLang="zh-CN" sz="1065" kern="0" dirty="0">
                <a:solidFill>
                  <a:prstClr val="white"/>
                </a:solidFill>
                <a:latin typeface="+mn-lt"/>
                <a:ea typeface="+mn-ea"/>
                <a:cs typeface="+mn-ea"/>
                <a:sym typeface="+mn-lt"/>
              </a:endParaRPr>
            </a:p>
          </p:txBody>
        </p:sp>
      </p:grpSp>
      <p:cxnSp>
        <p:nvCxnSpPr>
          <p:cNvPr id="25" name="Straight Arrow Connector 7"/>
          <p:cNvCxnSpPr/>
          <p:nvPr/>
        </p:nvCxnSpPr>
        <p:spPr>
          <a:xfrm>
            <a:off x="2585534" y="5127465"/>
            <a:ext cx="6982845" cy="0"/>
          </a:xfrm>
          <a:prstGeom prst="straightConnector1">
            <a:avLst/>
          </a:prstGeom>
          <a:noFill/>
          <a:ln w="76200" cap="rnd" cmpd="sng" algn="ctr">
            <a:solidFill>
              <a:srgbClr val="FFFFFF"/>
            </a:solidFill>
            <a:prstDash val="sysDot"/>
            <a:headEnd type="triangle" w="med" len="med"/>
            <a:tailEnd type="triangle" w="med" len="med"/>
          </a:ln>
          <a:effectLst/>
        </p:spPr>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grpSp>
        <p:nvGrpSpPr>
          <p:cNvPr id="5" name="Group 3"/>
          <p:cNvGrpSpPr/>
          <p:nvPr/>
        </p:nvGrpSpPr>
        <p:grpSpPr bwMode="auto">
          <a:xfrm>
            <a:off x="7054555" y="3057243"/>
            <a:ext cx="1352132" cy="2204886"/>
            <a:chOff x="0" y="0"/>
            <a:chExt cx="639" cy="1043"/>
          </a:xfrm>
          <a:solidFill>
            <a:srgbClr val="371D1F"/>
          </a:solidFill>
        </p:grpSpPr>
        <p:sp>
          <p:nvSpPr>
            <p:cNvPr id="6"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grpFill/>
            <a:ln w="12700" cap="flat" cmpd="sng">
              <a:solidFill>
                <a:srgbClr val="FFFFFF"/>
              </a:solidFill>
              <a:round/>
            </a:ln>
          </p:spPr>
          <p:txBody>
            <a:bodyPr/>
            <a:lstStyle/>
            <a:p>
              <a:pPr fontAlgn="base">
                <a:spcBef>
                  <a:spcPct val="0"/>
                </a:spcBef>
                <a:spcAft>
                  <a:spcPct val="0"/>
                </a:spcAft>
              </a:pPr>
              <a:endParaRPr lang="zh-CN" altLang="en-US" sz="2400" b="1">
                <a:solidFill>
                  <a:prstClr val="black"/>
                </a:solidFill>
                <a:cs typeface="+mn-ea"/>
                <a:sym typeface="+mn-lt"/>
              </a:endParaRPr>
            </a:p>
          </p:txBody>
        </p:sp>
        <p:sp>
          <p:nvSpPr>
            <p:cNvPr id="7" name="Oval 5"/>
            <p:cNvSpPr>
              <a:spLocks noChangeArrowheads="1"/>
            </p:cNvSpPr>
            <p:nvPr/>
          </p:nvSpPr>
          <p:spPr bwMode="auto">
            <a:xfrm>
              <a:off x="17" y="0"/>
              <a:ext cx="310" cy="306"/>
            </a:xfrm>
            <a:prstGeom prst="ellipse">
              <a:avLst/>
            </a:prstGeom>
            <a:grpFill/>
            <a:ln w="12700" cmpd="sng">
              <a:solidFill>
                <a:srgbClr val="FFFFFF"/>
              </a:solidFill>
              <a:round/>
            </a:ln>
          </p:spPr>
          <p:txBody>
            <a:bodyPr/>
            <a:lstStyle/>
            <a:p>
              <a:pPr fontAlgn="base">
                <a:spcBef>
                  <a:spcPct val="0"/>
                </a:spcBef>
                <a:spcAft>
                  <a:spcPct val="0"/>
                </a:spcAft>
              </a:pPr>
              <a:endParaRPr lang="zh-CN" altLang="en-US" sz="2400" b="1">
                <a:solidFill>
                  <a:prstClr val="black"/>
                </a:solidFill>
                <a:cs typeface="+mn-ea"/>
                <a:sym typeface="+mn-lt"/>
              </a:endParaRPr>
            </a:p>
          </p:txBody>
        </p:sp>
      </p:grpSp>
      <p:grpSp>
        <p:nvGrpSpPr>
          <p:cNvPr id="8" name="Group 6"/>
          <p:cNvGrpSpPr/>
          <p:nvPr/>
        </p:nvGrpSpPr>
        <p:grpSpPr bwMode="auto">
          <a:xfrm>
            <a:off x="3717602" y="3057243"/>
            <a:ext cx="1352133" cy="2204886"/>
            <a:chOff x="0" y="0"/>
            <a:chExt cx="639" cy="1043"/>
          </a:xfrm>
          <a:solidFill>
            <a:srgbClr val="371D1F"/>
          </a:solidFill>
        </p:grpSpPr>
        <p:sp>
          <p:nvSpPr>
            <p:cNvPr id="9"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grpFill/>
            <a:ln w="12700" cap="flat" cmpd="sng">
              <a:solidFill>
                <a:srgbClr val="FFFFFF"/>
              </a:solidFill>
              <a:round/>
            </a:ln>
          </p:spPr>
          <p:txBody>
            <a:bodyPr/>
            <a:lstStyle/>
            <a:p>
              <a:pPr fontAlgn="base">
                <a:spcBef>
                  <a:spcPct val="0"/>
                </a:spcBef>
                <a:spcAft>
                  <a:spcPct val="0"/>
                </a:spcAft>
              </a:pPr>
              <a:endParaRPr lang="zh-CN" altLang="en-US" sz="2400" b="1">
                <a:solidFill>
                  <a:prstClr val="black"/>
                </a:solidFill>
                <a:cs typeface="+mn-ea"/>
                <a:sym typeface="+mn-lt"/>
              </a:endParaRPr>
            </a:p>
          </p:txBody>
        </p:sp>
        <p:sp>
          <p:nvSpPr>
            <p:cNvPr id="10" name="Oval 8"/>
            <p:cNvSpPr>
              <a:spLocks noChangeArrowheads="1"/>
            </p:cNvSpPr>
            <p:nvPr/>
          </p:nvSpPr>
          <p:spPr bwMode="auto">
            <a:xfrm>
              <a:off x="316" y="0"/>
              <a:ext cx="306" cy="306"/>
            </a:xfrm>
            <a:prstGeom prst="ellipse">
              <a:avLst/>
            </a:prstGeom>
            <a:grpFill/>
            <a:ln w="12700" cmpd="sng">
              <a:solidFill>
                <a:srgbClr val="FFFFFF"/>
              </a:solidFill>
              <a:round/>
            </a:ln>
          </p:spPr>
          <p:txBody>
            <a:bodyPr/>
            <a:lstStyle/>
            <a:p>
              <a:pPr fontAlgn="base">
                <a:spcBef>
                  <a:spcPct val="0"/>
                </a:spcBef>
                <a:spcAft>
                  <a:spcPct val="0"/>
                </a:spcAft>
              </a:pPr>
              <a:endParaRPr lang="zh-CN" altLang="en-US" sz="2400" b="1">
                <a:solidFill>
                  <a:prstClr val="black"/>
                </a:solidFill>
                <a:cs typeface="+mn-ea"/>
                <a:sym typeface="+mn-lt"/>
              </a:endParaRPr>
            </a:p>
          </p:txBody>
        </p:sp>
      </p:grpSp>
      <p:grpSp>
        <p:nvGrpSpPr>
          <p:cNvPr id="11" name="Group 9"/>
          <p:cNvGrpSpPr/>
          <p:nvPr/>
        </p:nvGrpSpPr>
        <p:grpSpPr bwMode="auto">
          <a:xfrm>
            <a:off x="4274113" y="3230756"/>
            <a:ext cx="1430425" cy="2262019"/>
            <a:chOff x="0" y="0"/>
            <a:chExt cx="676" cy="1070"/>
          </a:xfrm>
          <a:solidFill>
            <a:srgbClr val="371D1F"/>
          </a:solidFill>
        </p:grpSpPr>
        <p:sp>
          <p:nvSpPr>
            <p:cNvPr id="12" name="Oval 10"/>
            <p:cNvSpPr>
              <a:spLocks noChangeArrowheads="1"/>
            </p:cNvSpPr>
            <p:nvPr/>
          </p:nvSpPr>
          <p:spPr bwMode="auto">
            <a:xfrm>
              <a:off x="343" y="0"/>
              <a:ext cx="313" cy="316"/>
            </a:xfrm>
            <a:prstGeom prst="ellipse">
              <a:avLst/>
            </a:prstGeom>
            <a:grpFill/>
            <a:ln w="12700" cmpd="sng">
              <a:solidFill>
                <a:srgbClr val="FFFFFF"/>
              </a:solidFill>
              <a:round/>
            </a:ln>
          </p:spPr>
          <p:txBody>
            <a:bodyPr/>
            <a:lstStyle/>
            <a:p>
              <a:pPr fontAlgn="base">
                <a:spcBef>
                  <a:spcPct val="0"/>
                </a:spcBef>
                <a:spcAft>
                  <a:spcPct val="0"/>
                </a:spcAft>
              </a:pPr>
              <a:endParaRPr lang="zh-CN" altLang="en-US" sz="2400" b="1">
                <a:solidFill>
                  <a:prstClr val="black"/>
                </a:solidFill>
                <a:cs typeface="+mn-ea"/>
                <a:sym typeface="+mn-lt"/>
              </a:endParaRPr>
            </a:p>
          </p:txBody>
        </p:sp>
        <p:sp>
          <p:nvSpPr>
            <p:cNvPr id="13"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grpFill/>
            <a:ln w="12700" cap="flat" cmpd="sng">
              <a:solidFill>
                <a:srgbClr val="FFFFFF"/>
              </a:solidFill>
              <a:round/>
            </a:ln>
          </p:spPr>
          <p:txBody>
            <a:bodyPr/>
            <a:lstStyle/>
            <a:p>
              <a:pPr fontAlgn="base">
                <a:spcBef>
                  <a:spcPct val="0"/>
                </a:spcBef>
                <a:spcAft>
                  <a:spcPct val="0"/>
                </a:spcAft>
              </a:pPr>
              <a:endParaRPr lang="zh-CN" altLang="en-US" sz="2400" b="1">
                <a:solidFill>
                  <a:prstClr val="black"/>
                </a:solidFill>
                <a:cs typeface="+mn-ea"/>
                <a:sym typeface="+mn-lt"/>
              </a:endParaRPr>
            </a:p>
          </p:txBody>
        </p:sp>
      </p:grpSp>
      <p:grpSp>
        <p:nvGrpSpPr>
          <p:cNvPr id="14" name="Group 12"/>
          <p:cNvGrpSpPr/>
          <p:nvPr/>
        </p:nvGrpSpPr>
        <p:grpSpPr bwMode="auto">
          <a:xfrm>
            <a:off x="6383778" y="3194785"/>
            <a:ext cx="1421961" cy="2262018"/>
            <a:chOff x="0" y="0"/>
            <a:chExt cx="672" cy="1070"/>
          </a:xfrm>
          <a:solidFill>
            <a:srgbClr val="371D1F"/>
          </a:solidFill>
        </p:grpSpPr>
        <p:sp>
          <p:nvSpPr>
            <p:cNvPr id="15" name="Oval 13"/>
            <p:cNvSpPr>
              <a:spLocks noChangeArrowheads="1"/>
            </p:cNvSpPr>
            <p:nvPr/>
          </p:nvSpPr>
          <p:spPr bwMode="auto">
            <a:xfrm>
              <a:off x="17" y="0"/>
              <a:ext cx="316" cy="316"/>
            </a:xfrm>
            <a:prstGeom prst="ellipse">
              <a:avLst/>
            </a:prstGeom>
            <a:grpFill/>
            <a:ln w="12700" cmpd="sng">
              <a:solidFill>
                <a:srgbClr val="FFFFFF"/>
              </a:solidFill>
              <a:round/>
            </a:ln>
          </p:spPr>
          <p:txBody>
            <a:bodyPr/>
            <a:lstStyle/>
            <a:p>
              <a:pPr fontAlgn="base">
                <a:spcBef>
                  <a:spcPct val="0"/>
                </a:spcBef>
                <a:spcAft>
                  <a:spcPct val="0"/>
                </a:spcAft>
              </a:pPr>
              <a:endParaRPr lang="zh-CN" altLang="en-US" sz="2400" b="1">
                <a:solidFill>
                  <a:prstClr val="black"/>
                </a:solidFill>
                <a:cs typeface="+mn-ea"/>
                <a:sym typeface="+mn-lt"/>
              </a:endParaRPr>
            </a:p>
          </p:txBody>
        </p:sp>
        <p:sp>
          <p:nvSpPr>
            <p:cNvPr id="16"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grpFill/>
            <a:ln w="12700" cap="flat" cmpd="sng">
              <a:solidFill>
                <a:srgbClr val="FFFFFF"/>
              </a:solidFill>
              <a:round/>
            </a:ln>
          </p:spPr>
          <p:txBody>
            <a:bodyPr/>
            <a:lstStyle/>
            <a:p>
              <a:pPr fontAlgn="base">
                <a:spcBef>
                  <a:spcPct val="0"/>
                </a:spcBef>
                <a:spcAft>
                  <a:spcPct val="0"/>
                </a:spcAft>
              </a:pPr>
              <a:endParaRPr lang="zh-CN" altLang="en-US" sz="2400" b="1">
                <a:solidFill>
                  <a:prstClr val="black"/>
                </a:solidFill>
                <a:cs typeface="+mn-ea"/>
                <a:sym typeface="+mn-lt"/>
              </a:endParaRPr>
            </a:p>
          </p:txBody>
        </p:sp>
      </p:grpSp>
      <p:grpSp>
        <p:nvGrpSpPr>
          <p:cNvPr id="17" name="Group 15"/>
          <p:cNvGrpSpPr/>
          <p:nvPr/>
        </p:nvGrpSpPr>
        <p:grpSpPr bwMode="auto">
          <a:xfrm>
            <a:off x="5634709" y="3167275"/>
            <a:ext cx="863334" cy="2615393"/>
            <a:chOff x="0" y="0"/>
            <a:chExt cx="408" cy="1238"/>
          </a:xfrm>
          <a:solidFill>
            <a:srgbClr val="371D1F"/>
          </a:solidFill>
        </p:grpSpPr>
        <p:sp>
          <p:nvSpPr>
            <p:cNvPr id="18" name="Oval 16"/>
            <p:cNvSpPr>
              <a:spLocks noChangeArrowheads="1"/>
            </p:cNvSpPr>
            <p:nvPr/>
          </p:nvSpPr>
          <p:spPr bwMode="auto">
            <a:xfrm>
              <a:off x="19" y="0"/>
              <a:ext cx="366" cy="366"/>
            </a:xfrm>
            <a:prstGeom prst="ellipse">
              <a:avLst/>
            </a:prstGeom>
            <a:grpFill/>
            <a:ln w="12700" cmpd="sng">
              <a:solidFill>
                <a:srgbClr val="FFFFFF"/>
              </a:solidFill>
              <a:round/>
            </a:ln>
          </p:spPr>
          <p:txBody>
            <a:bodyPr/>
            <a:lstStyle/>
            <a:p>
              <a:pPr fontAlgn="base">
                <a:spcBef>
                  <a:spcPct val="0"/>
                </a:spcBef>
                <a:spcAft>
                  <a:spcPct val="0"/>
                </a:spcAft>
              </a:pPr>
              <a:endParaRPr lang="zh-CN" altLang="en-US" sz="2400" b="1">
                <a:solidFill>
                  <a:prstClr val="black"/>
                </a:solidFill>
                <a:cs typeface="+mn-ea"/>
                <a:sym typeface="+mn-lt"/>
              </a:endParaRPr>
            </a:p>
          </p:txBody>
        </p:sp>
        <p:sp>
          <p:nvSpPr>
            <p:cNvPr id="19"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grpFill/>
            <a:ln w="12700" cap="flat" cmpd="sng">
              <a:solidFill>
                <a:srgbClr val="FFFFFF"/>
              </a:solidFill>
              <a:round/>
            </a:ln>
          </p:spPr>
          <p:txBody>
            <a:bodyPr/>
            <a:lstStyle/>
            <a:p>
              <a:pPr fontAlgn="base">
                <a:spcBef>
                  <a:spcPct val="0"/>
                </a:spcBef>
                <a:spcAft>
                  <a:spcPct val="0"/>
                </a:spcAft>
              </a:pPr>
              <a:endParaRPr lang="zh-CN" altLang="en-US" sz="2400" b="1">
                <a:solidFill>
                  <a:prstClr val="black"/>
                </a:solidFill>
                <a:cs typeface="+mn-ea"/>
                <a:sym typeface="+mn-lt"/>
              </a:endParaRPr>
            </a:p>
          </p:txBody>
        </p:sp>
      </p:grpSp>
      <p:sp>
        <p:nvSpPr>
          <p:cNvPr id="20" name="Rectangle 18"/>
          <p:cNvSpPr>
            <a:spLocks noChangeArrowheads="1"/>
          </p:cNvSpPr>
          <p:nvPr/>
        </p:nvSpPr>
        <p:spPr bwMode="auto">
          <a:xfrm>
            <a:off x="5969039" y="3325978"/>
            <a:ext cx="211596"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665" b="1">
                <a:solidFill>
                  <a:srgbClr val="FFFFFF"/>
                </a:solidFill>
                <a:cs typeface="+mn-ea"/>
                <a:sym typeface="+mn-lt"/>
              </a:rPr>
              <a:t>1</a:t>
            </a:r>
            <a:endParaRPr lang="en-US" altLang="zh-CN" sz="2400" b="1">
              <a:solidFill>
                <a:prstClr val="black"/>
              </a:solidFill>
              <a:cs typeface="+mn-ea"/>
              <a:sym typeface="+mn-lt"/>
            </a:endParaRPr>
          </a:p>
        </p:txBody>
      </p:sp>
      <p:sp>
        <p:nvSpPr>
          <p:cNvPr id="21" name="Rectangle 19"/>
          <p:cNvSpPr>
            <a:spLocks noChangeArrowheads="1"/>
          </p:cNvSpPr>
          <p:nvPr/>
        </p:nvSpPr>
        <p:spPr bwMode="auto">
          <a:xfrm>
            <a:off x="5234783" y="3325978"/>
            <a:ext cx="211596"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665" b="1">
                <a:solidFill>
                  <a:srgbClr val="FFFFFF"/>
                </a:solidFill>
                <a:cs typeface="+mn-ea"/>
                <a:sym typeface="+mn-lt"/>
              </a:rPr>
              <a:t>2</a:t>
            </a:r>
            <a:endParaRPr lang="en-US" altLang="zh-CN" sz="2400" b="1">
              <a:solidFill>
                <a:prstClr val="black"/>
              </a:solidFill>
              <a:cs typeface="+mn-ea"/>
              <a:sym typeface="+mn-lt"/>
            </a:endParaRPr>
          </a:p>
        </p:txBody>
      </p:sp>
      <p:sp>
        <p:nvSpPr>
          <p:cNvPr id="22" name="Rectangle 20"/>
          <p:cNvSpPr>
            <a:spLocks noChangeArrowheads="1"/>
          </p:cNvSpPr>
          <p:nvPr/>
        </p:nvSpPr>
        <p:spPr bwMode="auto">
          <a:xfrm>
            <a:off x="4604211" y="3150348"/>
            <a:ext cx="211596"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665" b="1">
                <a:solidFill>
                  <a:srgbClr val="FFFFFF"/>
                </a:solidFill>
                <a:cs typeface="+mn-ea"/>
                <a:sym typeface="+mn-lt"/>
              </a:rPr>
              <a:t>4</a:t>
            </a:r>
            <a:endParaRPr lang="en-US" altLang="zh-CN" sz="2400" b="1">
              <a:solidFill>
                <a:prstClr val="black"/>
              </a:solidFill>
              <a:cs typeface="+mn-ea"/>
              <a:sym typeface="+mn-lt"/>
            </a:endParaRPr>
          </a:p>
        </p:txBody>
      </p:sp>
      <p:sp>
        <p:nvSpPr>
          <p:cNvPr id="23" name="Rectangle 21"/>
          <p:cNvSpPr>
            <a:spLocks noChangeArrowheads="1"/>
          </p:cNvSpPr>
          <p:nvPr/>
        </p:nvSpPr>
        <p:spPr bwMode="auto">
          <a:xfrm>
            <a:off x="7314824" y="3150348"/>
            <a:ext cx="211596"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665" b="1">
                <a:solidFill>
                  <a:srgbClr val="FFFFFF"/>
                </a:solidFill>
                <a:cs typeface="+mn-ea"/>
                <a:sym typeface="+mn-lt"/>
              </a:rPr>
              <a:t>5</a:t>
            </a:r>
            <a:endParaRPr lang="en-US" altLang="zh-CN" sz="2400" b="1">
              <a:solidFill>
                <a:prstClr val="black"/>
              </a:solidFill>
              <a:cs typeface="+mn-ea"/>
              <a:sym typeface="+mn-lt"/>
            </a:endParaRPr>
          </a:p>
        </p:txBody>
      </p:sp>
      <p:sp>
        <p:nvSpPr>
          <p:cNvPr id="24" name="Rectangle 22"/>
          <p:cNvSpPr>
            <a:spLocks noChangeArrowheads="1"/>
          </p:cNvSpPr>
          <p:nvPr/>
        </p:nvSpPr>
        <p:spPr bwMode="auto">
          <a:xfrm>
            <a:off x="6705412" y="3325978"/>
            <a:ext cx="211596"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665" b="1">
                <a:solidFill>
                  <a:srgbClr val="FFFFFF"/>
                </a:solidFill>
                <a:cs typeface="+mn-ea"/>
                <a:sym typeface="+mn-lt"/>
              </a:rPr>
              <a:t>3</a:t>
            </a:r>
            <a:endParaRPr lang="en-US" altLang="zh-CN" sz="2400" b="1">
              <a:solidFill>
                <a:prstClr val="black"/>
              </a:solidFill>
              <a:cs typeface="+mn-ea"/>
              <a:sym typeface="+mn-lt"/>
            </a:endParaRPr>
          </a:p>
        </p:txBody>
      </p:sp>
      <p:sp>
        <p:nvSpPr>
          <p:cNvPr id="25" name="Text Box 38"/>
          <p:cNvSpPr txBox="1">
            <a:spLocks noChangeArrowheads="1"/>
          </p:cNvSpPr>
          <p:nvPr/>
        </p:nvSpPr>
        <p:spPr bwMode="auto">
          <a:xfrm>
            <a:off x="8286307" y="2083877"/>
            <a:ext cx="3368230" cy="11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pPr>
            <a:r>
              <a:rPr lang="en-US" altLang="zh-CN" sz="1600" b="1" dirty="0">
                <a:solidFill>
                  <a:srgbClr val="371D1F"/>
                </a:solidFill>
                <a:latin typeface="+mn-lt"/>
                <a:ea typeface="+mn-ea"/>
                <a:cs typeface="+mn-ea"/>
                <a:sym typeface="+mn-lt"/>
              </a:rPr>
              <a:t>5.</a:t>
            </a:r>
            <a:r>
              <a:rPr lang="zh-CN" altLang="en-US" sz="1600" b="1" dirty="0">
                <a:solidFill>
                  <a:srgbClr val="371D1F"/>
                </a:solidFill>
                <a:latin typeface="+mn-lt"/>
                <a:ea typeface="+mn-ea"/>
                <a:cs typeface="+mn-ea"/>
                <a:sym typeface="+mn-lt"/>
              </a:rPr>
              <a:t>单击添加标题文本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p:txBody>
      </p:sp>
      <p:sp>
        <p:nvSpPr>
          <p:cNvPr id="26" name="Text Box 38"/>
          <p:cNvSpPr txBox="1">
            <a:spLocks noChangeArrowheads="1"/>
          </p:cNvSpPr>
          <p:nvPr/>
        </p:nvSpPr>
        <p:spPr bwMode="auto">
          <a:xfrm>
            <a:off x="8286307" y="3922693"/>
            <a:ext cx="3368230" cy="11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pPr>
            <a:r>
              <a:rPr lang="en-US" altLang="zh-CN" sz="1600" b="1" dirty="0">
                <a:solidFill>
                  <a:srgbClr val="371D1F"/>
                </a:solidFill>
                <a:latin typeface="+mn-lt"/>
                <a:ea typeface="+mn-ea"/>
                <a:cs typeface="+mn-ea"/>
                <a:sym typeface="+mn-lt"/>
              </a:rPr>
              <a:t>3.</a:t>
            </a:r>
            <a:r>
              <a:rPr lang="zh-CN" altLang="en-US" sz="1600" b="1" dirty="0">
                <a:solidFill>
                  <a:srgbClr val="371D1F"/>
                </a:solidFill>
                <a:latin typeface="+mn-lt"/>
                <a:ea typeface="+mn-ea"/>
                <a:cs typeface="+mn-ea"/>
                <a:sym typeface="+mn-lt"/>
              </a:rPr>
              <a:t>单击添加标题文本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p:txBody>
      </p:sp>
      <p:sp>
        <p:nvSpPr>
          <p:cNvPr id="27" name="Text Box 38"/>
          <p:cNvSpPr txBox="1">
            <a:spLocks noChangeArrowheads="1"/>
          </p:cNvSpPr>
          <p:nvPr/>
        </p:nvSpPr>
        <p:spPr bwMode="auto">
          <a:xfrm>
            <a:off x="562858" y="2083877"/>
            <a:ext cx="3368230" cy="11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pPr>
            <a:r>
              <a:rPr lang="en-US" altLang="zh-CN" sz="1600" b="1" dirty="0">
                <a:solidFill>
                  <a:srgbClr val="371D1F"/>
                </a:solidFill>
                <a:latin typeface="+mn-lt"/>
                <a:ea typeface="+mn-ea"/>
                <a:cs typeface="+mn-ea"/>
                <a:sym typeface="+mn-lt"/>
              </a:rPr>
              <a:t>4.</a:t>
            </a:r>
            <a:r>
              <a:rPr lang="zh-CN" altLang="en-US" sz="1600" b="1" dirty="0">
                <a:solidFill>
                  <a:srgbClr val="371D1F"/>
                </a:solidFill>
                <a:latin typeface="+mn-lt"/>
                <a:ea typeface="+mn-ea"/>
                <a:cs typeface="+mn-ea"/>
                <a:sym typeface="+mn-lt"/>
              </a:rPr>
              <a:t>单击添加标题文本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p:txBody>
      </p:sp>
      <p:sp>
        <p:nvSpPr>
          <p:cNvPr id="28" name="Text Box 38"/>
          <p:cNvSpPr txBox="1">
            <a:spLocks noChangeArrowheads="1"/>
          </p:cNvSpPr>
          <p:nvPr/>
        </p:nvSpPr>
        <p:spPr bwMode="auto">
          <a:xfrm>
            <a:off x="562858" y="3922693"/>
            <a:ext cx="3368230" cy="11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pPr>
            <a:r>
              <a:rPr lang="en-US" altLang="zh-CN" sz="1600" b="1" dirty="0">
                <a:solidFill>
                  <a:srgbClr val="371D1F"/>
                </a:solidFill>
                <a:latin typeface="+mn-lt"/>
                <a:ea typeface="+mn-ea"/>
                <a:cs typeface="+mn-ea"/>
                <a:sym typeface="+mn-lt"/>
              </a:rPr>
              <a:t>2.</a:t>
            </a:r>
            <a:r>
              <a:rPr lang="zh-CN" altLang="en-US" sz="1600" b="1" dirty="0">
                <a:solidFill>
                  <a:srgbClr val="371D1F"/>
                </a:solidFill>
                <a:latin typeface="+mn-lt"/>
                <a:ea typeface="+mn-ea"/>
                <a:cs typeface="+mn-ea"/>
                <a:sym typeface="+mn-lt"/>
              </a:rPr>
              <a:t>单击添加标题文本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p:txBody>
      </p:sp>
      <p:sp>
        <p:nvSpPr>
          <p:cNvPr id="29" name="Text Box 38"/>
          <p:cNvSpPr txBox="1">
            <a:spLocks noChangeArrowheads="1"/>
          </p:cNvSpPr>
          <p:nvPr/>
        </p:nvSpPr>
        <p:spPr bwMode="auto">
          <a:xfrm>
            <a:off x="4386494" y="1508321"/>
            <a:ext cx="3368230" cy="11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pPr>
            <a:r>
              <a:rPr lang="en-US" altLang="zh-CN" sz="1600" b="1" dirty="0">
                <a:solidFill>
                  <a:srgbClr val="371D1F"/>
                </a:solidFill>
                <a:latin typeface="+mn-lt"/>
                <a:ea typeface="+mn-ea"/>
                <a:cs typeface="+mn-ea"/>
                <a:sym typeface="+mn-lt"/>
              </a:rPr>
              <a:t>1.</a:t>
            </a:r>
            <a:r>
              <a:rPr lang="zh-CN" altLang="en-US" sz="1600" b="1" dirty="0">
                <a:solidFill>
                  <a:srgbClr val="371D1F"/>
                </a:solidFill>
                <a:latin typeface="+mn-lt"/>
                <a:ea typeface="+mn-ea"/>
                <a:cs typeface="+mn-ea"/>
                <a:sym typeface="+mn-lt"/>
              </a:rPr>
              <a:t>单击添加标题文本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a:p>
            <a:pPr algn="ctr" fontAlgn="base">
              <a:lnSpc>
                <a:spcPct val="120000"/>
              </a:lnSpc>
              <a:spcBef>
                <a:spcPct val="0"/>
              </a:spcBef>
              <a:spcAft>
                <a:spcPct val="0"/>
              </a:spcAft>
            </a:pPr>
            <a:r>
              <a:rPr lang="zh-CN" altLang="en-US" sz="1335" b="1" dirty="0">
                <a:solidFill>
                  <a:srgbClr val="371D1F"/>
                </a:solidFill>
                <a:latin typeface="+mn-lt"/>
                <a:ea typeface="+mn-ea"/>
                <a:cs typeface="+mn-ea"/>
                <a:sym typeface="+mn-lt"/>
              </a:rPr>
              <a:t>单击添加文本 单击添加文本 单击添加文本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47"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anim calcmode="lin" valueType="num">
                                      <p:cBhvr>
                                        <p:cTn id="11" dur="500" fill="hold"/>
                                        <p:tgtEl>
                                          <p:spTgt spid="17"/>
                                        </p:tgtEl>
                                        <p:attrNameLst>
                                          <p:attrName>ppt_x</p:attrName>
                                        </p:attrNameLst>
                                      </p:cBhvr>
                                      <p:tavLst>
                                        <p:tav tm="0">
                                          <p:val>
                                            <p:strVal val="#ppt_x"/>
                                          </p:val>
                                        </p:tav>
                                        <p:tav tm="100000">
                                          <p:val>
                                            <p:strVal val="#ppt_x"/>
                                          </p:val>
                                        </p:tav>
                                      </p:tavLst>
                                    </p:anim>
                                    <p:anim calcmode="lin" valueType="num">
                                      <p:cBhvr>
                                        <p:cTn id="12" dur="500" fill="hold"/>
                                        <p:tgtEl>
                                          <p:spTgt spid="17"/>
                                        </p:tgtEl>
                                        <p:attrNameLst>
                                          <p:attrName>ppt_y</p:attrName>
                                        </p:attrNameLst>
                                      </p:cBhvr>
                                      <p:tavLst>
                                        <p:tav tm="0">
                                          <p:val>
                                            <p:strVal val="#ppt_y-.1"/>
                                          </p:val>
                                        </p:tav>
                                        <p:tav tm="100000">
                                          <p:val>
                                            <p:strVal val="#ppt_y"/>
                                          </p:val>
                                        </p:tav>
                                      </p:tavLst>
                                    </p:anim>
                                  </p:childTnLst>
                                </p:cTn>
                              </p:par>
                              <p:par>
                                <p:cTn id="13" presetID="23" presetClass="entr" presetSubtype="16"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childTnLst>
                                </p:cTn>
                              </p:par>
                              <p:par>
                                <p:cTn id="17" presetID="12" presetClass="entr" presetSubtype="4"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slide(fromBottom)">
                                      <p:cBhvr>
                                        <p:cTn id="19" dur="500"/>
                                        <p:tgtEl>
                                          <p:spTgt spid="29"/>
                                        </p:tgtEl>
                                      </p:cBhvr>
                                    </p:animEffect>
                                  </p:childTnLst>
                                </p:cTn>
                              </p:par>
                              <p:par>
                                <p:cTn id="20" presetID="47" presetClass="entr" presetSubtype="0" fill="hold" nodeType="withEffect">
                                  <p:stCondLst>
                                    <p:cond delay="1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childTnLst>
                                </p:cTn>
                              </p:par>
                              <p:par>
                                <p:cTn id="29" presetID="12" presetClass="entr" presetSubtype="2" fill="hold" grpId="0"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slide(fromRight)">
                                      <p:cBhvr>
                                        <p:cTn id="31" dur="500"/>
                                        <p:tgtEl>
                                          <p:spTgt spid="28"/>
                                        </p:tgtEl>
                                      </p:cBhvr>
                                    </p:animEffect>
                                  </p:childTnLst>
                                </p:cTn>
                              </p:par>
                              <p:par>
                                <p:cTn id="32" presetID="47" presetClass="entr" presetSubtype="0" fill="hold" nodeType="withEffect">
                                  <p:stCondLst>
                                    <p:cond delay="2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70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childTnLst>
                                </p:cTn>
                              </p:par>
                              <p:par>
                                <p:cTn id="41" presetID="12" presetClass="entr" presetSubtype="8" fill="hold" grpId="0" nodeType="withEffect">
                                  <p:stCondLst>
                                    <p:cond delay="700"/>
                                  </p:stCondLst>
                                  <p:childTnLst>
                                    <p:set>
                                      <p:cBhvr>
                                        <p:cTn id="42" dur="1" fill="hold">
                                          <p:stCondLst>
                                            <p:cond delay="0"/>
                                          </p:stCondLst>
                                        </p:cTn>
                                        <p:tgtEl>
                                          <p:spTgt spid="26"/>
                                        </p:tgtEl>
                                        <p:attrNameLst>
                                          <p:attrName>style.visibility</p:attrName>
                                        </p:attrNameLst>
                                      </p:cBhvr>
                                      <p:to>
                                        <p:strVal val="visible"/>
                                      </p:to>
                                    </p:set>
                                    <p:animEffect transition="in" filter="slide(fromLeft)">
                                      <p:cBhvr>
                                        <p:cTn id="43" dur="500"/>
                                        <p:tgtEl>
                                          <p:spTgt spid="26"/>
                                        </p:tgtEl>
                                      </p:cBhvr>
                                    </p:animEffect>
                                  </p:childTnLst>
                                </p:cTn>
                              </p:par>
                              <p:par>
                                <p:cTn id="44" presetID="47" presetClass="entr" presetSubtype="0" fill="hold" nodeType="withEffect">
                                  <p:stCondLst>
                                    <p:cond delay="3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anim calcmode="lin" valueType="num">
                                      <p:cBhvr>
                                        <p:cTn id="47" dur="500" fill="hold"/>
                                        <p:tgtEl>
                                          <p:spTgt spid="5"/>
                                        </p:tgtEl>
                                        <p:attrNameLst>
                                          <p:attrName>ppt_x</p:attrName>
                                        </p:attrNameLst>
                                      </p:cBhvr>
                                      <p:tavLst>
                                        <p:tav tm="0">
                                          <p:val>
                                            <p:strVal val="#ppt_x"/>
                                          </p:val>
                                        </p:tav>
                                        <p:tav tm="100000">
                                          <p:val>
                                            <p:strVal val="#ppt_x"/>
                                          </p:val>
                                        </p:tav>
                                      </p:tavLst>
                                    </p:anim>
                                    <p:anim calcmode="lin" valueType="num">
                                      <p:cBhvr>
                                        <p:cTn id="48" dur="500" fill="hold"/>
                                        <p:tgtEl>
                                          <p:spTgt spid="5"/>
                                        </p:tgtEl>
                                        <p:attrNameLst>
                                          <p:attrName>ppt_y</p:attrName>
                                        </p:attrNameLst>
                                      </p:cBhvr>
                                      <p:tavLst>
                                        <p:tav tm="0">
                                          <p:val>
                                            <p:strVal val="#ppt_y-.1"/>
                                          </p:val>
                                        </p:tav>
                                        <p:tav tm="100000">
                                          <p:val>
                                            <p:strVal val="#ppt_y"/>
                                          </p:val>
                                        </p:tav>
                                      </p:tavLst>
                                    </p:anim>
                                  </p:childTnLst>
                                </p:cTn>
                              </p:par>
                              <p:par>
                                <p:cTn id="49" presetID="23" presetClass="entr" presetSubtype="16" fill="hold" grpId="0" nodeType="withEffect">
                                  <p:stCondLst>
                                    <p:cond delay="80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childTnLst>
                                </p:cTn>
                              </p:par>
                              <p:par>
                                <p:cTn id="53" presetID="12" presetClass="entr" presetSubtype="2" fill="hold" grpId="0" nodeType="withEffect">
                                  <p:stCondLst>
                                    <p:cond delay="800"/>
                                  </p:stCondLst>
                                  <p:childTnLst>
                                    <p:set>
                                      <p:cBhvr>
                                        <p:cTn id="54" dur="1" fill="hold">
                                          <p:stCondLst>
                                            <p:cond delay="0"/>
                                          </p:stCondLst>
                                        </p:cTn>
                                        <p:tgtEl>
                                          <p:spTgt spid="27"/>
                                        </p:tgtEl>
                                        <p:attrNameLst>
                                          <p:attrName>style.visibility</p:attrName>
                                        </p:attrNameLst>
                                      </p:cBhvr>
                                      <p:to>
                                        <p:strVal val="visible"/>
                                      </p:to>
                                    </p:set>
                                    <p:animEffect transition="in" filter="slide(fromRight)">
                                      <p:cBhvr>
                                        <p:cTn id="55" dur="500"/>
                                        <p:tgtEl>
                                          <p:spTgt spid="27"/>
                                        </p:tgtEl>
                                      </p:cBhvr>
                                    </p:animEffect>
                                  </p:childTnLst>
                                </p:cTn>
                              </p:par>
                              <p:par>
                                <p:cTn id="56" presetID="47" presetClass="entr" presetSubtype="0" fill="hold" nodeType="withEffect">
                                  <p:stCondLst>
                                    <p:cond delay="4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anim calcmode="lin" valueType="num">
                                      <p:cBhvr>
                                        <p:cTn id="59" dur="500" fill="hold"/>
                                        <p:tgtEl>
                                          <p:spTgt spid="8"/>
                                        </p:tgtEl>
                                        <p:attrNameLst>
                                          <p:attrName>ppt_x</p:attrName>
                                        </p:attrNameLst>
                                      </p:cBhvr>
                                      <p:tavLst>
                                        <p:tav tm="0">
                                          <p:val>
                                            <p:strVal val="#ppt_x"/>
                                          </p:val>
                                        </p:tav>
                                        <p:tav tm="100000">
                                          <p:val>
                                            <p:strVal val="#ppt_x"/>
                                          </p:val>
                                        </p:tav>
                                      </p:tavLst>
                                    </p:anim>
                                    <p:anim calcmode="lin" valueType="num">
                                      <p:cBhvr>
                                        <p:cTn id="60" dur="500" fill="hold"/>
                                        <p:tgtEl>
                                          <p:spTgt spid="8"/>
                                        </p:tgtEl>
                                        <p:attrNameLst>
                                          <p:attrName>ppt_y</p:attrName>
                                        </p:attrNameLst>
                                      </p:cBhvr>
                                      <p:tavLst>
                                        <p:tav tm="0">
                                          <p:val>
                                            <p:strVal val="#ppt_y-.1"/>
                                          </p:val>
                                        </p:tav>
                                        <p:tav tm="100000">
                                          <p:val>
                                            <p:strVal val="#ppt_y"/>
                                          </p:val>
                                        </p:tav>
                                      </p:tavLst>
                                    </p:anim>
                                  </p:childTnLst>
                                </p:cTn>
                              </p:par>
                              <p:par>
                                <p:cTn id="61" presetID="23" presetClass="entr" presetSubtype="16" fill="hold" grpId="0" nodeType="withEffect">
                                  <p:stCondLst>
                                    <p:cond delay="9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childTnLst>
                                </p:cTn>
                              </p:par>
                              <p:par>
                                <p:cTn id="65" presetID="12" presetClass="entr" presetSubtype="8" fill="hold" grpId="0" nodeType="withEffect">
                                  <p:stCondLst>
                                    <p:cond delay="900"/>
                                  </p:stCondLst>
                                  <p:childTnLst>
                                    <p:set>
                                      <p:cBhvr>
                                        <p:cTn id="66" dur="1" fill="hold">
                                          <p:stCondLst>
                                            <p:cond delay="0"/>
                                          </p:stCondLst>
                                        </p:cTn>
                                        <p:tgtEl>
                                          <p:spTgt spid="25"/>
                                        </p:tgtEl>
                                        <p:attrNameLst>
                                          <p:attrName>style.visibility</p:attrName>
                                        </p:attrNameLst>
                                      </p:cBhvr>
                                      <p:to>
                                        <p:strVal val="visible"/>
                                      </p:to>
                                    </p:set>
                                    <p:animEffect transition="in" filter="slide(fromLeft)">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sp>
        <p:nvSpPr>
          <p:cNvPr id="51" name="TextBox 12"/>
          <p:cNvSpPr txBox="1"/>
          <p:nvPr/>
        </p:nvSpPr>
        <p:spPr>
          <a:xfrm>
            <a:off x="1658237" y="5832205"/>
            <a:ext cx="1314808" cy="338426"/>
          </a:xfrm>
          <a:prstGeom prst="rect">
            <a:avLst/>
          </a:prstGeom>
          <a:noFill/>
        </p:spPr>
        <p:txBody>
          <a:bodyPr wrap="square" rtlCol="0">
            <a:spAutoFit/>
          </a:bodyPr>
          <a:lstStyle/>
          <a:p>
            <a:pPr algn="ctr" defTabSz="1217930"/>
            <a:r>
              <a:rPr lang="zh-CN" altLang="en-US" sz="1600" dirty="0">
                <a:solidFill>
                  <a:srgbClr val="000000"/>
                </a:solidFill>
                <a:cs typeface="+mn-ea"/>
                <a:sym typeface="+mn-lt"/>
              </a:rPr>
              <a:t>第</a:t>
            </a:r>
            <a:r>
              <a:rPr lang="en-US" altLang="zh-CN" sz="1600" dirty="0">
                <a:solidFill>
                  <a:srgbClr val="000000"/>
                </a:solidFill>
                <a:cs typeface="+mn-ea"/>
                <a:sym typeface="+mn-lt"/>
              </a:rPr>
              <a:t>1</a:t>
            </a:r>
            <a:r>
              <a:rPr lang="zh-CN" altLang="en-US" sz="1600" dirty="0">
                <a:solidFill>
                  <a:srgbClr val="000000"/>
                </a:solidFill>
                <a:cs typeface="+mn-ea"/>
                <a:sym typeface="+mn-lt"/>
              </a:rPr>
              <a:t>季度</a:t>
            </a:r>
          </a:p>
        </p:txBody>
      </p:sp>
      <p:sp>
        <p:nvSpPr>
          <p:cNvPr id="52" name="TextBox 13"/>
          <p:cNvSpPr txBox="1"/>
          <p:nvPr/>
        </p:nvSpPr>
        <p:spPr>
          <a:xfrm>
            <a:off x="1185589" y="5152013"/>
            <a:ext cx="287943" cy="184666"/>
          </a:xfrm>
          <a:prstGeom prst="rect">
            <a:avLst/>
          </a:prstGeom>
          <a:noFill/>
        </p:spPr>
        <p:txBody>
          <a:bodyPr wrap="square" lIns="0" tIns="0" rIns="0" bIns="0" rtlCol="0">
            <a:spAutoFit/>
          </a:bodyPr>
          <a:lstStyle/>
          <a:p>
            <a:pPr algn="just" defTabSz="1217930"/>
            <a:r>
              <a:rPr lang="en-US" altLang="zh-CN" sz="1200" dirty="0">
                <a:solidFill>
                  <a:srgbClr val="000000"/>
                </a:solidFill>
                <a:cs typeface="+mn-ea"/>
                <a:sym typeface="+mn-lt"/>
              </a:rPr>
              <a:t>100</a:t>
            </a:r>
            <a:endParaRPr lang="zh-CN" altLang="en-US" sz="1200" dirty="0">
              <a:solidFill>
                <a:srgbClr val="000000"/>
              </a:solidFill>
              <a:cs typeface="+mn-ea"/>
              <a:sym typeface="+mn-lt"/>
            </a:endParaRPr>
          </a:p>
        </p:txBody>
      </p:sp>
      <p:sp>
        <p:nvSpPr>
          <p:cNvPr id="53" name="TextBox 14"/>
          <p:cNvSpPr txBox="1"/>
          <p:nvPr/>
        </p:nvSpPr>
        <p:spPr>
          <a:xfrm>
            <a:off x="3159046" y="5832205"/>
            <a:ext cx="1314808" cy="338426"/>
          </a:xfrm>
          <a:prstGeom prst="rect">
            <a:avLst/>
          </a:prstGeom>
          <a:noFill/>
        </p:spPr>
        <p:txBody>
          <a:bodyPr wrap="square" rtlCol="0">
            <a:spAutoFit/>
          </a:bodyPr>
          <a:lstStyle/>
          <a:p>
            <a:pPr algn="ctr" defTabSz="1217930"/>
            <a:r>
              <a:rPr lang="zh-CN" altLang="en-US" sz="1600" dirty="0">
                <a:solidFill>
                  <a:srgbClr val="000000"/>
                </a:solidFill>
                <a:cs typeface="+mn-ea"/>
                <a:sym typeface="+mn-lt"/>
              </a:rPr>
              <a:t>第</a:t>
            </a:r>
            <a:r>
              <a:rPr lang="en-US" altLang="zh-CN" sz="1600" dirty="0">
                <a:solidFill>
                  <a:srgbClr val="000000"/>
                </a:solidFill>
                <a:cs typeface="+mn-ea"/>
                <a:sym typeface="+mn-lt"/>
              </a:rPr>
              <a:t>2</a:t>
            </a:r>
            <a:r>
              <a:rPr lang="zh-CN" altLang="en-US" sz="1600" dirty="0">
                <a:solidFill>
                  <a:srgbClr val="000000"/>
                </a:solidFill>
                <a:cs typeface="+mn-ea"/>
                <a:sym typeface="+mn-lt"/>
              </a:rPr>
              <a:t>季度</a:t>
            </a:r>
          </a:p>
        </p:txBody>
      </p:sp>
      <p:sp>
        <p:nvSpPr>
          <p:cNvPr id="54" name="TextBox 15"/>
          <p:cNvSpPr txBox="1"/>
          <p:nvPr/>
        </p:nvSpPr>
        <p:spPr>
          <a:xfrm>
            <a:off x="4639541" y="5832205"/>
            <a:ext cx="1314808" cy="338426"/>
          </a:xfrm>
          <a:prstGeom prst="rect">
            <a:avLst/>
          </a:prstGeom>
          <a:noFill/>
        </p:spPr>
        <p:txBody>
          <a:bodyPr wrap="square" rtlCol="0">
            <a:spAutoFit/>
          </a:bodyPr>
          <a:lstStyle/>
          <a:p>
            <a:pPr algn="ctr" defTabSz="1217930"/>
            <a:r>
              <a:rPr lang="zh-CN" altLang="en-US" sz="1600" dirty="0">
                <a:solidFill>
                  <a:srgbClr val="000000"/>
                </a:solidFill>
                <a:cs typeface="+mn-ea"/>
                <a:sym typeface="+mn-lt"/>
              </a:rPr>
              <a:t>第</a:t>
            </a:r>
            <a:r>
              <a:rPr lang="en-US" altLang="zh-CN" sz="1600" dirty="0">
                <a:solidFill>
                  <a:srgbClr val="000000"/>
                </a:solidFill>
                <a:cs typeface="+mn-ea"/>
                <a:sym typeface="+mn-lt"/>
              </a:rPr>
              <a:t>3</a:t>
            </a:r>
            <a:r>
              <a:rPr lang="zh-CN" altLang="en-US" sz="1600" dirty="0">
                <a:solidFill>
                  <a:srgbClr val="000000"/>
                </a:solidFill>
                <a:cs typeface="+mn-ea"/>
                <a:sym typeface="+mn-lt"/>
              </a:rPr>
              <a:t>季度</a:t>
            </a:r>
          </a:p>
        </p:txBody>
      </p:sp>
      <p:sp>
        <p:nvSpPr>
          <p:cNvPr id="55" name="TextBox 16"/>
          <p:cNvSpPr txBox="1"/>
          <p:nvPr/>
        </p:nvSpPr>
        <p:spPr>
          <a:xfrm>
            <a:off x="6120036" y="5832205"/>
            <a:ext cx="1314808" cy="338426"/>
          </a:xfrm>
          <a:prstGeom prst="rect">
            <a:avLst/>
          </a:prstGeom>
          <a:noFill/>
        </p:spPr>
        <p:txBody>
          <a:bodyPr wrap="square" rtlCol="0">
            <a:spAutoFit/>
          </a:bodyPr>
          <a:lstStyle/>
          <a:p>
            <a:pPr algn="ctr" defTabSz="1217930"/>
            <a:r>
              <a:rPr lang="zh-CN" altLang="en-US" sz="1600" dirty="0">
                <a:solidFill>
                  <a:srgbClr val="000000"/>
                </a:solidFill>
                <a:cs typeface="+mn-ea"/>
                <a:sym typeface="+mn-lt"/>
              </a:rPr>
              <a:t>第</a:t>
            </a:r>
            <a:r>
              <a:rPr lang="en-US" altLang="zh-CN" sz="1600" dirty="0">
                <a:solidFill>
                  <a:srgbClr val="000000"/>
                </a:solidFill>
                <a:cs typeface="+mn-ea"/>
                <a:sym typeface="+mn-lt"/>
              </a:rPr>
              <a:t>4</a:t>
            </a:r>
            <a:r>
              <a:rPr lang="zh-CN" altLang="en-US" sz="1600" dirty="0">
                <a:solidFill>
                  <a:srgbClr val="000000"/>
                </a:solidFill>
                <a:cs typeface="+mn-ea"/>
                <a:sym typeface="+mn-lt"/>
              </a:rPr>
              <a:t>季度</a:t>
            </a:r>
          </a:p>
        </p:txBody>
      </p:sp>
      <p:sp>
        <p:nvSpPr>
          <p:cNvPr id="56" name="TextBox 17"/>
          <p:cNvSpPr txBox="1"/>
          <p:nvPr/>
        </p:nvSpPr>
        <p:spPr>
          <a:xfrm>
            <a:off x="1185589" y="4660113"/>
            <a:ext cx="287943" cy="184666"/>
          </a:xfrm>
          <a:prstGeom prst="rect">
            <a:avLst/>
          </a:prstGeom>
          <a:noFill/>
        </p:spPr>
        <p:txBody>
          <a:bodyPr wrap="square" lIns="0" tIns="0" rIns="0" bIns="0" rtlCol="0">
            <a:spAutoFit/>
          </a:bodyPr>
          <a:lstStyle/>
          <a:p>
            <a:pPr algn="just" defTabSz="1217930"/>
            <a:r>
              <a:rPr lang="en-US" altLang="zh-CN" sz="1200" dirty="0">
                <a:solidFill>
                  <a:srgbClr val="000000"/>
                </a:solidFill>
                <a:cs typeface="+mn-ea"/>
                <a:sym typeface="+mn-lt"/>
              </a:rPr>
              <a:t>200</a:t>
            </a:r>
            <a:endParaRPr lang="zh-CN" altLang="en-US" sz="1200" dirty="0">
              <a:solidFill>
                <a:srgbClr val="000000"/>
              </a:solidFill>
              <a:cs typeface="+mn-ea"/>
              <a:sym typeface="+mn-lt"/>
            </a:endParaRPr>
          </a:p>
        </p:txBody>
      </p:sp>
      <p:sp>
        <p:nvSpPr>
          <p:cNvPr id="57" name="TextBox 18"/>
          <p:cNvSpPr txBox="1"/>
          <p:nvPr/>
        </p:nvSpPr>
        <p:spPr>
          <a:xfrm>
            <a:off x="1185589" y="4168209"/>
            <a:ext cx="287943" cy="184666"/>
          </a:xfrm>
          <a:prstGeom prst="rect">
            <a:avLst/>
          </a:prstGeom>
          <a:noFill/>
        </p:spPr>
        <p:txBody>
          <a:bodyPr wrap="square" lIns="0" tIns="0" rIns="0" bIns="0" rtlCol="0">
            <a:spAutoFit/>
          </a:bodyPr>
          <a:lstStyle/>
          <a:p>
            <a:pPr algn="just" defTabSz="1217930"/>
            <a:r>
              <a:rPr lang="en-US" altLang="zh-CN" sz="1200" dirty="0">
                <a:solidFill>
                  <a:srgbClr val="000000"/>
                </a:solidFill>
                <a:cs typeface="+mn-ea"/>
                <a:sym typeface="+mn-lt"/>
              </a:rPr>
              <a:t>300</a:t>
            </a:r>
            <a:endParaRPr lang="zh-CN" altLang="en-US" sz="1200" dirty="0">
              <a:solidFill>
                <a:srgbClr val="000000"/>
              </a:solidFill>
              <a:cs typeface="+mn-ea"/>
              <a:sym typeface="+mn-lt"/>
            </a:endParaRPr>
          </a:p>
        </p:txBody>
      </p:sp>
      <p:sp>
        <p:nvSpPr>
          <p:cNvPr id="58" name="TextBox 19"/>
          <p:cNvSpPr txBox="1"/>
          <p:nvPr/>
        </p:nvSpPr>
        <p:spPr>
          <a:xfrm>
            <a:off x="1185589" y="3676305"/>
            <a:ext cx="287943" cy="184666"/>
          </a:xfrm>
          <a:prstGeom prst="rect">
            <a:avLst/>
          </a:prstGeom>
          <a:noFill/>
        </p:spPr>
        <p:txBody>
          <a:bodyPr wrap="square" lIns="0" tIns="0" rIns="0" bIns="0" rtlCol="0">
            <a:spAutoFit/>
          </a:bodyPr>
          <a:lstStyle/>
          <a:p>
            <a:pPr algn="just" defTabSz="1217930"/>
            <a:r>
              <a:rPr lang="en-US" altLang="zh-CN" sz="1200" dirty="0">
                <a:solidFill>
                  <a:srgbClr val="000000"/>
                </a:solidFill>
                <a:cs typeface="+mn-ea"/>
                <a:sym typeface="+mn-lt"/>
              </a:rPr>
              <a:t>400</a:t>
            </a:r>
            <a:endParaRPr lang="zh-CN" altLang="en-US" sz="1200" dirty="0">
              <a:solidFill>
                <a:srgbClr val="000000"/>
              </a:solidFill>
              <a:cs typeface="+mn-ea"/>
              <a:sym typeface="+mn-lt"/>
            </a:endParaRPr>
          </a:p>
        </p:txBody>
      </p:sp>
      <p:sp>
        <p:nvSpPr>
          <p:cNvPr id="59" name="TextBox 20"/>
          <p:cNvSpPr txBox="1"/>
          <p:nvPr/>
        </p:nvSpPr>
        <p:spPr>
          <a:xfrm>
            <a:off x="1185589" y="3184405"/>
            <a:ext cx="287943" cy="184666"/>
          </a:xfrm>
          <a:prstGeom prst="rect">
            <a:avLst/>
          </a:prstGeom>
          <a:noFill/>
        </p:spPr>
        <p:txBody>
          <a:bodyPr wrap="square" lIns="0" tIns="0" rIns="0" bIns="0" rtlCol="0">
            <a:spAutoFit/>
          </a:bodyPr>
          <a:lstStyle/>
          <a:p>
            <a:pPr algn="just" defTabSz="1217930"/>
            <a:r>
              <a:rPr lang="en-US" altLang="zh-CN" sz="1200" dirty="0">
                <a:solidFill>
                  <a:srgbClr val="000000"/>
                </a:solidFill>
                <a:cs typeface="+mn-ea"/>
                <a:sym typeface="+mn-lt"/>
              </a:rPr>
              <a:t>500</a:t>
            </a:r>
            <a:endParaRPr lang="zh-CN" altLang="en-US" sz="1200" dirty="0">
              <a:solidFill>
                <a:srgbClr val="000000"/>
              </a:solidFill>
              <a:cs typeface="+mn-ea"/>
              <a:sym typeface="+mn-lt"/>
            </a:endParaRPr>
          </a:p>
        </p:txBody>
      </p:sp>
      <p:sp>
        <p:nvSpPr>
          <p:cNvPr id="60" name="TextBox 21"/>
          <p:cNvSpPr txBox="1"/>
          <p:nvPr/>
        </p:nvSpPr>
        <p:spPr>
          <a:xfrm>
            <a:off x="1185589" y="2692501"/>
            <a:ext cx="287943" cy="184666"/>
          </a:xfrm>
          <a:prstGeom prst="rect">
            <a:avLst/>
          </a:prstGeom>
          <a:noFill/>
        </p:spPr>
        <p:txBody>
          <a:bodyPr wrap="square" lIns="0" tIns="0" rIns="0" bIns="0" rtlCol="0">
            <a:spAutoFit/>
          </a:bodyPr>
          <a:lstStyle/>
          <a:p>
            <a:pPr algn="just" defTabSz="1217930"/>
            <a:r>
              <a:rPr lang="en-US" altLang="zh-CN" sz="1200" dirty="0">
                <a:solidFill>
                  <a:srgbClr val="000000"/>
                </a:solidFill>
                <a:cs typeface="+mn-ea"/>
                <a:sym typeface="+mn-lt"/>
              </a:rPr>
              <a:t>600</a:t>
            </a:r>
            <a:endParaRPr lang="zh-CN" altLang="en-US" sz="1200" dirty="0">
              <a:solidFill>
                <a:srgbClr val="000000"/>
              </a:solidFill>
              <a:cs typeface="+mn-ea"/>
              <a:sym typeface="+mn-lt"/>
            </a:endParaRPr>
          </a:p>
        </p:txBody>
      </p:sp>
      <p:sp>
        <p:nvSpPr>
          <p:cNvPr id="61" name="TextBox 22"/>
          <p:cNvSpPr txBox="1"/>
          <p:nvPr/>
        </p:nvSpPr>
        <p:spPr>
          <a:xfrm>
            <a:off x="1185589" y="2192275"/>
            <a:ext cx="287943" cy="184666"/>
          </a:xfrm>
          <a:prstGeom prst="rect">
            <a:avLst/>
          </a:prstGeom>
          <a:noFill/>
        </p:spPr>
        <p:txBody>
          <a:bodyPr wrap="square" lIns="0" tIns="0" rIns="0" bIns="0" rtlCol="0">
            <a:spAutoFit/>
          </a:bodyPr>
          <a:lstStyle/>
          <a:p>
            <a:pPr algn="just" defTabSz="1217930"/>
            <a:r>
              <a:rPr lang="en-US" altLang="zh-CN" sz="1200" dirty="0">
                <a:solidFill>
                  <a:srgbClr val="000000"/>
                </a:solidFill>
                <a:cs typeface="+mn-ea"/>
                <a:sym typeface="+mn-lt"/>
              </a:rPr>
              <a:t>700</a:t>
            </a:r>
            <a:endParaRPr lang="zh-CN" altLang="en-US" sz="1200" dirty="0">
              <a:solidFill>
                <a:srgbClr val="000000"/>
              </a:solidFill>
              <a:cs typeface="+mn-ea"/>
              <a:sym typeface="+mn-lt"/>
            </a:endParaRPr>
          </a:p>
        </p:txBody>
      </p:sp>
      <p:grpSp>
        <p:nvGrpSpPr>
          <p:cNvPr id="62" name="组合 61"/>
          <p:cNvGrpSpPr/>
          <p:nvPr/>
        </p:nvGrpSpPr>
        <p:grpSpPr>
          <a:xfrm>
            <a:off x="1569513" y="1800998"/>
            <a:ext cx="5950825" cy="3935223"/>
            <a:chOff x="1126939" y="1350372"/>
            <a:chExt cx="4464496" cy="2952328"/>
          </a:xfrm>
        </p:grpSpPr>
        <p:cxnSp>
          <p:nvCxnSpPr>
            <p:cNvPr id="63" name="直接连接符 62"/>
            <p:cNvCxnSpPr/>
            <p:nvPr/>
          </p:nvCxnSpPr>
          <p:spPr>
            <a:xfrm>
              <a:off x="1126939" y="4302700"/>
              <a:ext cx="4464496" cy="0"/>
            </a:xfrm>
            <a:prstGeom prst="line">
              <a:avLst/>
            </a:prstGeom>
            <a:noFill/>
            <a:ln w="6350" cap="flat" cmpd="sng" algn="ctr">
              <a:solidFill>
                <a:sysClr val="window" lastClr="FFFFFF">
                  <a:lumMod val="65000"/>
                </a:sysClr>
              </a:solidFill>
              <a:prstDash val="solid"/>
            </a:ln>
            <a:effectLst/>
          </p:spPr>
        </p:cxnSp>
        <p:cxnSp>
          <p:nvCxnSpPr>
            <p:cNvPr id="64" name="直接连接符 63"/>
            <p:cNvCxnSpPr/>
            <p:nvPr/>
          </p:nvCxnSpPr>
          <p:spPr>
            <a:xfrm>
              <a:off x="1126939" y="3933659"/>
              <a:ext cx="4464496" cy="0"/>
            </a:xfrm>
            <a:prstGeom prst="line">
              <a:avLst/>
            </a:prstGeom>
            <a:noFill/>
            <a:ln w="6350" cap="flat" cmpd="sng" algn="ctr">
              <a:solidFill>
                <a:sysClr val="window" lastClr="FFFFFF">
                  <a:lumMod val="65000"/>
                </a:sysClr>
              </a:solidFill>
              <a:prstDash val="solid"/>
            </a:ln>
            <a:effectLst/>
          </p:spPr>
        </p:cxnSp>
        <p:cxnSp>
          <p:nvCxnSpPr>
            <p:cNvPr id="65" name="直接连接符 64"/>
            <p:cNvCxnSpPr/>
            <p:nvPr/>
          </p:nvCxnSpPr>
          <p:spPr>
            <a:xfrm>
              <a:off x="1126939" y="3564618"/>
              <a:ext cx="4464496" cy="0"/>
            </a:xfrm>
            <a:prstGeom prst="line">
              <a:avLst/>
            </a:prstGeom>
            <a:noFill/>
            <a:ln w="6350" cap="flat" cmpd="sng" algn="ctr">
              <a:solidFill>
                <a:sysClr val="window" lastClr="FFFFFF">
                  <a:lumMod val="65000"/>
                </a:sysClr>
              </a:solidFill>
              <a:prstDash val="solid"/>
            </a:ln>
            <a:effectLst/>
          </p:spPr>
        </p:cxnSp>
        <p:cxnSp>
          <p:nvCxnSpPr>
            <p:cNvPr id="66" name="直接连接符 65"/>
            <p:cNvCxnSpPr/>
            <p:nvPr/>
          </p:nvCxnSpPr>
          <p:spPr>
            <a:xfrm>
              <a:off x="1126939" y="3195577"/>
              <a:ext cx="4464496" cy="0"/>
            </a:xfrm>
            <a:prstGeom prst="line">
              <a:avLst/>
            </a:prstGeom>
            <a:noFill/>
            <a:ln w="6350" cap="flat" cmpd="sng" algn="ctr">
              <a:solidFill>
                <a:sysClr val="window" lastClr="FFFFFF">
                  <a:lumMod val="65000"/>
                </a:sysClr>
              </a:solidFill>
              <a:prstDash val="solid"/>
            </a:ln>
            <a:effectLst/>
          </p:spPr>
        </p:cxnSp>
        <p:cxnSp>
          <p:nvCxnSpPr>
            <p:cNvPr id="67" name="直接连接符 66"/>
            <p:cNvCxnSpPr/>
            <p:nvPr/>
          </p:nvCxnSpPr>
          <p:spPr>
            <a:xfrm>
              <a:off x="1126939" y="2826536"/>
              <a:ext cx="4464496" cy="0"/>
            </a:xfrm>
            <a:prstGeom prst="line">
              <a:avLst/>
            </a:prstGeom>
            <a:noFill/>
            <a:ln w="6350" cap="flat" cmpd="sng" algn="ctr">
              <a:solidFill>
                <a:sysClr val="window" lastClr="FFFFFF">
                  <a:lumMod val="65000"/>
                </a:sysClr>
              </a:solidFill>
              <a:prstDash val="solid"/>
            </a:ln>
            <a:effectLst/>
          </p:spPr>
        </p:cxnSp>
        <p:cxnSp>
          <p:nvCxnSpPr>
            <p:cNvPr id="68" name="直接连接符 67"/>
            <p:cNvCxnSpPr/>
            <p:nvPr/>
          </p:nvCxnSpPr>
          <p:spPr>
            <a:xfrm>
              <a:off x="1126939" y="2457495"/>
              <a:ext cx="4464496" cy="0"/>
            </a:xfrm>
            <a:prstGeom prst="line">
              <a:avLst/>
            </a:prstGeom>
            <a:noFill/>
            <a:ln w="6350" cap="flat" cmpd="sng" algn="ctr">
              <a:solidFill>
                <a:sysClr val="window" lastClr="FFFFFF">
                  <a:lumMod val="65000"/>
                </a:sysClr>
              </a:solidFill>
              <a:prstDash val="solid"/>
            </a:ln>
            <a:effectLst/>
          </p:spPr>
        </p:cxnSp>
        <p:cxnSp>
          <p:nvCxnSpPr>
            <p:cNvPr id="69" name="直接连接符 68"/>
            <p:cNvCxnSpPr/>
            <p:nvPr/>
          </p:nvCxnSpPr>
          <p:spPr>
            <a:xfrm>
              <a:off x="1126939" y="2088454"/>
              <a:ext cx="4464496" cy="0"/>
            </a:xfrm>
            <a:prstGeom prst="line">
              <a:avLst/>
            </a:prstGeom>
            <a:noFill/>
            <a:ln w="6350" cap="flat" cmpd="sng" algn="ctr">
              <a:solidFill>
                <a:sysClr val="window" lastClr="FFFFFF">
                  <a:lumMod val="65000"/>
                </a:sysClr>
              </a:solidFill>
              <a:prstDash val="solid"/>
            </a:ln>
            <a:effectLst/>
          </p:spPr>
        </p:cxnSp>
        <p:cxnSp>
          <p:nvCxnSpPr>
            <p:cNvPr id="70" name="直接连接符 69"/>
            <p:cNvCxnSpPr/>
            <p:nvPr/>
          </p:nvCxnSpPr>
          <p:spPr>
            <a:xfrm>
              <a:off x="1126939" y="1719413"/>
              <a:ext cx="4464496" cy="0"/>
            </a:xfrm>
            <a:prstGeom prst="line">
              <a:avLst/>
            </a:prstGeom>
            <a:noFill/>
            <a:ln w="6350" cap="flat" cmpd="sng" algn="ctr">
              <a:solidFill>
                <a:sysClr val="window" lastClr="FFFFFF">
                  <a:lumMod val="65000"/>
                </a:sysClr>
              </a:solidFill>
              <a:prstDash val="solid"/>
            </a:ln>
            <a:effectLst/>
          </p:spPr>
        </p:cxnSp>
        <p:cxnSp>
          <p:nvCxnSpPr>
            <p:cNvPr id="71" name="直接连接符 70"/>
            <p:cNvCxnSpPr/>
            <p:nvPr/>
          </p:nvCxnSpPr>
          <p:spPr>
            <a:xfrm>
              <a:off x="1126939" y="1350372"/>
              <a:ext cx="4464496" cy="0"/>
            </a:xfrm>
            <a:prstGeom prst="line">
              <a:avLst/>
            </a:prstGeom>
            <a:noFill/>
            <a:ln w="6350" cap="flat" cmpd="sng" algn="ctr">
              <a:solidFill>
                <a:sysClr val="window" lastClr="FFFFFF">
                  <a:lumMod val="65000"/>
                </a:sysClr>
              </a:solidFill>
              <a:prstDash val="solid"/>
            </a:ln>
            <a:effectLst/>
          </p:spPr>
        </p:cxnSp>
      </p:grpSp>
      <p:sp>
        <p:nvSpPr>
          <p:cNvPr id="72" name="TextBox 24"/>
          <p:cNvSpPr txBox="1"/>
          <p:nvPr/>
        </p:nvSpPr>
        <p:spPr>
          <a:xfrm>
            <a:off x="1185589" y="1708696"/>
            <a:ext cx="287943" cy="184666"/>
          </a:xfrm>
          <a:prstGeom prst="rect">
            <a:avLst/>
          </a:prstGeom>
          <a:noFill/>
        </p:spPr>
        <p:txBody>
          <a:bodyPr wrap="square" lIns="0" tIns="0" rIns="0" bIns="0" rtlCol="0">
            <a:spAutoFit/>
          </a:bodyPr>
          <a:lstStyle/>
          <a:p>
            <a:pPr algn="just" defTabSz="1217930"/>
            <a:r>
              <a:rPr lang="en-US" altLang="zh-CN" sz="1200" dirty="0">
                <a:solidFill>
                  <a:srgbClr val="000000"/>
                </a:solidFill>
                <a:cs typeface="+mn-ea"/>
                <a:sym typeface="+mn-lt"/>
              </a:rPr>
              <a:t>800</a:t>
            </a:r>
            <a:endParaRPr lang="zh-CN" altLang="en-US" sz="1200" dirty="0">
              <a:solidFill>
                <a:srgbClr val="000000"/>
              </a:solidFill>
              <a:cs typeface="+mn-ea"/>
              <a:sym typeface="+mn-lt"/>
            </a:endParaRPr>
          </a:p>
        </p:txBody>
      </p:sp>
      <p:sp>
        <p:nvSpPr>
          <p:cNvPr id="73" name="TextBox 25"/>
          <p:cNvSpPr txBox="1"/>
          <p:nvPr/>
        </p:nvSpPr>
        <p:spPr>
          <a:xfrm>
            <a:off x="1185589" y="5643919"/>
            <a:ext cx="287943" cy="184666"/>
          </a:xfrm>
          <a:prstGeom prst="rect">
            <a:avLst/>
          </a:prstGeom>
          <a:noFill/>
        </p:spPr>
        <p:txBody>
          <a:bodyPr wrap="square" lIns="0" tIns="0" rIns="0" bIns="0" rtlCol="0">
            <a:spAutoFit/>
          </a:bodyPr>
          <a:lstStyle/>
          <a:p>
            <a:pPr algn="just" defTabSz="1217930"/>
            <a:r>
              <a:rPr lang="en-US" altLang="zh-CN" sz="1200" dirty="0">
                <a:solidFill>
                  <a:srgbClr val="000000"/>
                </a:solidFill>
                <a:cs typeface="+mn-ea"/>
                <a:sym typeface="+mn-lt"/>
              </a:rPr>
              <a:t>0</a:t>
            </a:r>
            <a:endParaRPr lang="zh-CN" altLang="en-US" sz="1200" dirty="0">
              <a:solidFill>
                <a:srgbClr val="000000"/>
              </a:solidFill>
              <a:cs typeface="+mn-ea"/>
              <a:sym typeface="+mn-lt"/>
            </a:endParaRPr>
          </a:p>
        </p:txBody>
      </p:sp>
      <p:sp>
        <p:nvSpPr>
          <p:cNvPr id="74" name="矩形 73"/>
          <p:cNvSpPr/>
          <p:nvPr/>
        </p:nvSpPr>
        <p:spPr>
          <a:xfrm>
            <a:off x="1917185" y="2784808"/>
            <a:ext cx="863829" cy="2951418"/>
          </a:xfrm>
          <a:prstGeom prst="rect">
            <a:avLst/>
          </a:prstGeom>
          <a:solidFill>
            <a:sysClr val="window" lastClr="FFFFFF">
              <a:lumMod val="65000"/>
            </a:sysClr>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75" name="矩形 74"/>
          <p:cNvSpPr/>
          <p:nvPr/>
        </p:nvSpPr>
        <p:spPr>
          <a:xfrm>
            <a:off x="1917185" y="3768611"/>
            <a:ext cx="863829" cy="1967614"/>
          </a:xfrm>
          <a:prstGeom prst="rect">
            <a:avLst/>
          </a:prstGeom>
          <a:solidFill>
            <a:srgbClr val="371D1F"/>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76" name="矩形 75"/>
          <p:cNvSpPr/>
          <p:nvPr/>
        </p:nvSpPr>
        <p:spPr>
          <a:xfrm>
            <a:off x="3384534" y="3768610"/>
            <a:ext cx="863829" cy="1967613"/>
          </a:xfrm>
          <a:prstGeom prst="rect">
            <a:avLst/>
          </a:prstGeom>
          <a:solidFill>
            <a:sysClr val="window" lastClr="FFFFFF">
              <a:lumMod val="65000"/>
            </a:sysClr>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77" name="矩形 76"/>
          <p:cNvSpPr/>
          <p:nvPr/>
        </p:nvSpPr>
        <p:spPr>
          <a:xfrm>
            <a:off x="3384534" y="4352816"/>
            <a:ext cx="863829" cy="1383408"/>
          </a:xfrm>
          <a:prstGeom prst="rect">
            <a:avLst/>
          </a:prstGeom>
          <a:solidFill>
            <a:srgbClr val="371D1F"/>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78" name="矩形 77"/>
          <p:cNvSpPr/>
          <p:nvPr/>
        </p:nvSpPr>
        <p:spPr>
          <a:xfrm>
            <a:off x="4865028" y="3276706"/>
            <a:ext cx="863829" cy="2459517"/>
          </a:xfrm>
          <a:prstGeom prst="rect">
            <a:avLst/>
          </a:prstGeom>
          <a:solidFill>
            <a:sysClr val="window" lastClr="FFFFFF">
              <a:lumMod val="65000"/>
            </a:sysClr>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79" name="矩形 78"/>
          <p:cNvSpPr/>
          <p:nvPr/>
        </p:nvSpPr>
        <p:spPr>
          <a:xfrm>
            <a:off x="4865028" y="4100868"/>
            <a:ext cx="863829" cy="1635357"/>
          </a:xfrm>
          <a:prstGeom prst="rect">
            <a:avLst/>
          </a:prstGeom>
          <a:solidFill>
            <a:srgbClr val="371D1F"/>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80" name="矩形 79"/>
          <p:cNvSpPr/>
          <p:nvPr/>
        </p:nvSpPr>
        <p:spPr>
          <a:xfrm>
            <a:off x="6353473" y="2292903"/>
            <a:ext cx="863829" cy="3443321"/>
          </a:xfrm>
          <a:prstGeom prst="rect">
            <a:avLst/>
          </a:prstGeom>
          <a:solidFill>
            <a:sysClr val="window" lastClr="FFFFFF">
              <a:lumMod val="65000"/>
            </a:sysClr>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81" name="矩形 80"/>
          <p:cNvSpPr/>
          <p:nvPr/>
        </p:nvSpPr>
        <p:spPr>
          <a:xfrm>
            <a:off x="6353473" y="2565171"/>
            <a:ext cx="863829" cy="3171053"/>
          </a:xfrm>
          <a:prstGeom prst="rect">
            <a:avLst/>
          </a:prstGeom>
          <a:solidFill>
            <a:srgbClr val="371D1F"/>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82" name="TextBox 47"/>
          <p:cNvSpPr txBox="1"/>
          <p:nvPr/>
        </p:nvSpPr>
        <p:spPr>
          <a:xfrm>
            <a:off x="8111603" y="2277228"/>
            <a:ext cx="3263355" cy="923330"/>
          </a:xfrm>
          <a:prstGeom prst="rect">
            <a:avLst/>
          </a:prstGeom>
          <a:noFill/>
        </p:spPr>
        <p:txBody>
          <a:bodyPr wrap="square" lIns="0" tIns="0" rIns="0" bIns="0" rtlCol="0">
            <a:spAutoFit/>
          </a:bodyPr>
          <a:lstStyle/>
          <a:p>
            <a:pPr algn="just" defTabSz="1217930"/>
            <a:r>
              <a:rPr lang="zh-CN" altLang="en-US" sz="1200" dirty="0">
                <a:solidFill>
                  <a:srgbClr val="000000">
                    <a:lumMod val="75000"/>
                    <a:lumOff val="25000"/>
                  </a:srgbClr>
                </a:solidFill>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83" name="TextBox 48"/>
          <p:cNvSpPr txBox="1"/>
          <p:nvPr/>
        </p:nvSpPr>
        <p:spPr>
          <a:xfrm>
            <a:off x="8111605" y="1631756"/>
            <a:ext cx="2744943" cy="409984"/>
          </a:xfrm>
          <a:prstGeom prst="rect">
            <a:avLst/>
          </a:prstGeom>
          <a:noFill/>
        </p:spPr>
        <p:txBody>
          <a:bodyPr wrap="square" lIns="0" tIns="0" rIns="0" bIns="0" rtlCol="0">
            <a:spAutoFit/>
          </a:bodyPr>
          <a:lstStyle/>
          <a:p>
            <a:pPr defTabSz="1217930"/>
            <a:r>
              <a:rPr lang="zh-CN" altLang="en-US" sz="2665" b="1" dirty="0">
                <a:solidFill>
                  <a:srgbClr val="371D1F"/>
                </a:solidFill>
                <a:cs typeface="+mn-ea"/>
                <a:sym typeface="+mn-lt"/>
              </a:rPr>
              <a:t>点击输入标题文本</a:t>
            </a:r>
          </a:p>
        </p:txBody>
      </p:sp>
      <p:sp>
        <p:nvSpPr>
          <p:cNvPr id="84" name="TextBox 49"/>
          <p:cNvSpPr txBox="1"/>
          <p:nvPr/>
        </p:nvSpPr>
        <p:spPr>
          <a:xfrm>
            <a:off x="8081134" y="3745896"/>
            <a:ext cx="3032887" cy="615425"/>
          </a:xfrm>
          <a:prstGeom prst="rect">
            <a:avLst/>
          </a:prstGeom>
          <a:noFill/>
        </p:spPr>
        <p:txBody>
          <a:bodyPr wrap="square" lIns="0" tIns="0" rIns="0" bIns="0" rtlCol="0">
            <a:spAutoFit/>
          </a:bodyPr>
          <a:lstStyle/>
          <a:p>
            <a:pPr defTabSz="1217930"/>
            <a:r>
              <a:rPr lang="en-US" altLang="zh-CN" sz="4000" dirty="0">
                <a:solidFill>
                  <a:srgbClr val="371D1F"/>
                </a:solidFill>
                <a:cs typeface="+mn-ea"/>
                <a:sym typeface="+mn-lt"/>
              </a:rPr>
              <a:t>10,000,000</a:t>
            </a:r>
            <a:endParaRPr lang="zh-CN" altLang="en-US" sz="4000" dirty="0">
              <a:solidFill>
                <a:srgbClr val="371D1F"/>
              </a:solidFill>
              <a:cs typeface="+mn-ea"/>
              <a:sym typeface="+mn-lt"/>
            </a:endParaRPr>
          </a:p>
        </p:txBody>
      </p:sp>
      <p:sp>
        <p:nvSpPr>
          <p:cNvPr id="85" name="TextBox 51"/>
          <p:cNvSpPr txBox="1"/>
          <p:nvPr/>
        </p:nvSpPr>
        <p:spPr>
          <a:xfrm>
            <a:off x="8111602" y="3429776"/>
            <a:ext cx="1919621" cy="287002"/>
          </a:xfrm>
          <a:prstGeom prst="rect">
            <a:avLst/>
          </a:prstGeom>
          <a:noFill/>
        </p:spPr>
        <p:txBody>
          <a:bodyPr wrap="square" lIns="0" tIns="0" rIns="0" bIns="0" rtlCol="0">
            <a:spAutoFit/>
          </a:bodyPr>
          <a:lstStyle/>
          <a:p>
            <a:pPr defTabSz="1217930"/>
            <a:r>
              <a:rPr lang="zh-CN" altLang="en-US" sz="1865" b="1" dirty="0">
                <a:solidFill>
                  <a:srgbClr val="371D1F"/>
                </a:solidFill>
                <a:cs typeface="+mn-ea"/>
                <a:sym typeface="+mn-lt"/>
              </a:rPr>
              <a:t>全年总额：</a:t>
            </a:r>
          </a:p>
        </p:txBody>
      </p:sp>
      <p:sp>
        <p:nvSpPr>
          <p:cNvPr id="86" name="矩形 85"/>
          <p:cNvSpPr/>
          <p:nvPr/>
        </p:nvSpPr>
        <p:spPr>
          <a:xfrm>
            <a:off x="8142072" y="5005205"/>
            <a:ext cx="242011" cy="242011"/>
          </a:xfrm>
          <a:prstGeom prst="rect">
            <a:avLst/>
          </a:prstGeom>
          <a:solidFill>
            <a:sysClr val="window" lastClr="FFFFFF">
              <a:lumMod val="65000"/>
            </a:sysClr>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87" name="矩形 86"/>
          <p:cNvSpPr/>
          <p:nvPr/>
        </p:nvSpPr>
        <p:spPr>
          <a:xfrm>
            <a:off x="8142072" y="5466287"/>
            <a:ext cx="242011" cy="242011"/>
          </a:xfrm>
          <a:prstGeom prst="rect">
            <a:avLst/>
          </a:prstGeom>
          <a:solidFill>
            <a:srgbClr val="18497E"/>
          </a:solidFill>
          <a:ln w="25400" cap="flat" cmpd="sng" algn="ctr">
            <a:noFill/>
            <a:prstDash val="solid"/>
          </a:ln>
          <a:effectLst/>
        </p:spPr>
        <p:txBody>
          <a:bodyPr rtlCol="0" anchor="ctr"/>
          <a:lstStyle/>
          <a:p>
            <a:pPr algn="ctr" defTabSz="1217930">
              <a:defRPr/>
            </a:pPr>
            <a:endParaRPr lang="zh-CN" altLang="en-US" sz="3200" kern="0">
              <a:solidFill>
                <a:prstClr val="white"/>
              </a:solidFill>
              <a:cs typeface="+mn-ea"/>
              <a:sym typeface="+mn-lt"/>
            </a:endParaRPr>
          </a:p>
        </p:txBody>
      </p:sp>
      <p:sp>
        <p:nvSpPr>
          <p:cNvPr id="88" name="TextBox 54"/>
          <p:cNvSpPr txBox="1"/>
          <p:nvPr/>
        </p:nvSpPr>
        <p:spPr>
          <a:xfrm>
            <a:off x="8549288" y="4982243"/>
            <a:ext cx="846309" cy="287002"/>
          </a:xfrm>
          <a:prstGeom prst="rect">
            <a:avLst/>
          </a:prstGeom>
          <a:noFill/>
        </p:spPr>
        <p:txBody>
          <a:bodyPr wrap="square" lIns="0" tIns="0" rIns="0" bIns="0" rtlCol="0">
            <a:spAutoFit/>
          </a:bodyPr>
          <a:lstStyle/>
          <a:p>
            <a:pPr defTabSz="1217930"/>
            <a:r>
              <a:rPr lang="zh-CN" altLang="en-US" sz="1865" b="1" dirty="0">
                <a:solidFill>
                  <a:prstClr val="white">
                    <a:lumMod val="65000"/>
                  </a:prstClr>
                </a:solidFill>
                <a:cs typeface="+mn-ea"/>
                <a:sym typeface="+mn-lt"/>
              </a:rPr>
              <a:t>计划数</a:t>
            </a:r>
          </a:p>
        </p:txBody>
      </p:sp>
      <p:sp>
        <p:nvSpPr>
          <p:cNvPr id="89" name="TextBox 55"/>
          <p:cNvSpPr txBox="1"/>
          <p:nvPr/>
        </p:nvSpPr>
        <p:spPr>
          <a:xfrm>
            <a:off x="8549288" y="5441165"/>
            <a:ext cx="846309" cy="287002"/>
          </a:xfrm>
          <a:prstGeom prst="rect">
            <a:avLst/>
          </a:prstGeom>
          <a:noFill/>
        </p:spPr>
        <p:txBody>
          <a:bodyPr wrap="square" lIns="0" tIns="0" rIns="0" bIns="0" rtlCol="0">
            <a:spAutoFit/>
          </a:bodyPr>
          <a:lstStyle/>
          <a:p>
            <a:pPr defTabSz="1217930"/>
            <a:r>
              <a:rPr lang="zh-CN" altLang="en-US" sz="1865" b="1" dirty="0">
                <a:solidFill>
                  <a:srgbClr val="371D1F"/>
                </a:solidFill>
                <a:cs typeface="+mn-ea"/>
                <a:sym typeface="+mn-lt"/>
              </a:rPr>
              <a:t>实际数</a:t>
            </a:r>
          </a:p>
        </p:txBody>
      </p:sp>
      <p:sp>
        <p:nvSpPr>
          <p:cNvPr id="90" name="TextBox 9"/>
          <p:cNvSpPr txBox="1">
            <a:spLocks noChangeArrowheads="1"/>
          </p:cNvSpPr>
          <p:nvPr/>
        </p:nvSpPr>
        <p:spPr bwMode="auto">
          <a:xfrm>
            <a:off x="1980413" y="3926476"/>
            <a:ext cx="737381" cy="40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7930"/>
            <a:r>
              <a:rPr lang="en-US" altLang="zh-CN" sz="2665" b="1" dirty="0">
                <a:solidFill>
                  <a:prstClr val="white"/>
                </a:solidFill>
                <a:latin typeface="+mn-lt"/>
                <a:ea typeface="+mn-ea"/>
                <a:cs typeface="+mn-ea"/>
                <a:sym typeface="+mn-lt"/>
              </a:rPr>
              <a:t>53%</a:t>
            </a:r>
            <a:endParaRPr lang="zh-CN" altLang="en-US" sz="2665" b="1" dirty="0">
              <a:solidFill>
                <a:prstClr val="white"/>
              </a:solidFill>
              <a:latin typeface="+mn-lt"/>
              <a:ea typeface="+mn-ea"/>
              <a:cs typeface="+mn-ea"/>
              <a:sym typeface="+mn-lt"/>
            </a:endParaRPr>
          </a:p>
        </p:txBody>
      </p:sp>
      <p:sp>
        <p:nvSpPr>
          <p:cNvPr id="91" name="TextBox 9"/>
          <p:cNvSpPr txBox="1">
            <a:spLocks noChangeArrowheads="1"/>
          </p:cNvSpPr>
          <p:nvPr/>
        </p:nvSpPr>
        <p:spPr bwMode="auto">
          <a:xfrm>
            <a:off x="3447761" y="4495341"/>
            <a:ext cx="737381" cy="40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7930"/>
            <a:r>
              <a:rPr lang="en-US" altLang="zh-CN" sz="2665" b="1" dirty="0">
                <a:solidFill>
                  <a:prstClr val="white"/>
                </a:solidFill>
                <a:latin typeface="+mn-lt"/>
                <a:ea typeface="+mn-ea"/>
                <a:cs typeface="+mn-ea"/>
                <a:sym typeface="+mn-lt"/>
              </a:rPr>
              <a:t>72%</a:t>
            </a:r>
            <a:endParaRPr lang="zh-CN" altLang="en-US" sz="2665" b="1" dirty="0">
              <a:solidFill>
                <a:prstClr val="white"/>
              </a:solidFill>
              <a:latin typeface="+mn-lt"/>
              <a:ea typeface="+mn-ea"/>
              <a:cs typeface="+mn-ea"/>
              <a:sym typeface="+mn-lt"/>
            </a:endParaRPr>
          </a:p>
        </p:txBody>
      </p:sp>
      <p:sp>
        <p:nvSpPr>
          <p:cNvPr id="92" name="TextBox 9"/>
          <p:cNvSpPr txBox="1">
            <a:spLocks noChangeArrowheads="1"/>
          </p:cNvSpPr>
          <p:nvPr/>
        </p:nvSpPr>
        <p:spPr bwMode="auto">
          <a:xfrm>
            <a:off x="4928255" y="4238185"/>
            <a:ext cx="737381" cy="40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7930"/>
            <a:r>
              <a:rPr lang="en-US" altLang="zh-CN" sz="2665" b="1" dirty="0">
                <a:solidFill>
                  <a:prstClr val="white"/>
                </a:solidFill>
                <a:latin typeface="+mn-lt"/>
                <a:ea typeface="+mn-ea"/>
                <a:cs typeface="+mn-ea"/>
                <a:sym typeface="+mn-lt"/>
              </a:rPr>
              <a:t>60%</a:t>
            </a:r>
            <a:endParaRPr lang="zh-CN" altLang="en-US" sz="2665" b="1" dirty="0">
              <a:solidFill>
                <a:prstClr val="white"/>
              </a:solidFill>
              <a:latin typeface="+mn-lt"/>
              <a:ea typeface="+mn-ea"/>
              <a:cs typeface="+mn-ea"/>
              <a:sym typeface="+mn-lt"/>
            </a:endParaRPr>
          </a:p>
        </p:txBody>
      </p:sp>
      <p:sp>
        <p:nvSpPr>
          <p:cNvPr id="93" name="TextBox 9"/>
          <p:cNvSpPr txBox="1">
            <a:spLocks noChangeArrowheads="1"/>
          </p:cNvSpPr>
          <p:nvPr/>
        </p:nvSpPr>
        <p:spPr bwMode="auto">
          <a:xfrm>
            <a:off x="6416701" y="2697812"/>
            <a:ext cx="737381" cy="40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7930"/>
            <a:r>
              <a:rPr lang="en-US" altLang="zh-CN" sz="2665" b="1" dirty="0">
                <a:solidFill>
                  <a:prstClr val="white"/>
                </a:solidFill>
                <a:latin typeface="+mn-lt"/>
                <a:ea typeface="+mn-ea"/>
                <a:cs typeface="+mn-ea"/>
                <a:sym typeface="+mn-lt"/>
              </a:rPr>
              <a:t>90%</a:t>
            </a:r>
            <a:endParaRPr lang="zh-CN" altLang="en-US" sz="2665" b="1" dirty="0">
              <a:solidFill>
                <a:prstClr val="whit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100" fill="hold"/>
                                        <p:tgtEl>
                                          <p:spTgt spid="73"/>
                                        </p:tgtEl>
                                        <p:attrNameLst>
                                          <p:attrName>ppt_x</p:attrName>
                                        </p:attrNameLst>
                                      </p:cBhvr>
                                      <p:tavLst>
                                        <p:tav tm="0">
                                          <p:val>
                                            <p:strVal val="0-#ppt_w/2"/>
                                          </p:val>
                                        </p:tav>
                                        <p:tav tm="100000">
                                          <p:val>
                                            <p:strVal val="#ppt_x"/>
                                          </p:val>
                                        </p:tav>
                                      </p:tavLst>
                                    </p:anim>
                                    <p:anim calcmode="lin" valueType="num">
                                      <p:cBhvr additive="base">
                                        <p:cTn id="17" dur="100" fill="hold"/>
                                        <p:tgtEl>
                                          <p:spTgt spid="7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 fill="hold"/>
                                        <p:tgtEl>
                                          <p:spTgt spid="52"/>
                                        </p:tgtEl>
                                        <p:attrNameLst>
                                          <p:attrName>ppt_x</p:attrName>
                                        </p:attrNameLst>
                                      </p:cBhvr>
                                      <p:tavLst>
                                        <p:tav tm="0">
                                          <p:val>
                                            <p:strVal val="0-#ppt_w/2"/>
                                          </p:val>
                                        </p:tav>
                                        <p:tav tm="100000">
                                          <p:val>
                                            <p:strVal val="#ppt_x"/>
                                          </p:val>
                                        </p:tav>
                                      </p:tavLst>
                                    </p:anim>
                                    <p:anim calcmode="lin" valueType="num">
                                      <p:cBhvr additive="base">
                                        <p:cTn id="22" dur="100" fill="hold"/>
                                        <p:tgtEl>
                                          <p:spTgt spid="5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 fill="hold"/>
                                        <p:tgtEl>
                                          <p:spTgt spid="56"/>
                                        </p:tgtEl>
                                        <p:attrNameLst>
                                          <p:attrName>ppt_x</p:attrName>
                                        </p:attrNameLst>
                                      </p:cBhvr>
                                      <p:tavLst>
                                        <p:tav tm="0">
                                          <p:val>
                                            <p:strVal val="0-#ppt_w/2"/>
                                          </p:val>
                                        </p:tav>
                                        <p:tav tm="100000">
                                          <p:val>
                                            <p:strVal val="#ppt_x"/>
                                          </p:val>
                                        </p:tav>
                                      </p:tavLst>
                                    </p:anim>
                                    <p:anim calcmode="lin" valueType="num">
                                      <p:cBhvr additive="base">
                                        <p:cTn id="27" dur="1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100" fill="hold"/>
                                        <p:tgtEl>
                                          <p:spTgt spid="57"/>
                                        </p:tgtEl>
                                        <p:attrNameLst>
                                          <p:attrName>ppt_x</p:attrName>
                                        </p:attrNameLst>
                                      </p:cBhvr>
                                      <p:tavLst>
                                        <p:tav tm="0">
                                          <p:val>
                                            <p:strVal val="0-#ppt_w/2"/>
                                          </p:val>
                                        </p:tav>
                                        <p:tav tm="100000">
                                          <p:val>
                                            <p:strVal val="#ppt_x"/>
                                          </p:val>
                                        </p:tav>
                                      </p:tavLst>
                                    </p:anim>
                                    <p:anim calcmode="lin" valueType="num">
                                      <p:cBhvr additive="base">
                                        <p:cTn id="32" dur="100" fill="hold"/>
                                        <p:tgtEl>
                                          <p:spTgt spid="5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100" fill="hold"/>
                                        <p:tgtEl>
                                          <p:spTgt spid="58"/>
                                        </p:tgtEl>
                                        <p:attrNameLst>
                                          <p:attrName>ppt_x</p:attrName>
                                        </p:attrNameLst>
                                      </p:cBhvr>
                                      <p:tavLst>
                                        <p:tav tm="0">
                                          <p:val>
                                            <p:strVal val="0-#ppt_w/2"/>
                                          </p:val>
                                        </p:tav>
                                        <p:tav tm="100000">
                                          <p:val>
                                            <p:strVal val="#ppt_x"/>
                                          </p:val>
                                        </p:tav>
                                      </p:tavLst>
                                    </p:anim>
                                    <p:anim calcmode="lin" valueType="num">
                                      <p:cBhvr additive="base">
                                        <p:cTn id="37" dur="100" fill="hold"/>
                                        <p:tgtEl>
                                          <p:spTgt spid="5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100" fill="hold"/>
                                        <p:tgtEl>
                                          <p:spTgt spid="59"/>
                                        </p:tgtEl>
                                        <p:attrNameLst>
                                          <p:attrName>ppt_x</p:attrName>
                                        </p:attrNameLst>
                                      </p:cBhvr>
                                      <p:tavLst>
                                        <p:tav tm="0">
                                          <p:val>
                                            <p:strVal val="0-#ppt_w/2"/>
                                          </p:val>
                                        </p:tav>
                                        <p:tav tm="100000">
                                          <p:val>
                                            <p:strVal val="#ppt_x"/>
                                          </p:val>
                                        </p:tav>
                                      </p:tavLst>
                                    </p:anim>
                                    <p:anim calcmode="lin" valueType="num">
                                      <p:cBhvr additive="base">
                                        <p:cTn id="42" dur="100" fill="hold"/>
                                        <p:tgtEl>
                                          <p:spTgt spid="59"/>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100" fill="hold"/>
                                        <p:tgtEl>
                                          <p:spTgt spid="60"/>
                                        </p:tgtEl>
                                        <p:attrNameLst>
                                          <p:attrName>ppt_x</p:attrName>
                                        </p:attrNameLst>
                                      </p:cBhvr>
                                      <p:tavLst>
                                        <p:tav tm="0">
                                          <p:val>
                                            <p:strVal val="0-#ppt_w/2"/>
                                          </p:val>
                                        </p:tav>
                                        <p:tav tm="100000">
                                          <p:val>
                                            <p:strVal val="#ppt_x"/>
                                          </p:val>
                                        </p:tav>
                                      </p:tavLst>
                                    </p:anim>
                                    <p:anim calcmode="lin" valueType="num">
                                      <p:cBhvr additive="base">
                                        <p:cTn id="47" dur="100" fill="hold"/>
                                        <p:tgtEl>
                                          <p:spTgt spid="60"/>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100" fill="hold"/>
                                        <p:tgtEl>
                                          <p:spTgt spid="61"/>
                                        </p:tgtEl>
                                        <p:attrNameLst>
                                          <p:attrName>ppt_x</p:attrName>
                                        </p:attrNameLst>
                                      </p:cBhvr>
                                      <p:tavLst>
                                        <p:tav tm="0">
                                          <p:val>
                                            <p:strVal val="0-#ppt_w/2"/>
                                          </p:val>
                                        </p:tav>
                                        <p:tav tm="100000">
                                          <p:val>
                                            <p:strVal val="#ppt_x"/>
                                          </p:val>
                                        </p:tav>
                                      </p:tavLst>
                                    </p:anim>
                                    <p:anim calcmode="lin" valueType="num">
                                      <p:cBhvr additive="base">
                                        <p:cTn id="52" dur="100" fill="hold"/>
                                        <p:tgtEl>
                                          <p:spTgt spid="61"/>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additive="base">
                                        <p:cTn id="56" dur="100" fill="hold"/>
                                        <p:tgtEl>
                                          <p:spTgt spid="72"/>
                                        </p:tgtEl>
                                        <p:attrNameLst>
                                          <p:attrName>ppt_x</p:attrName>
                                        </p:attrNameLst>
                                      </p:cBhvr>
                                      <p:tavLst>
                                        <p:tav tm="0">
                                          <p:val>
                                            <p:strVal val="0-#ppt_w/2"/>
                                          </p:val>
                                        </p:tav>
                                        <p:tav tm="100000">
                                          <p:val>
                                            <p:strVal val="#ppt_x"/>
                                          </p:val>
                                        </p:tav>
                                      </p:tavLst>
                                    </p:anim>
                                    <p:anim calcmode="lin" valueType="num">
                                      <p:cBhvr additive="base">
                                        <p:cTn id="57" dur="100" fill="hold"/>
                                        <p:tgtEl>
                                          <p:spTgt spid="7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200" fill="hold"/>
                                        <p:tgtEl>
                                          <p:spTgt spid="51"/>
                                        </p:tgtEl>
                                        <p:attrNameLst>
                                          <p:attrName>ppt_x</p:attrName>
                                        </p:attrNameLst>
                                      </p:cBhvr>
                                      <p:tavLst>
                                        <p:tav tm="0">
                                          <p:val>
                                            <p:strVal val="0-#ppt_w/2"/>
                                          </p:val>
                                        </p:tav>
                                        <p:tav tm="100000">
                                          <p:val>
                                            <p:strVal val="#ppt_x"/>
                                          </p:val>
                                        </p:tav>
                                      </p:tavLst>
                                    </p:anim>
                                    <p:anim calcmode="lin" valueType="num">
                                      <p:cBhvr additive="base">
                                        <p:cTn id="62" dur="2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wipe(down)">
                                      <p:cBhvr>
                                        <p:cTn id="66" dur="300"/>
                                        <p:tgtEl>
                                          <p:spTgt spid="74"/>
                                        </p:tgtEl>
                                      </p:cBhvr>
                                    </p:animEffect>
                                  </p:childTnLst>
                                </p:cTn>
                              </p:par>
                            </p:childTnLst>
                          </p:cTn>
                        </p:par>
                        <p:par>
                          <p:cTn id="67" fill="hold">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down)">
                                      <p:cBhvr>
                                        <p:cTn id="70" dur="800"/>
                                        <p:tgtEl>
                                          <p:spTgt spid="75"/>
                                        </p:tgtEl>
                                      </p:cBhvr>
                                    </p:animEffect>
                                  </p:childTnLst>
                                </p:cTn>
                              </p:par>
                            </p:childTnLst>
                          </p:cTn>
                        </p:par>
                        <p:par>
                          <p:cTn id="71" fill="hold">
                            <p:stCondLst>
                              <p:cond delay="7500"/>
                            </p:stCondLst>
                            <p:childTnLst>
                              <p:par>
                                <p:cTn id="72" presetID="2" presetClass="entr" presetSubtype="8"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200" fill="hold"/>
                                        <p:tgtEl>
                                          <p:spTgt spid="53"/>
                                        </p:tgtEl>
                                        <p:attrNameLst>
                                          <p:attrName>ppt_x</p:attrName>
                                        </p:attrNameLst>
                                      </p:cBhvr>
                                      <p:tavLst>
                                        <p:tav tm="0">
                                          <p:val>
                                            <p:strVal val="0-#ppt_w/2"/>
                                          </p:val>
                                        </p:tav>
                                        <p:tav tm="100000">
                                          <p:val>
                                            <p:strVal val="#ppt_x"/>
                                          </p:val>
                                        </p:tav>
                                      </p:tavLst>
                                    </p:anim>
                                    <p:anim calcmode="lin" valueType="num">
                                      <p:cBhvr additive="base">
                                        <p:cTn id="75" dur="200" fill="hold"/>
                                        <p:tgtEl>
                                          <p:spTgt spid="53"/>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2" presetClass="entr" presetSubtype="4"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wipe(down)">
                                      <p:cBhvr>
                                        <p:cTn id="79" dur="300"/>
                                        <p:tgtEl>
                                          <p:spTgt spid="76"/>
                                        </p:tgtEl>
                                      </p:cBhvr>
                                    </p:animEffect>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ipe(down)">
                                      <p:cBhvr>
                                        <p:cTn id="83" dur="800"/>
                                        <p:tgtEl>
                                          <p:spTgt spid="77"/>
                                        </p:tgtEl>
                                      </p:cBhvr>
                                    </p:animEffect>
                                  </p:childTnLst>
                                </p:cTn>
                              </p:par>
                            </p:childTnLst>
                          </p:cTn>
                        </p:par>
                        <p:par>
                          <p:cTn id="84" fill="hold">
                            <p:stCondLst>
                              <p:cond delay="9500"/>
                            </p:stCondLst>
                            <p:childTnLst>
                              <p:par>
                                <p:cTn id="85" presetID="2" presetClass="entr" presetSubtype="8"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200" fill="hold"/>
                                        <p:tgtEl>
                                          <p:spTgt spid="54"/>
                                        </p:tgtEl>
                                        <p:attrNameLst>
                                          <p:attrName>ppt_x</p:attrName>
                                        </p:attrNameLst>
                                      </p:cBhvr>
                                      <p:tavLst>
                                        <p:tav tm="0">
                                          <p:val>
                                            <p:strVal val="0-#ppt_w/2"/>
                                          </p:val>
                                        </p:tav>
                                        <p:tav tm="100000">
                                          <p:val>
                                            <p:strVal val="#ppt_x"/>
                                          </p:val>
                                        </p:tav>
                                      </p:tavLst>
                                    </p:anim>
                                    <p:anim calcmode="lin" valueType="num">
                                      <p:cBhvr additive="base">
                                        <p:cTn id="88" dur="200" fill="hold"/>
                                        <p:tgtEl>
                                          <p:spTgt spid="54"/>
                                        </p:tgtEl>
                                        <p:attrNameLst>
                                          <p:attrName>ppt_y</p:attrName>
                                        </p:attrNameLst>
                                      </p:cBhvr>
                                      <p:tavLst>
                                        <p:tav tm="0">
                                          <p:val>
                                            <p:strVal val="#ppt_y"/>
                                          </p:val>
                                        </p:tav>
                                        <p:tav tm="100000">
                                          <p:val>
                                            <p:strVal val="#ppt_y"/>
                                          </p:val>
                                        </p:tav>
                                      </p:tavLst>
                                    </p:anim>
                                  </p:childTnLst>
                                </p:cTn>
                              </p:par>
                            </p:childTnLst>
                          </p:cTn>
                        </p:par>
                        <p:par>
                          <p:cTn id="89" fill="hold">
                            <p:stCondLst>
                              <p:cond delay="10000"/>
                            </p:stCondLst>
                            <p:childTnLst>
                              <p:par>
                                <p:cTn id="90" presetID="2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wipe(down)">
                                      <p:cBhvr>
                                        <p:cTn id="92" dur="300"/>
                                        <p:tgtEl>
                                          <p:spTgt spid="78"/>
                                        </p:tgtEl>
                                      </p:cBhvr>
                                    </p:animEffect>
                                  </p:childTnLst>
                                </p:cTn>
                              </p:par>
                            </p:childTnLst>
                          </p:cTn>
                        </p:par>
                        <p:par>
                          <p:cTn id="93" fill="hold">
                            <p:stCondLst>
                              <p:cond delay="10500"/>
                            </p:stCondLst>
                            <p:childTnLst>
                              <p:par>
                                <p:cTn id="94" presetID="22" presetClass="entr" presetSubtype="4"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800"/>
                                        <p:tgtEl>
                                          <p:spTgt spid="79"/>
                                        </p:tgtEl>
                                      </p:cBhvr>
                                    </p:animEffect>
                                  </p:childTnLst>
                                </p:cTn>
                              </p:par>
                            </p:childTnLst>
                          </p:cTn>
                        </p:par>
                        <p:par>
                          <p:cTn id="97" fill="hold">
                            <p:stCondLst>
                              <p:cond delay="11500"/>
                            </p:stCondLst>
                            <p:childTnLst>
                              <p:par>
                                <p:cTn id="98" presetID="2" presetClass="entr" presetSubtype="8" fill="hold" grpId="0" nodeType="afterEffect">
                                  <p:stCondLst>
                                    <p:cond delay="0"/>
                                  </p:stCondLst>
                                  <p:childTnLst>
                                    <p:set>
                                      <p:cBhvr>
                                        <p:cTn id="99" dur="1" fill="hold">
                                          <p:stCondLst>
                                            <p:cond delay="0"/>
                                          </p:stCondLst>
                                        </p:cTn>
                                        <p:tgtEl>
                                          <p:spTgt spid="55"/>
                                        </p:tgtEl>
                                        <p:attrNameLst>
                                          <p:attrName>style.visibility</p:attrName>
                                        </p:attrNameLst>
                                      </p:cBhvr>
                                      <p:to>
                                        <p:strVal val="visible"/>
                                      </p:to>
                                    </p:set>
                                    <p:anim calcmode="lin" valueType="num">
                                      <p:cBhvr additive="base">
                                        <p:cTn id="100" dur="200" fill="hold"/>
                                        <p:tgtEl>
                                          <p:spTgt spid="55"/>
                                        </p:tgtEl>
                                        <p:attrNameLst>
                                          <p:attrName>ppt_x</p:attrName>
                                        </p:attrNameLst>
                                      </p:cBhvr>
                                      <p:tavLst>
                                        <p:tav tm="0">
                                          <p:val>
                                            <p:strVal val="0-#ppt_w/2"/>
                                          </p:val>
                                        </p:tav>
                                        <p:tav tm="100000">
                                          <p:val>
                                            <p:strVal val="#ppt_x"/>
                                          </p:val>
                                        </p:tav>
                                      </p:tavLst>
                                    </p:anim>
                                    <p:anim calcmode="lin" valueType="num">
                                      <p:cBhvr additive="base">
                                        <p:cTn id="101" dur="200" fill="hold"/>
                                        <p:tgtEl>
                                          <p:spTgt spid="55"/>
                                        </p:tgtEl>
                                        <p:attrNameLst>
                                          <p:attrName>ppt_y</p:attrName>
                                        </p:attrNameLst>
                                      </p:cBhvr>
                                      <p:tavLst>
                                        <p:tav tm="0">
                                          <p:val>
                                            <p:strVal val="#ppt_y"/>
                                          </p:val>
                                        </p:tav>
                                        <p:tav tm="100000">
                                          <p:val>
                                            <p:strVal val="#ppt_y"/>
                                          </p:val>
                                        </p:tav>
                                      </p:tavLst>
                                    </p:anim>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wipe(down)">
                                      <p:cBhvr>
                                        <p:cTn id="105" dur="300"/>
                                        <p:tgtEl>
                                          <p:spTgt spid="80"/>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wipe(down)">
                                      <p:cBhvr>
                                        <p:cTn id="109" dur="800"/>
                                        <p:tgtEl>
                                          <p:spTgt spid="81"/>
                                        </p:tgtEl>
                                      </p:cBhvr>
                                    </p:animEffect>
                                  </p:childTnLst>
                                </p:cTn>
                              </p:par>
                            </p:childTnLst>
                          </p:cTn>
                        </p:par>
                        <p:par>
                          <p:cTn id="110" fill="hold">
                            <p:stCondLst>
                              <p:cond delay="13500"/>
                            </p:stCondLst>
                            <p:childTnLst>
                              <p:par>
                                <p:cTn id="111" presetID="2" presetClass="entr" presetSubtype="2" fill="hold" grpId="0" nodeType="afterEffect">
                                  <p:stCondLst>
                                    <p:cond delay="0"/>
                                  </p:stCondLst>
                                  <p:childTnLst>
                                    <p:set>
                                      <p:cBhvr>
                                        <p:cTn id="112" dur="1" fill="hold">
                                          <p:stCondLst>
                                            <p:cond delay="0"/>
                                          </p:stCondLst>
                                        </p:cTn>
                                        <p:tgtEl>
                                          <p:spTgt spid="83"/>
                                        </p:tgtEl>
                                        <p:attrNameLst>
                                          <p:attrName>style.visibility</p:attrName>
                                        </p:attrNameLst>
                                      </p:cBhvr>
                                      <p:to>
                                        <p:strVal val="visible"/>
                                      </p:to>
                                    </p:set>
                                    <p:anim calcmode="lin" valueType="num">
                                      <p:cBhvr additive="base">
                                        <p:cTn id="113" dur="300" fill="hold"/>
                                        <p:tgtEl>
                                          <p:spTgt spid="83"/>
                                        </p:tgtEl>
                                        <p:attrNameLst>
                                          <p:attrName>ppt_x</p:attrName>
                                        </p:attrNameLst>
                                      </p:cBhvr>
                                      <p:tavLst>
                                        <p:tav tm="0">
                                          <p:val>
                                            <p:strVal val="1+#ppt_w/2"/>
                                          </p:val>
                                        </p:tav>
                                        <p:tav tm="100000">
                                          <p:val>
                                            <p:strVal val="#ppt_x"/>
                                          </p:val>
                                        </p:tav>
                                      </p:tavLst>
                                    </p:anim>
                                    <p:anim calcmode="lin" valueType="num">
                                      <p:cBhvr additive="base">
                                        <p:cTn id="114" dur="300" fill="hold"/>
                                        <p:tgtEl>
                                          <p:spTgt spid="83"/>
                                        </p:tgtEl>
                                        <p:attrNameLst>
                                          <p:attrName>ppt_y</p:attrName>
                                        </p:attrNameLst>
                                      </p:cBhvr>
                                      <p:tavLst>
                                        <p:tav tm="0">
                                          <p:val>
                                            <p:strVal val="#ppt_y"/>
                                          </p:val>
                                        </p:tav>
                                        <p:tav tm="100000">
                                          <p:val>
                                            <p:strVal val="#ppt_y"/>
                                          </p:val>
                                        </p:tav>
                                      </p:tavLst>
                                    </p:anim>
                                  </p:childTnLst>
                                </p:cTn>
                              </p:par>
                            </p:childTnLst>
                          </p:cTn>
                        </p:par>
                        <p:par>
                          <p:cTn id="115" fill="hold">
                            <p:stCondLst>
                              <p:cond delay="14000"/>
                            </p:stCondLst>
                            <p:childTnLst>
                              <p:par>
                                <p:cTn id="116" presetID="2" presetClass="entr" presetSubtype="2" fill="hold" grpId="0" nodeType="afterEffect">
                                  <p:stCondLst>
                                    <p:cond delay="0"/>
                                  </p:stCondLst>
                                  <p:childTnLst>
                                    <p:set>
                                      <p:cBhvr>
                                        <p:cTn id="117" dur="1" fill="hold">
                                          <p:stCondLst>
                                            <p:cond delay="0"/>
                                          </p:stCondLst>
                                        </p:cTn>
                                        <p:tgtEl>
                                          <p:spTgt spid="82"/>
                                        </p:tgtEl>
                                        <p:attrNameLst>
                                          <p:attrName>style.visibility</p:attrName>
                                        </p:attrNameLst>
                                      </p:cBhvr>
                                      <p:to>
                                        <p:strVal val="visible"/>
                                      </p:to>
                                    </p:set>
                                    <p:anim calcmode="lin" valueType="num">
                                      <p:cBhvr additive="base">
                                        <p:cTn id="118" dur="300" fill="hold"/>
                                        <p:tgtEl>
                                          <p:spTgt spid="82"/>
                                        </p:tgtEl>
                                        <p:attrNameLst>
                                          <p:attrName>ppt_x</p:attrName>
                                        </p:attrNameLst>
                                      </p:cBhvr>
                                      <p:tavLst>
                                        <p:tav tm="0">
                                          <p:val>
                                            <p:strVal val="1+#ppt_w/2"/>
                                          </p:val>
                                        </p:tav>
                                        <p:tav tm="100000">
                                          <p:val>
                                            <p:strVal val="#ppt_x"/>
                                          </p:val>
                                        </p:tav>
                                      </p:tavLst>
                                    </p:anim>
                                    <p:anim calcmode="lin" valueType="num">
                                      <p:cBhvr additive="base">
                                        <p:cTn id="119" dur="300" fill="hold"/>
                                        <p:tgtEl>
                                          <p:spTgt spid="82"/>
                                        </p:tgtEl>
                                        <p:attrNameLst>
                                          <p:attrName>ppt_y</p:attrName>
                                        </p:attrNameLst>
                                      </p:cBhvr>
                                      <p:tavLst>
                                        <p:tav tm="0">
                                          <p:val>
                                            <p:strVal val="#ppt_y"/>
                                          </p:val>
                                        </p:tav>
                                        <p:tav tm="100000">
                                          <p:val>
                                            <p:strVal val="#ppt_y"/>
                                          </p:val>
                                        </p:tav>
                                      </p:tavLst>
                                    </p:anim>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85"/>
                                        </p:tgtEl>
                                        <p:attrNameLst>
                                          <p:attrName>style.visibility</p:attrName>
                                        </p:attrNameLst>
                                      </p:cBhvr>
                                      <p:to>
                                        <p:strVal val="visible"/>
                                      </p:to>
                                    </p:set>
                                    <p:animEffect transition="in" filter="wipe(left)">
                                      <p:cBhvr>
                                        <p:cTn id="123" dur="500"/>
                                        <p:tgtEl>
                                          <p:spTgt spid="85"/>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wipe(left)">
                                      <p:cBhvr>
                                        <p:cTn id="127" dur="500"/>
                                        <p:tgtEl>
                                          <p:spTgt spid="84"/>
                                        </p:tgtEl>
                                      </p:cBhvr>
                                    </p:animEffect>
                                  </p:childTnLst>
                                </p:cTn>
                              </p:par>
                            </p:childTnLst>
                          </p:cTn>
                        </p:par>
                        <p:par>
                          <p:cTn id="128" fill="hold">
                            <p:stCondLst>
                              <p:cond delay="15500"/>
                            </p:stCondLst>
                            <p:childTnLst>
                              <p:par>
                                <p:cTn id="129" presetID="53" presetClass="entr" presetSubtype="16" fill="hold" grpId="0" nodeType="after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p:cTn id="131" dur="300" fill="hold"/>
                                        <p:tgtEl>
                                          <p:spTgt spid="86"/>
                                        </p:tgtEl>
                                        <p:attrNameLst>
                                          <p:attrName>ppt_w</p:attrName>
                                        </p:attrNameLst>
                                      </p:cBhvr>
                                      <p:tavLst>
                                        <p:tav tm="0">
                                          <p:val>
                                            <p:fltVal val="0"/>
                                          </p:val>
                                        </p:tav>
                                        <p:tav tm="100000">
                                          <p:val>
                                            <p:strVal val="#ppt_w"/>
                                          </p:val>
                                        </p:tav>
                                      </p:tavLst>
                                    </p:anim>
                                    <p:anim calcmode="lin" valueType="num">
                                      <p:cBhvr>
                                        <p:cTn id="132" dur="300" fill="hold"/>
                                        <p:tgtEl>
                                          <p:spTgt spid="86"/>
                                        </p:tgtEl>
                                        <p:attrNameLst>
                                          <p:attrName>ppt_h</p:attrName>
                                        </p:attrNameLst>
                                      </p:cBhvr>
                                      <p:tavLst>
                                        <p:tav tm="0">
                                          <p:val>
                                            <p:fltVal val="0"/>
                                          </p:val>
                                        </p:tav>
                                        <p:tav tm="100000">
                                          <p:val>
                                            <p:strVal val="#ppt_h"/>
                                          </p:val>
                                        </p:tav>
                                      </p:tavLst>
                                    </p:anim>
                                    <p:animEffect transition="in" filter="fade">
                                      <p:cBhvr>
                                        <p:cTn id="133" dur="300"/>
                                        <p:tgtEl>
                                          <p:spTgt spid="86"/>
                                        </p:tgtEl>
                                      </p:cBhvr>
                                    </p:animEffect>
                                  </p:childTnLst>
                                </p:cTn>
                              </p:par>
                            </p:childTnLst>
                          </p:cTn>
                        </p:par>
                        <p:par>
                          <p:cTn id="134" fill="hold">
                            <p:stCondLst>
                              <p:cond delay="16000"/>
                            </p:stCondLst>
                            <p:childTnLst>
                              <p:par>
                                <p:cTn id="135" presetID="22" presetClass="entr" presetSubtype="8" fill="hold" grpId="0" nodeType="afterEffect">
                                  <p:stCondLst>
                                    <p:cond delay="0"/>
                                  </p:stCondLst>
                                  <p:childTnLst>
                                    <p:set>
                                      <p:cBhvr>
                                        <p:cTn id="136" dur="1" fill="hold">
                                          <p:stCondLst>
                                            <p:cond delay="0"/>
                                          </p:stCondLst>
                                        </p:cTn>
                                        <p:tgtEl>
                                          <p:spTgt spid="88"/>
                                        </p:tgtEl>
                                        <p:attrNameLst>
                                          <p:attrName>style.visibility</p:attrName>
                                        </p:attrNameLst>
                                      </p:cBhvr>
                                      <p:to>
                                        <p:strVal val="visible"/>
                                      </p:to>
                                    </p:set>
                                    <p:animEffect transition="in" filter="wipe(left)">
                                      <p:cBhvr>
                                        <p:cTn id="137" dur="500"/>
                                        <p:tgtEl>
                                          <p:spTgt spid="88"/>
                                        </p:tgtEl>
                                      </p:cBhvr>
                                    </p:animEffect>
                                  </p:childTnLst>
                                </p:cTn>
                              </p:par>
                            </p:childTnLst>
                          </p:cTn>
                        </p:par>
                        <p:par>
                          <p:cTn id="138" fill="hold">
                            <p:stCondLst>
                              <p:cond delay="16500"/>
                            </p:stCondLst>
                            <p:childTnLst>
                              <p:par>
                                <p:cTn id="139" presetID="53" presetClass="entr" presetSubtype="16" fill="hold" grpId="0" nodeType="afterEffect">
                                  <p:stCondLst>
                                    <p:cond delay="0"/>
                                  </p:stCondLst>
                                  <p:childTnLst>
                                    <p:set>
                                      <p:cBhvr>
                                        <p:cTn id="140" dur="1" fill="hold">
                                          <p:stCondLst>
                                            <p:cond delay="0"/>
                                          </p:stCondLst>
                                        </p:cTn>
                                        <p:tgtEl>
                                          <p:spTgt spid="87"/>
                                        </p:tgtEl>
                                        <p:attrNameLst>
                                          <p:attrName>style.visibility</p:attrName>
                                        </p:attrNameLst>
                                      </p:cBhvr>
                                      <p:to>
                                        <p:strVal val="visible"/>
                                      </p:to>
                                    </p:set>
                                    <p:anim calcmode="lin" valueType="num">
                                      <p:cBhvr>
                                        <p:cTn id="141" dur="300" fill="hold"/>
                                        <p:tgtEl>
                                          <p:spTgt spid="87"/>
                                        </p:tgtEl>
                                        <p:attrNameLst>
                                          <p:attrName>ppt_w</p:attrName>
                                        </p:attrNameLst>
                                      </p:cBhvr>
                                      <p:tavLst>
                                        <p:tav tm="0">
                                          <p:val>
                                            <p:fltVal val="0"/>
                                          </p:val>
                                        </p:tav>
                                        <p:tav tm="100000">
                                          <p:val>
                                            <p:strVal val="#ppt_w"/>
                                          </p:val>
                                        </p:tav>
                                      </p:tavLst>
                                    </p:anim>
                                    <p:anim calcmode="lin" valueType="num">
                                      <p:cBhvr>
                                        <p:cTn id="142" dur="300" fill="hold"/>
                                        <p:tgtEl>
                                          <p:spTgt spid="87"/>
                                        </p:tgtEl>
                                        <p:attrNameLst>
                                          <p:attrName>ppt_h</p:attrName>
                                        </p:attrNameLst>
                                      </p:cBhvr>
                                      <p:tavLst>
                                        <p:tav tm="0">
                                          <p:val>
                                            <p:fltVal val="0"/>
                                          </p:val>
                                        </p:tav>
                                        <p:tav tm="100000">
                                          <p:val>
                                            <p:strVal val="#ppt_h"/>
                                          </p:val>
                                        </p:tav>
                                      </p:tavLst>
                                    </p:anim>
                                    <p:animEffect transition="in" filter="fade">
                                      <p:cBhvr>
                                        <p:cTn id="143" dur="300"/>
                                        <p:tgtEl>
                                          <p:spTgt spid="87"/>
                                        </p:tgtEl>
                                      </p:cBhvr>
                                    </p:animEffect>
                                  </p:childTnLst>
                                </p:cTn>
                              </p:par>
                            </p:childTnLst>
                          </p:cTn>
                        </p:par>
                        <p:par>
                          <p:cTn id="144" fill="hold">
                            <p:stCondLst>
                              <p:cond delay="17000"/>
                            </p:stCondLst>
                            <p:childTnLst>
                              <p:par>
                                <p:cTn id="145" presetID="22" presetClass="entr" presetSubtype="8"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wipe(left)">
                                      <p:cBhvr>
                                        <p:cTn id="147" dur="500"/>
                                        <p:tgtEl>
                                          <p:spTgt spid="89"/>
                                        </p:tgtEl>
                                      </p:cBhvr>
                                    </p:animEffect>
                                  </p:childTnLst>
                                </p:cTn>
                              </p:par>
                            </p:childTnLst>
                          </p:cTn>
                        </p:par>
                        <p:par>
                          <p:cTn id="148" fill="hold">
                            <p:stCondLst>
                              <p:cond delay="17500"/>
                            </p:stCondLst>
                            <p:childTnLst>
                              <p:par>
                                <p:cTn id="149" presetID="10" presetClass="entr" presetSubtype="0" fill="hold" grpId="0" nodeType="afterEffect">
                                  <p:stCondLst>
                                    <p:cond delay="0"/>
                                  </p:stCondLst>
                                  <p:childTnLst>
                                    <p:set>
                                      <p:cBhvr>
                                        <p:cTn id="150" dur="1" fill="hold">
                                          <p:stCondLst>
                                            <p:cond delay="0"/>
                                          </p:stCondLst>
                                        </p:cTn>
                                        <p:tgtEl>
                                          <p:spTgt spid="90"/>
                                        </p:tgtEl>
                                        <p:attrNameLst>
                                          <p:attrName>style.visibility</p:attrName>
                                        </p:attrNameLst>
                                      </p:cBhvr>
                                      <p:to>
                                        <p:strVal val="visible"/>
                                      </p:to>
                                    </p:set>
                                    <p:animEffect transition="in" filter="fade">
                                      <p:cBhvr>
                                        <p:cTn id="151" dur="500"/>
                                        <p:tgtEl>
                                          <p:spTgt spid="9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fade">
                                      <p:cBhvr>
                                        <p:cTn id="154" dur="500"/>
                                        <p:tgtEl>
                                          <p:spTgt spid="9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2"/>
                                        </p:tgtEl>
                                        <p:attrNameLst>
                                          <p:attrName>style.visibility</p:attrName>
                                        </p:attrNameLst>
                                      </p:cBhvr>
                                      <p:to>
                                        <p:strVal val="visible"/>
                                      </p:to>
                                    </p:set>
                                    <p:animEffect transition="in" filter="fade">
                                      <p:cBhvr>
                                        <p:cTn id="157" dur="500"/>
                                        <p:tgtEl>
                                          <p:spTgt spid="9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93"/>
                                        </p:tgtEl>
                                        <p:attrNameLst>
                                          <p:attrName>style.visibility</p:attrName>
                                        </p:attrNameLst>
                                      </p:cBhvr>
                                      <p:to>
                                        <p:strVal val="visible"/>
                                      </p:to>
                                    </p:set>
                                    <p:animEffect transition="in" filter="fade">
                                      <p:cBhvr>
                                        <p:cTn id="16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2" grpId="0"/>
      <p:bldP spid="53" grpId="0"/>
      <p:bldP spid="54" grpId="0"/>
      <p:bldP spid="55" grpId="0"/>
      <p:bldP spid="56" grpId="0"/>
      <p:bldP spid="57" grpId="0"/>
      <p:bldP spid="58" grpId="0"/>
      <p:bldP spid="59" grpId="0"/>
      <p:bldP spid="60" grpId="0"/>
      <p:bldP spid="61" grpId="0"/>
      <p:bldP spid="72" grpId="0"/>
      <p:bldP spid="73" grpId="0"/>
      <p:bldP spid="74" grpId="0" animBg="1"/>
      <p:bldP spid="75" grpId="0" animBg="1"/>
      <p:bldP spid="76" grpId="0" animBg="1"/>
      <p:bldP spid="77" grpId="0" animBg="1"/>
      <p:bldP spid="78" grpId="0" animBg="1"/>
      <p:bldP spid="79" grpId="0" animBg="1"/>
      <p:bldP spid="80" grpId="0" animBg="1"/>
      <p:bldP spid="81" grpId="0" animBg="1"/>
      <p:bldP spid="82" grpId="0"/>
      <p:bldP spid="83" grpId="0"/>
      <p:bldP spid="84" grpId="0"/>
      <p:bldP spid="85" grpId="0"/>
      <p:bldP spid="86" grpId="0" animBg="1"/>
      <p:bldP spid="87" grpId="0" animBg="1"/>
      <p:bldP spid="88" grpId="0"/>
      <p:bldP spid="89" grpId="0"/>
      <p:bldP spid="90" grpId="0"/>
      <p:bldP spid="91" grpId="0"/>
      <p:bldP spid="92" grpId="0"/>
      <p:bldP spid="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00" y="225430"/>
            <a:ext cx="1751060" cy="1311947"/>
          </a:xfrm>
          <a:prstGeom prst="rect">
            <a:avLst/>
          </a:prstGeom>
        </p:spPr>
      </p:pic>
      <p:sp>
        <p:nvSpPr>
          <p:cNvPr id="46" name="矩形 45"/>
          <p:cNvSpPr/>
          <p:nvPr/>
        </p:nvSpPr>
        <p:spPr>
          <a:xfrm flipV="1">
            <a:off x="2211000" y="1050834"/>
            <a:ext cx="9979121" cy="64436"/>
          </a:xfrm>
          <a:prstGeom prst="rect">
            <a:avLst/>
          </a:prstGeom>
          <a:solidFill>
            <a:srgbClr val="371D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10" tIns="81255" rIns="162510" bIns="81255" numCol="1" spcCol="0" rtlCol="0" fromWordArt="0" anchor="ctr" anchorCtr="0" forceAA="0" compatLnSpc="1">
            <a:noAutofit/>
          </a:bodyPr>
          <a:lstStyle/>
          <a:p>
            <a:pPr algn="ctr" defTabSz="914400"/>
            <a:endParaRPr lang="zh-CN" altLang="en-US" sz="4265">
              <a:solidFill>
                <a:prstClr val="white"/>
              </a:solidFill>
              <a:cs typeface="+mn-ea"/>
              <a:sym typeface="+mn-lt"/>
            </a:endParaRPr>
          </a:p>
        </p:txBody>
      </p:sp>
      <p:sp>
        <p:nvSpPr>
          <p:cNvPr id="47" name="TextBox 40"/>
          <p:cNvSpPr txBox="1"/>
          <p:nvPr/>
        </p:nvSpPr>
        <p:spPr>
          <a:xfrm>
            <a:off x="2121128" y="401110"/>
            <a:ext cx="6186112" cy="584647"/>
          </a:xfrm>
          <a:prstGeom prst="rect">
            <a:avLst/>
          </a:prstGeom>
          <a:noFill/>
        </p:spPr>
        <p:txBody>
          <a:bodyPr wrap="square" rtlCol="0">
            <a:spAutoFit/>
          </a:bodyPr>
          <a:lstStyle/>
          <a:p>
            <a:pPr defTabSz="914400"/>
            <a:r>
              <a:rPr lang="zh-CN" altLang="en-US" sz="3200" b="1" dirty="0">
                <a:solidFill>
                  <a:prstClr val="black">
                    <a:lumMod val="75000"/>
                    <a:lumOff val="25000"/>
                  </a:prstClr>
                </a:solidFill>
                <a:cs typeface="+mn-ea"/>
                <a:sym typeface="+mn-lt"/>
              </a:rPr>
              <a:t>此处修改标题文本</a:t>
            </a:r>
          </a:p>
        </p:txBody>
      </p:sp>
      <p:grpSp>
        <p:nvGrpSpPr>
          <p:cNvPr id="5" name="组合 4"/>
          <p:cNvGrpSpPr/>
          <p:nvPr/>
        </p:nvGrpSpPr>
        <p:grpSpPr>
          <a:xfrm>
            <a:off x="1126944" y="2687431"/>
            <a:ext cx="2129271" cy="1756779"/>
            <a:chOff x="844058" y="2016195"/>
            <a:chExt cx="1597446" cy="1317991"/>
          </a:xfrm>
        </p:grpSpPr>
        <p:sp>
          <p:nvSpPr>
            <p:cNvPr id="6" name="Freeform 8"/>
            <p:cNvSpPr/>
            <p:nvPr/>
          </p:nvSpPr>
          <p:spPr bwMode="auto">
            <a:xfrm>
              <a:off x="844058" y="2016195"/>
              <a:ext cx="1597446" cy="131799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solidFill>
              <a:sysClr val="window" lastClr="FFFFFF">
                <a:alpha val="90000"/>
                <a:hueOff val="0"/>
                <a:satOff val="0"/>
                <a:lumOff val="0"/>
                <a:alphaOff val="0"/>
              </a:sysClr>
            </a:solidFill>
            <a:ln w="25400" cap="flat" cmpd="sng" algn="ctr">
              <a:solidFill>
                <a:srgbClr val="A3A3A3"/>
              </a:solidFill>
              <a:prstDash val="solid"/>
            </a:ln>
            <a:effectLst/>
          </p:spPr>
          <p:txBody>
            <a:bodyPr tIns="88275" rIns="88275" bIns="121882"/>
            <a:lstStyle/>
            <a:p>
              <a:pPr marL="0" lvl="1" defTabSz="1303655">
                <a:lnSpc>
                  <a:spcPct val="90000"/>
                </a:lnSpc>
                <a:spcAft>
                  <a:spcPct val="15000"/>
                </a:spcAft>
                <a:defRPr/>
              </a:pPr>
              <a:endParaRPr lang="en-US" altLang="zh-CN" sz="1865" kern="0" dirty="0">
                <a:solidFill>
                  <a:srgbClr val="000000"/>
                </a:solidFill>
                <a:cs typeface="+mn-ea"/>
                <a:sym typeface="+mn-lt"/>
              </a:endParaRPr>
            </a:p>
          </p:txBody>
        </p:sp>
        <p:sp>
          <p:nvSpPr>
            <p:cNvPr id="7" name="TextBox 57"/>
            <p:cNvSpPr>
              <a:spLocks noChangeArrowheads="1"/>
            </p:cNvSpPr>
            <p:nvPr/>
          </p:nvSpPr>
          <p:spPr bwMode="auto">
            <a:xfrm>
              <a:off x="868875" y="2130412"/>
              <a:ext cx="1547812" cy="90009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defRPr/>
              </a:pPr>
              <a:r>
                <a:rPr lang="zh-CN" altLang="en-US" sz="1600" kern="0" dirty="0">
                  <a:solidFill>
                    <a:prstClr val="black"/>
                  </a:solidFill>
                  <a:cs typeface="+mn-ea"/>
                  <a:sym typeface="+mn-lt"/>
                </a:rPr>
                <a:t>添加文本说明内容</a:t>
              </a:r>
              <a:endParaRPr lang="en-US" sz="1600" kern="0" dirty="0">
                <a:solidFill>
                  <a:prstClr val="black"/>
                </a:solidFill>
                <a:cs typeface="+mn-ea"/>
                <a:sym typeface="+mn-lt"/>
              </a:endParaRPr>
            </a:p>
            <a:p>
              <a:pPr eaLnBrk="0" hangingPunct="0">
                <a:lnSpc>
                  <a:spcPct val="150000"/>
                </a:lnSpc>
                <a:defRPr/>
              </a:pPr>
              <a:r>
                <a:rPr lang="zh-CN" altLang="en-US" sz="1600" kern="0" dirty="0">
                  <a:solidFill>
                    <a:prstClr val="black"/>
                  </a:solidFill>
                  <a:cs typeface="+mn-ea"/>
                  <a:sym typeface="+mn-lt"/>
                </a:rPr>
                <a:t>添加文本说明内容</a:t>
              </a:r>
            </a:p>
            <a:p>
              <a:pPr eaLnBrk="0" hangingPunct="0">
                <a:lnSpc>
                  <a:spcPct val="150000"/>
                </a:lnSpc>
                <a:defRPr/>
              </a:pPr>
              <a:r>
                <a:rPr lang="zh-CN" altLang="en-US" sz="1600" kern="0" dirty="0">
                  <a:solidFill>
                    <a:prstClr val="black"/>
                  </a:solidFill>
                  <a:cs typeface="+mn-ea"/>
                  <a:sym typeface="+mn-lt"/>
                </a:rPr>
                <a:t>添加文本说明内容</a:t>
              </a:r>
              <a:endParaRPr lang="zh-CN" altLang="en-US" sz="2400" kern="0" dirty="0">
                <a:solidFill>
                  <a:prstClr val="black"/>
                </a:solidFill>
                <a:cs typeface="+mn-ea"/>
                <a:sym typeface="+mn-lt"/>
              </a:endParaRPr>
            </a:p>
          </p:txBody>
        </p:sp>
      </p:grpSp>
      <p:grpSp>
        <p:nvGrpSpPr>
          <p:cNvPr id="8" name="组合 7"/>
          <p:cNvGrpSpPr/>
          <p:nvPr/>
        </p:nvGrpSpPr>
        <p:grpSpPr>
          <a:xfrm>
            <a:off x="3808344" y="2690071"/>
            <a:ext cx="2222998" cy="1756780"/>
            <a:chOff x="2855728" y="2018177"/>
            <a:chExt cx="1667763" cy="1317992"/>
          </a:xfrm>
        </p:grpSpPr>
        <p:sp>
          <p:nvSpPr>
            <p:cNvPr id="9" name="Freeform 11"/>
            <p:cNvSpPr/>
            <p:nvPr/>
          </p:nvSpPr>
          <p:spPr bwMode="auto">
            <a:xfrm>
              <a:off x="2855728" y="2018177"/>
              <a:ext cx="1597446" cy="1317992"/>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solidFill>
              <a:sysClr val="window" lastClr="FFFFFF">
                <a:alpha val="90000"/>
                <a:hueOff val="0"/>
                <a:satOff val="0"/>
                <a:lumOff val="0"/>
                <a:alphaOff val="0"/>
              </a:sysClr>
            </a:solidFill>
            <a:ln w="25400" cap="flat" cmpd="sng" algn="ctr">
              <a:solidFill>
                <a:srgbClr val="A3A3A3"/>
              </a:solidFill>
              <a:prstDash val="solid"/>
            </a:ln>
            <a:effectLst/>
          </p:spPr>
          <p:txBody>
            <a:bodyPr lIns="88275" tIns="390096" rIns="88275" bIns="88274" spcCol="1270"/>
            <a:lstStyle/>
            <a:p>
              <a:pPr marL="0" lvl="1" defTabSz="1303655">
                <a:lnSpc>
                  <a:spcPct val="90000"/>
                </a:lnSpc>
                <a:spcAft>
                  <a:spcPct val="15000"/>
                </a:spcAft>
                <a:defRPr/>
              </a:pPr>
              <a:endParaRPr lang="en-US" sz="1865" kern="0" dirty="0">
                <a:solidFill>
                  <a:prstClr val="black">
                    <a:hueOff val="0"/>
                    <a:satOff val="0"/>
                    <a:lumOff val="0"/>
                    <a:alphaOff val="0"/>
                  </a:prstClr>
                </a:solidFill>
                <a:cs typeface="+mn-ea"/>
                <a:sym typeface="+mn-lt"/>
              </a:endParaRPr>
            </a:p>
          </p:txBody>
        </p:sp>
        <p:sp>
          <p:nvSpPr>
            <p:cNvPr id="10" name="TextBox 57"/>
            <p:cNvSpPr>
              <a:spLocks noChangeArrowheads="1"/>
            </p:cNvSpPr>
            <p:nvPr/>
          </p:nvSpPr>
          <p:spPr bwMode="auto">
            <a:xfrm>
              <a:off x="2975679" y="2332577"/>
              <a:ext cx="1547812" cy="90009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defRPr/>
              </a:pPr>
              <a:r>
                <a:rPr lang="zh-CN" altLang="en-US" sz="1600" kern="0" dirty="0">
                  <a:solidFill>
                    <a:prstClr val="black"/>
                  </a:solidFill>
                  <a:cs typeface="+mn-ea"/>
                  <a:sym typeface="+mn-lt"/>
                </a:rPr>
                <a:t>添加文本说明内容</a:t>
              </a:r>
              <a:endParaRPr lang="en-US" sz="1600" kern="0" dirty="0">
                <a:solidFill>
                  <a:prstClr val="black"/>
                </a:solidFill>
                <a:cs typeface="+mn-ea"/>
                <a:sym typeface="+mn-lt"/>
              </a:endParaRPr>
            </a:p>
            <a:p>
              <a:pPr eaLnBrk="0" hangingPunct="0">
                <a:lnSpc>
                  <a:spcPct val="150000"/>
                </a:lnSpc>
                <a:defRPr/>
              </a:pPr>
              <a:r>
                <a:rPr lang="zh-CN" altLang="en-US" sz="1600" kern="0" dirty="0">
                  <a:solidFill>
                    <a:prstClr val="black"/>
                  </a:solidFill>
                  <a:cs typeface="+mn-ea"/>
                  <a:sym typeface="+mn-lt"/>
                </a:rPr>
                <a:t>添加文本说明内容</a:t>
              </a:r>
            </a:p>
            <a:p>
              <a:pPr eaLnBrk="0" hangingPunct="0">
                <a:lnSpc>
                  <a:spcPct val="150000"/>
                </a:lnSpc>
                <a:defRPr/>
              </a:pPr>
              <a:r>
                <a:rPr lang="zh-CN" altLang="en-US" sz="1600" kern="0" dirty="0">
                  <a:solidFill>
                    <a:prstClr val="black"/>
                  </a:solidFill>
                  <a:cs typeface="+mn-ea"/>
                  <a:sym typeface="+mn-lt"/>
                </a:rPr>
                <a:t>添加文本说明内容</a:t>
              </a:r>
              <a:endParaRPr lang="zh-CN" altLang="en-US" sz="2400" kern="0" dirty="0">
                <a:solidFill>
                  <a:prstClr val="black"/>
                </a:solidFill>
                <a:cs typeface="+mn-ea"/>
                <a:sym typeface="+mn-lt"/>
              </a:endParaRPr>
            </a:p>
          </p:txBody>
        </p:sp>
      </p:grpSp>
      <p:grpSp>
        <p:nvGrpSpPr>
          <p:cNvPr id="11" name="组合 10"/>
          <p:cNvGrpSpPr/>
          <p:nvPr/>
        </p:nvGrpSpPr>
        <p:grpSpPr>
          <a:xfrm>
            <a:off x="6489745" y="2687431"/>
            <a:ext cx="2129271" cy="1756779"/>
            <a:chOff x="4867400" y="2016195"/>
            <a:chExt cx="1597446" cy="1317991"/>
          </a:xfrm>
        </p:grpSpPr>
        <p:sp>
          <p:nvSpPr>
            <p:cNvPr id="12" name="Freeform 14"/>
            <p:cNvSpPr/>
            <p:nvPr/>
          </p:nvSpPr>
          <p:spPr bwMode="auto">
            <a:xfrm>
              <a:off x="4867400" y="2016195"/>
              <a:ext cx="1597446" cy="131799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solidFill>
              <a:sysClr val="window" lastClr="FFFFFF">
                <a:alpha val="90000"/>
                <a:hueOff val="0"/>
                <a:satOff val="0"/>
                <a:lumOff val="0"/>
                <a:alphaOff val="0"/>
              </a:sysClr>
            </a:solidFill>
            <a:ln w="25400" cap="flat" cmpd="sng" algn="ctr">
              <a:noFill/>
              <a:prstDash val="solid"/>
            </a:ln>
            <a:effectLst/>
          </p:spPr>
          <p:txBody>
            <a:bodyPr lIns="88275" tIns="88275" rIns="88275" bIns="390094" spcCol="1270"/>
            <a:lstStyle/>
            <a:p>
              <a:pPr marL="0" lvl="1" defTabSz="1303655">
                <a:lnSpc>
                  <a:spcPct val="90000"/>
                </a:lnSpc>
                <a:spcAft>
                  <a:spcPct val="15000"/>
                </a:spcAft>
                <a:defRPr/>
              </a:pPr>
              <a:endParaRPr lang="en-US" sz="1865" kern="0" dirty="0">
                <a:solidFill>
                  <a:prstClr val="black">
                    <a:hueOff val="0"/>
                    <a:satOff val="0"/>
                    <a:lumOff val="0"/>
                    <a:alphaOff val="0"/>
                  </a:prstClr>
                </a:solidFill>
                <a:cs typeface="+mn-ea"/>
                <a:sym typeface="+mn-lt"/>
              </a:endParaRPr>
            </a:p>
          </p:txBody>
        </p:sp>
        <p:sp>
          <p:nvSpPr>
            <p:cNvPr id="13" name="TextBox 57"/>
            <p:cNvSpPr>
              <a:spLocks noChangeArrowheads="1"/>
            </p:cNvSpPr>
            <p:nvPr/>
          </p:nvSpPr>
          <p:spPr bwMode="auto">
            <a:xfrm>
              <a:off x="4917034" y="2130412"/>
              <a:ext cx="1547812" cy="90009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defRPr/>
              </a:pPr>
              <a:r>
                <a:rPr lang="zh-CN" altLang="en-US" sz="1600" kern="0" dirty="0">
                  <a:solidFill>
                    <a:prstClr val="black"/>
                  </a:solidFill>
                  <a:cs typeface="+mn-ea"/>
                  <a:sym typeface="+mn-lt"/>
                </a:rPr>
                <a:t>添加文本说明内容</a:t>
              </a:r>
              <a:endParaRPr lang="en-US" sz="1600" kern="0" dirty="0">
                <a:solidFill>
                  <a:prstClr val="black"/>
                </a:solidFill>
                <a:cs typeface="+mn-ea"/>
                <a:sym typeface="+mn-lt"/>
              </a:endParaRPr>
            </a:p>
            <a:p>
              <a:pPr eaLnBrk="0" hangingPunct="0">
                <a:lnSpc>
                  <a:spcPct val="150000"/>
                </a:lnSpc>
                <a:defRPr/>
              </a:pPr>
              <a:r>
                <a:rPr lang="zh-CN" altLang="en-US" sz="1600" kern="0" dirty="0">
                  <a:solidFill>
                    <a:prstClr val="black"/>
                  </a:solidFill>
                  <a:cs typeface="+mn-ea"/>
                  <a:sym typeface="+mn-lt"/>
                </a:rPr>
                <a:t>添加文本说明内容</a:t>
              </a:r>
            </a:p>
            <a:p>
              <a:pPr eaLnBrk="0" hangingPunct="0">
                <a:lnSpc>
                  <a:spcPct val="150000"/>
                </a:lnSpc>
                <a:defRPr/>
              </a:pPr>
              <a:r>
                <a:rPr lang="zh-CN" altLang="en-US" sz="1600" kern="0" dirty="0">
                  <a:solidFill>
                    <a:prstClr val="black"/>
                  </a:solidFill>
                  <a:cs typeface="+mn-ea"/>
                  <a:sym typeface="+mn-lt"/>
                </a:rPr>
                <a:t>添加文本说明内容</a:t>
              </a:r>
              <a:endParaRPr lang="zh-CN" altLang="en-US" sz="2400" kern="0" dirty="0">
                <a:solidFill>
                  <a:prstClr val="black"/>
                </a:solidFill>
                <a:cs typeface="+mn-ea"/>
                <a:sym typeface="+mn-lt"/>
              </a:endParaRPr>
            </a:p>
          </p:txBody>
        </p:sp>
      </p:grpSp>
      <p:grpSp>
        <p:nvGrpSpPr>
          <p:cNvPr id="14" name="组合 13"/>
          <p:cNvGrpSpPr/>
          <p:nvPr/>
        </p:nvGrpSpPr>
        <p:grpSpPr>
          <a:xfrm>
            <a:off x="9152655" y="2711206"/>
            <a:ext cx="2179621" cy="1759421"/>
            <a:chOff x="6865199" y="2034032"/>
            <a:chExt cx="1635220" cy="1319973"/>
          </a:xfrm>
        </p:grpSpPr>
        <p:sp>
          <p:nvSpPr>
            <p:cNvPr id="15" name="Freeform 17"/>
            <p:cNvSpPr/>
            <p:nvPr/>
          </p:nvSpPr>
          <p:spPr bwMode="auto">
            <a:xfrm>
              <a:off x="6865199" y="2034032"/>
              <a:ext cx="1599427" cy="1319973"/>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solidFill>
              <a:sysClr val="window" lastClr="FFFFFF">
                <a:alpha val="90000"/>
                <a:hueOff val="0"/>
                <a:satOff val="0"/>
                <a:lumOff val="0"/>
                <a:alphaOff val="0"/>
              </a:sysClr>
            </a:solidFill>
            <a:ln w="25400" cap="flat" cmpd="sng" algn="ctr">
              <a:solidFill>
                <a:srgbClr val="A3A3A3"/>
              </a:solidFill>
              <a:prstDash val="solid"/>
            </a:ln>
            <a:effectLst/>
          </p:spPr>
          <p:txBody>
            <a:bodyPr lIns="88275" tIns="390096" rIns="88275" bIns="88274" spcCol="1270"/>
            <a:lstStyle/>
            <a:p>
              <a:pPr marL="0" lvl="1" defTabSz="1303655">
                <a:lnSpc>
                  <a:spcPct val="90000"/>
                </a:lnSpc>
                <a:spcAft>
                  <a:spcPct val="15000"/>
                </a:spcAft>
                <a:defRPr/>
              </a:pPr>
              <a:endParaRPr lang="en-US" sz="1865" kern="0" dirty="0">
                <a:solidFill>
                  <a:prstClr val="black">
                    <a:hueOff val="0"/>
                    <a:satOff val="0"/>
                    <a:lumOff val="0"/>
                    <a:alphaOff val="0"/>
                  </a:prstClr>
                </a:solidFill>
                <a:cs typeface="+mn-ea"/>
                <a:sym typeface="+mn-lt"/>
              </a:endParaRPr>
            </a:p>
          </p:txBody>
        </p:sp>
        <p:sp>
          <p:nvSpPr>
            <p:cNvPr id="16" name="TextBox 57"/>
            <p:cNvSpPr>
              <a:spLocks noChangeArrowheads="1"/>
            </p:cNvSpPr>
            <p:nvPr/>
          </p:nvSpPr>
          <p:spPr bwMode="auto">
            <a:xfrm>
              <a:off x="6952607" y="2363034"/>
              <a:ext cx="1547812" cy="90009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lnSpc>
                  <a:spcPct val="150000"/>
                </a:lnSpc>
                <a:defRPr/>
              </a:pPr>
              <a:r>
                <a:rPr lang="zh-CN" altLang="en-US" sz="1600" kern="0" dirty="0">
                  <a:solidFill>
                    <a:prstClr val="black"/>
                  </a:solidFill>
                  <a:cs typeface="+mn-ea"/>
                  <a:sym typeface="+mn-lt"/>
                </a:rPr>
                <a:t>添加文本说明内容</a:t>
              </a:r>
              <a:endParaRPr lang="en-US" sz="1600" kern="0" dirty="0">
                <a:solidFill>
                  <a:prstClr val="black"/>
                </a:solidFill>
                <a:cs typeface="+mn-ea"/>
                <a:sym typeface="+mn-lt"/>
              </a:endParaRPr>
            </a:p>
            <a:p>
              <a:pPr eaLnBrk="0" hangingPunct="0">
                <a:lnSpc>
                  <a:spcPct val="150000"/>
                </a:lnSpc>
                <a:defRPr/>
              </a:pPr>
              <a:r>
                <a:rPr lang="zh-CN" altLang="en-US" sz="1600" kern="0" dirty="0">
                  <a:solidFill>
                    <a:prstClr val="black"/>
                  </a:solidFill>
                  <a:cs typeface="+mn-ea"/>
                  <a:sym typeface="+mn-lt"/>
                </a:rPr>
                <a:t>添加文本说明内容</a:t>
              </a:r>
            </a:p>
            <a:p>
              <a:pPr eaLnBrk="0" hangingPunct="0">
                <a:lnSpc>
                  <a:spcPct val="150000"/>
                </a:lnSpc>
                <a:defRPr/>
              </a:pPr>
              <a:r>
                <a:rPr lang="zh-CN" altLang="en-US" sz="1600" kern="0" dirty="0">
                  <a:solidFill>
                    <a:prstClr val="black"/>
                  </a:solidFill>
                  <a:cs typeface="+mn-ea"/>
                  <a:sym typeface="+mn-lt"/>
                </a:rPr>
                <a:t>添加文本说明内容</a:t>
              </a:r>
              <a:endParaRPr lang="zh-CN" altLang="en-US" sz="2400" kern="0" dirty="0">
                <a:solidFill>
                  <a:prstClr val="black"/>
                </a:solidFill>
                <a:cs typeface="+mn-ea"/>
                <a:sym typeface="+mn-lt"/>
              </a:endParaRPr>
            </a:p>
          </p:txBody>
        </p:sp>
      </p:grpSp>
      <p:sp>
        <p:nvSpPr>
          <p:cNvPr id="17" name="Shape 9"/>
          <p:cNvSpPr/>
          <p:nvPr/>
        </p:nvSpPr>
        <p:spPr>
          <a:xfrm>
            <a:off x="2336877" y="3149740"/>
            <a:ext cx="2285133" cy="2287775"/>
          </a:xfrm>
          <a:prstGeom prst="leftCircularArrow">
            <a:avLst>
              <a:gd name="adj1" fmla="val 2872"/>
              <a:gd name="adj2" fmla="val 351158"/>
              <a:gd name="adj3" fmla="val 2126668"/>
              <a:gd name="adj4" fmla="val 9024489"/>
              <a:gd name="adj5" fmla="val 3351"/>
            </a:avLst>
          </a:prstGeom>
          <a:solidFill>
            <a:srgbClr val="A3A3A3"/>
          </a:solidFill>
          <a:ln>
            <a:solidFill>
              <a:srgbClr val="A3A3A3"/>
            </a:solidFill>
          </a:ln>
          <a:effectLst/>
        </p:spPr>
        <p:txBody>
          <a:bodyPr/>
          <a:lstStyle/>
          <a:p>
            <a:endParaRPr lang="zh-CN" altLang="en-US">
              <a:cs typeface="+mn-ea"/>
              <a:sym typeface="+mn-lt"/>
            </a:endParaRPr>
          </a:p>
        </p:txBody>
      </p:sp>
      <p:sp>
        <p:nvSpPr>
          <p:cNvPr id="18" name="Circular Arrow 12"/>
          <p:cNvSpPr/>
          <p:nvPr/>
        </p:nvSpPr>
        <p:spPr>
          <a:xfrm>
            <a:off x="4999786" y="1628079"/>
            <a:ext cx="2559878" cy="2559879"/>
          </a:xfrm>
          <a:prstGeom prst="circularArrow">
            <a:avLst>
              <a:gd name="adj1" fmla="val 2567"/>
              <a:gd name="adj2" fmla="val 311540"/>
              <a:gd name="adj3" fmla="val 19512949"/>
              <a:gd name="adj4" fmla="val 12575511"/>
              <a:gd name="adj5" fmla="val 2994"/>
            </a:avLst>
          </a:prstGeom>
          <a:solidFill>
            <a:srgbClr val="A3A3A3"/>
          </a:solidFill>
          <a:ln>
            <a:solidFill>
              <a:srgbClr val="A3A3A3"/>
            </a:solidFill>
          </a:ln>
          <a:effectLst/>
        </p:spPr>
        <p:txBody>
          <a:bodyPr/>
          <a:lstStyle/>
          <a:p>
            <a:endParaRPr lang="zh-CN" altLang="en-US">
              <a:cs typeface="+mn-ea"/>
              <a:sym typeface="+mn-lt"/>
            </a:endParaRPr>
          </a:p>
        </p:txBody>
      </p:sp>
      <p:sp>
        <p:nvSpPr>
          <p:cNvPr id="19" name="Shape 16"/>
          <p:cNvSpPr/>
          <p:nvPr/>
        </p:nvSpPr>
        <p:spPr>
          <a:xfrm>
            <a:off x="7681184" y="3173518"/>
            <a:ext cx="2287777" cy="2287775"/>
          </a:xfrm>
          <a:prstGeom prst="leftCircularArrow">
            <a:avLst>
              <a:gd name="adj1" fmla="val 2872"/>
              <a:gd name="adj2" fmla="val 351158"/>
              <a:gd name="adj3" fmla="val 2126668"/>
              <a:gd name="adj4" fmla="val 9024489"/>
              <a:gd name="adj5" fmla="val 3351"/>
            </a:avLst>
          </a:prstGeom>
          <a:solidFill>
            <a:srgbClr val="A3A3A3"/>
          </a:solidFill>
          <a:ln>
            <a:solidFill>
              <a:srgbClr val="A3A3A3"/>
            </a:solidFill>
          </a:ln>
          <a:effectLst/>
        </p:spPr>
        <p:txBody>
          <a:bodyPr/>
          <a:lstStyle/>
          <a:p>
            <a:endParaRPr lang="zh-CN" altLang="en-US">
              <a:cs typeface="+mn-ea"/>
              <a:sym typeface="+mn-lt"/>
            </a:endParaRPr>
          </a:p>
        </p:txBody>
      </p:sp>
      <p:grpSp>
        <p:nvGrpSpPr>
          <p:cNvPr id="20" name="组合 19"/>
          <p:cNvGrpSpPr/>
          <p:nvPr/>
        </p:nvGrpSpPr>
        <p:grpSpPr>
          <a:xfrm>
            <a:off x="1599821" y="4069077"/>
            <a:ext cx="1894153" cy="752906"/>
            <a:chOff x="1198825" y="3052750"/>
            <a:chExt cx="1421053" cy="564854"/>
          </a:xfrm>
          <a:solidFill>
            <a:srgbClr val="371D1F"/>
          </a:solidFill>
        </p:grpSpPr>
        <p:sp>
          <p:nvSpPr>
            <p:cNvPr id="21" name="Freeform 10"/>
            <p:cNvSpPr/>
            <p:nvPr/>
          </p:nvSpPr>
          <p:spPr bwMode="auto">
            <a:xfrm>
              <a:off x="1198825" y="3052750"/>
              <a:ext cx="1421053" cy="564854"/>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a:ln w="25400" cap="flat" cmpd="sng" algn="ctr">
              <a:solidFill>
                <a:sysClr val="window" lastClr="FFFFFF">
                  <a:hueOff val="0"/>
                  <a:satOff val="0"/>
                  <a:lumOff val="0"/>
                  <a:alphaOff val="0"/>
                </a:sysClr>
              </a:solidFill>
              <a:prstDash val="solid"/>
            </a:ln>
            <a:effectLst/>
          </p:spPr>
          <p:txBody>
            <a:bodyPr lIns="81160" tIns="60000" rIns="81160" bIns="60000" spcCol="1270" anchor="ctr"/>
            <a:lstStyle/>
            <a:p>
              <a:pPr algn="ctr" defTabSz="1481455">
                <a:lnSpc>
                  <a:spcPct val="90000"/>
                </a:lnSpc>
                <a:spcAft>
                  <a:spcPct val="35000"/>
                </a:spcAft>
                <a:defRPr/>
              </a:pPr>
              <a:endParaRPr lang="en-US" sz="2400" kern="0" dirty="0">
                <a:solidFill>
                  <a:srgbClr val="FFFFFF"/>
                </a:solidFill>
                <a:cs typeface="+mn-ea"/>
                <a:sym typeface="+mn-lt"/>
              </a:endParaRPr>
            </a:p>
          </p:txBody>
        </p:sp>
        <p:sp>
          <p:nvSpPr>
            <p:cNvPr id="22" name="TextBox 19"/>
            <p:cNvSpPr txBox="1"/>
            <p:nvPr/>
          </p:nvSpPr>
          <p:spPr>
            <a:xfrm>
              <a:off x="1252128" y="3149520"/>
              <a:ext cx="1293061" cy="346260"/>
            </a:xfrm>
            <a:prstGeom prst="rect">
              <a:avLst/>
            </a:prstGeom>
            <a:grpFill/>
          </p:spPr>
          <p:txBody>
            <a:bodyPr wrap="none" rtlCol="0">
              <a:spAutoFit/>
            </a:bodyPr>
            <a:lstStyle/>
            <a:p>
              <a:pPr>
                <a:defRPr/>
              </a:pPr>
              <a:r>
                <a:rPr lang="zh-CN" altLang="en-US" sz="2400" b="1" kern="0" dirty="0">
                  <a:solidFill>
                    <a:srgbClr val="FFFFFF"/>
                  </a:solidFill>
                  <a:cs typeface="+mn-ea"/>
                  <a:sym typeface="+mn-lt"/>
                </a:rPr>
                <a:t>添加小标题</a:t>
              </a:r>
            </a:p>
          </p:txBody>
        </p:sp>
      </p:grpSp>
      <p:grpSp>
        <p:nvGrpSpPr>
          <p:cNvPr id="23" name="组合 22"/>
          <p:cNvGrpSpPr/>
          <p:nvPr/>
        </p:nvGrpSpPr>
        <p:grpSpPr>
          <a:xfrm>
            <a:off x="4281222" y="2312300"/>
            <a:ext cx="1894152" cy="752905"/>
            <a:chOff x="3210496" y="1734760"/>
            <a:chExt cx="1421052" cy="564853"/>
          </a:xfrm>
          <a:solidFill>
            <a:srgbClr val="371D1F"/>
          </a:solidFill>
        </p:grpSpPr>
        <p:sp>
          <p:nvSpPr>
            <p:cNvPr id="24" name="Freeform 13"/>
            <p:cNvSpPr/>
            <p:nvPr/>
          </p:nvSpPr>
          <p:spPr bwMode="auto">
            <a:xfrm>
              <a:off x="3210496" y="1734760"/>
              <a:ext cx="1421052" cy="564853"/>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a:ln w="25400" cap="flat" cmpd="sng" algn="ctr">
              <a:solidFill>
                <a:sysClr val="window" lastClr="FFFFFF">
                  <a:hueOff val="0"/>
                  <a:satOff val="0"/>
                  <a:lumOff val="0"/>
                  <a:alphaOff val="0"/>
                </a:sysClr>
              </a:solidFill>
              <a:prstDash val="solid"/>
            </a:ln>
            <a:effectLst/>
          </p:spPr>
          <p:txBody>
            <a:bodyPr lIns="81160" tIns="60000" rIns="81160" bIns="60000" spcCol="1270" anchor="ctr"/>
            <a:lstStyle/>
            <a:p>
              <a:pPr algn="ctr" defTabSz="1481455">
                <a:lnSpc>
                  <a:spcPct val="90000"/>
                </a:lnSpc>
                <a:spcAft>
                  <a:spcPct val="35000"/>
                </a:spcAft>
                <a:defRPr/>
              </a:pPr>
              <a:endParaRPr lang="en-US" sz="2400" kern="0" dirty="0">
                <a:solidFill>
                  <a:srgbClr val="FFFFFF"/>
                </a:solidFill>
                <a:cs typeface="+mn-ea"/>
                <a:sym typeface="+mn-lt"/>
              </a:endParaRPr>
            </a:p>
          </p:txBody>
        </p:sp>
        <p:sp>
          <p:nvSpPr>
            <p:cNvPr id="25" name="TextBox 22"/>
            <p:cNvSpPr txBox="1"/>
            <p:nvPr/>
          </p:nvSpPr>
          <p:spPr>
            <a:xfrm>
              <a:off x="3264939" y="1812355"/>
              <a:ext cx="1293060" cy="346260"/>
            </a:xfrm>
            <a:prstGeom prst="rect">
              <a:avLst/>
            </a:prstGeom>
            <a:grpFill/>
          </p:spPr>
          <p:txBody>
            <a:bodyPr wrap="none" rtlCol="0">
              <a:spAutoFit/>
            </a:bodyPr>
            <a:lstStyle/>
            <a:p>
              <a:pPr>
                <a:defRPr/>
              </a:pPr>
              <a:r>
                <a:rPr lang="zh-CN" altLang="en-US" sz="2400" b="1" kern="0" dirty="0">
                  <a:solidFill>
                    <a:srgbClr val="FFFFFF"/>
                  </a:solidFill>
                  <a:cs typeface="+mn-ea"/>
                  <a:sym typeface="+mn-lt"/>
                </a:rPr>
                <a:t>添加小标题</a:t>
              </a:r>
            </a:p>
          </p:txBody>
        </p:sp>
      </p:grpSp>
      <p:grpSp>
        <p:nvGrpSpPr>
          <p:cNvPr id="26" name="组合 25"/>
          <p:cNvGrpSpPr/>
          <p:nvPr/>
        </p:nvGrpSpPr>
        <p:grpSpPr>
          <a:xfrm>
            <a:off x="6962623" y="4069077"/>
            <a:ext cx="1894153" cy="752906"/>
            <a:chOff x="5222167" y="3052750"/>
            <a:chExt cx="1421053" cy="564854"/>
          </a:xfrm>
          <a:solidFill>
            <a:srgbClr val="371D1F"/>
          </a:solidFill>
        </p:grpSpPr>
        <p:sp>
          <p:nvSpPr>
            <p:cNvPr id="27" name="Freeform 15"/>
            <p:cNvSpPr/>
            <p:nvPr/>
          </p:nvSpPr>
          <p:spPr bwMode="auto">
            <a:xfrm>
              <a:off x="5222167" y="3052750"/>
              <a:ext cx="1421053" cy="564854"/>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a:ln w="25400" cap="flat" cmpd="sng" algn="ctr">
              <a:solidFill>
                <a:sysClr val="window" lastClr="FFFFFF">
                  <a:hueOff val="0"/>
                  <a:satOff val="0"/>
                  <a:lumOff val="0"/>
                  <a:alphaOff val="0"/>
                </a:sysClr>
              </a:solidFill>
              <a:prstDash val="solid"/>
            </a:ln>
            <a:effectLst/>
          </p:spPr>
          <p:txBody>
            <a:bodyPr lIns="81160" tIns="60000" rIns="81160" bIns="60000" anchor="ctr"/>
            <a:lstStyle/>
            <a:p>
              <a:pPr algn="ctr" defTabSz="1481455">
                <a:lnSpc>
                  <a:spcPct val="90000"/>
                </a:lnSpc>
                <a:spcAft>
                  <a:spcPct val="35000"/>
                </a:spcAft>
                <a:defRPr/>
              </a:pPr>
              <a:endParaRPr lang="en-US" altLang="zh-CN" sz="2400" kern="0" dirty="0">
                <a:solidFill>
                  <a:srgbClr val="FFFFFF"/>
                </a:solidFill>
                <a:cs typeface="+mn-ea"/>
                <a:sym typeface="+mn-lt"/>
              </a:endParaRPr>
            </a:p>
          </p:txBody>
        </p:sp>
        <p:sp>
          <p:nvSpPr>
            <p:cNvPr id="28" name="TextBox 25"/>
            <p:cNvSpPr txBox="1"/>
            <p:nvPr/>
          </p:nvSpPr>
          <p:spPr>
            <a:xfrm>
              <a:off x="5283060" y="3149520"/>
              <a:ext cx="1293061" cy="346260"/>
            </a:xfrm>
            <a:prstGeom prst="rect">
              <a:avLst/>
            </a:prstGeom>
            <a:grpFill/>
          </p:spPr>
          <p:txBody>
            <a:bodyPr wrap="none" rtlCol="0">
              <a:spAutoFit/>
            </a:bodyPr>
            <a:lstStyle/>
            <a:p>
              <a:pPr>
                <a:defRPr/>
              </a:pPr>
              <a:r>
                <a:rPr lang="zh-CN" altLang="en-US" sz="2400" b="1" kern="0" dirty="0">
                  <a:solidFill>
                    <a:srgbClr val="FFFFFF"/>
                  </a:solidFill>
                  <a:cs typeface="+mn-ea"/>
                  <a:sym typeface="+mn-lt"/>
                </a:rPr>
                <a:t>添加小标题</a:t>
              </a:r>
            </a:p>
          </p:txBody>
        </p:sp>
      </p:grpSp>
      <p:grpSp>
        <p:nvGrpSpPr>
          <p:cNvPr id="29" name="组合 28"/>
          <p:cNvGrpSpPr/>
          <p:nvPr/>
        </p:nvGrpSpPr>
        <p:grpSpPr>
          <a:xfrm>
            <a:off x="9625526" y="2333433"/>
            <a:ext cx="1896794" cy="755547"/>
            <a:chOff x="7219963" y="1750615"/>
            <a:chExt cx="1423035" cy="566835"/>
          </a:xfrm>
          <a:solidFill>
            <a:srgbClr val="371D1F"/>
          </a:solidFill>
        </p:grpSpPr>
        <p:sp>
          <p:nvSpPr>
            <p:cNvPr id="30" name="Freeform 18"/>
            <p:cNvSpPr/>
            <p:nvPr/>
          </p:nvSpPr>
          <p:spPr bwMode="auto">
            <a:xfrm>
              <a:off x="7219963" y="1750615"/>
              <a:ext cx="1423035" cy="566835"/>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a:ln w="25400" cap="flat" cmpd="sng" algn="ctr">
              <a:solidFill>
                <a:sysClr val="window" lastClr="FFFFFF">
                  <a:hueOff val="0"/>
                  <a:satOff val="0"/>
                  <a:lumOff val="0"/>
                  <a:alphaOff val="0"/>
                </a:sysClr>
              </a:solidFill>
              <a:prstDash val="solid"/>
            </a:ln>
            <a:effectLst/>
          </p:spPr>
          <p:txBody>
            <a:bodyPr lIns="81160" tIns="60000" rIns="81160" bIns="60000" anchor="ctr"/>
            <a:lstStyle/>
            <a:p>
              <a:pPr algn="ctr" defTabSz="1481455">
                <a:lnSpc>
                  <a:spcPct val="90000"/>
                </a:lnSpc>
                <a:spcAft>
                  <a:spcPct val="35000"/>
                </a:spcAft>
                <a:defRPr/>
              </a:pPr>
              <a:endParaRPr lang="en-US" altLang="zh-CN" sz="2400" kern="0" dirty="0">
                <a:solidFill>
                  <a:srgbClr val="FFFFFF"/>
                </a:solidFill>
                <a:cs typeface="+mn-ea"/>
                <a:sym typeface="+mn-lt"/>
              </a:endParaRPr>
            </a:p>
          </p:txBody>
        </p:sp>
        <p:sp>
          <p:nvSpPr>
            <p:cNvPr id="31" name="TextBox 28"/>
            <p:cNvSpPr txBox="1"/>
            <p:nvPr/>
          </p:nvSpPr>
          <p:spPr>
            <a:xfrm>
              <a:off x="7262066" y="1831529"/>
              <a:ext cx="1293061" cy="346259"/>
            </a:xfrm>
            <a:prstGeom prst="rect">
              <a:avLst/>
            </a:prstGeom>
            <a:grpFill/>
          </p:spPr>
          <p:txBody>
            <a:bodyPr wrap="none" rtlCol="0">
              <a:spAutoFit/>
            </a:bodyPr>
            <a:lstStyle/>
            <a:p>
              <a:pPr>
                <a:defRPr/>
              </a:pPr>
              <a:r>
                <a:rPr lang="zh-CN" altLang="en-US" sz="2400" b="1" kern="0" dirty="0">
                  <a:solidFill>
                    <a:srgbClr val="FFFFFF"/>
                  </a:solidFill>
                  <a:cs typeface="+mn-ea"/>
                  <a:sym typeface="+mn-lt"/>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par>
                          <p:cTn id="8" fill="hold">
                            <p:stCondLst>
                              <p:cond delay="500"/>
                            </p:stCondLst>
                            <p:childTnLst>
                              <p:par>
                                <p:cTn id="9" presetID="23" presetClass="entr" presetSubtype="3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strVal val="4*#ppt_w"/>
                                          </p:val>
                                        </p:tav>
                                        <p:tav tm="100000">
                                          <p:val>
                                            <p:strVal val="#ppt_w"/>
                                          </p:val>
                                        </p:tav>
                                      </p:tavLst>
                                    </p:anim>
                                    <p:anim calcmode="lin" valueType="num">
                                      <p:cBhvr>
                                        <p:cTn id="12" dur="500" fill="hold"/>
                                        <p:tgtEl>
                                          <p:spTgt spid="20"/>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strVal val="4*#ppt_w"/>
                                          </p:val>
                                        </p:tav>
                                        <p:tav tm="100000">
                                          <p:val>
                                            <p:strVal val="#ppt_w"/>
                                          </p:val>
                                        </p:tav>
                                      </p:tavLst>
                                    </p:anim>
                                    <p:anim calcmode="lin" valueType="num">
                                      <p:cBhvr>
                                        <p:cTn id="16" dur="500" fill="hold"/>
                                        <p:tgtEl>
                                          <p:spTgt spid="23"/>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strVal val="4*#ppt_w"/>
                                          </p:val>
                                        </p:tav>
                                        <p:tav tm="100000">
                                          <p:val>
                                            <p:strVal val="#ppt_w"/>
                                          </p:val>
                                        </p:tav>
                                      </p:tavLst>
                                    </p:anim>
                                    <p:anim calcmode="lin" valueType="num">
                                      <p:cBhvr>
                                        <p:cTn id="20" dur="500" fill="hold"/>
                                        <p:tgtEl>
                                          <p:spTgt spid="26"/>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strVal val="4*#ppt_w"/>
                                          </p:val>
                                        </p:tav>
                                        <p:tav tm="100000">
                                          <p:val>
                                            <p:strVal val="#ppt_w"/>
                                          </p:val>
                                        </p:tav>
                                      </p:tavLst>
                                    </p:anim>
                                    <p:anim calcmode="lin" valueType="num">
                                      <p:cBhvr>
                                        <p:cTn id="24" dur="500" fill="hold"/>
                                        <p:tgtEl>
                                          <p:spTgt spid="29"/>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up)">
                                      <p:cBhvr>
                                        <p:cTn id="29" dur="500"/>
                                        <p:tgtEl>
                                          <p:spTgt spid="5"/>
                                        </p:tgtEl>
                                      </p:cBhvr>
                                    </p:animEffect>
                                  </p:childTnLst>
                                </p:cTn>
                              </p:par>
                              <p:par>
                                <p:cTn id="30" presetID="12"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ppt_y</p:attrName>
                                        </p:attrNameLst>
                                      </p:cBhvr>
                                      <p:tavLst>
                                        <p:tav tm="0">
                                          <p:val>
                                            <p:strVal val="#ppt_y-#ppt_h*1.125000"/>
                                          </p:val>
                                        </p:tav>
                                        <p:tav tm="100000">
                                          <p:val>
                                            <p:strVal val="#ppt_y"/>
                                          </p:val>
                                        </p:tav>
                                      </p:tavLst>
                                    </p:anim>
                                    <p:animEffect transition="in" filter="wipe(down)">
                                      <p:cBhvr>
                                        <p:cTn id="33" dur="500"/>
                                        <p:tgtEl>
                                          <p:spTgt spid="8"/>
                                        </p:tgtEl>
                                      </p:cBhvr>
                                    </p:animEffect>
                                  </p:childTnLst>
                                </p:cTn>
                              </p:par>
                              <p:par>
                                <p:cTn id="34" presetID="1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up)">
                                      <p:cBhvr>
                                        <p:cTn id="37" dur="500"/>
                                        <p:tgtEl>
                                          <p:spTgt spid="11"/>
                                        </p:tgtEl>
                                      </p:cBhvr>
                                    </p:animEffect>
                                  </p:childTnLst>
                                </p:cTn>
                              </p:par>
                              <p:par>
                                <p:cTn id="38" presetID="12"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ppt_y</p:attrName>
                                        </p:attrNameLst>
                                      </p:cBhvr>
                                      <p:tavLst>
                                        <p:tav tm="0">
                                          <p:val>
                                            <p:strVal val="#ppt_y-#ppt_h*1.125000"/>
                                          </p:val>
                                        </p:tav>
                                        <p:tav tm="100000">
                                          <p:val>
                                            <p:strVal val="#ppt_y"/>
                                          </p:val>
                                        </p:tav>
                                      </p:tavLst>
                                    </p:anim>
                                    <p:animEffect transition="in" filter="wipe(down)">
                                      <p:cBhvr>
                                        <p:cTn id="41" dur="500"/>
                                        <p:tgtEl>
                                          <p:spTgt spid="14"/>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928100012"/>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0928100012"/>
  <p:tag name="MH_LIBRARY" val="GRAPHIC"/>
  <p:tag name="MH_TYPE" val="Other"/>
  <p:tag name="MH_ORDER" val="12"/>
</p:tagLst>
</file>

<file path=ppt/tags/tag2.xml><?xml version="1.0" encoding="utf-8"?>
<p:tagLst xmlns:a="http://schemas.openxmlformats.org/drawingml/2006/main" xmlns:r="http://schemas.openxmlformats.org/officeDocument/2006/relationships" xmlns:p="http://schemas.openxmlformats.org/presentationml/2006/main">
  <p:tag name="MH" val="2015092810001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0928100012"/>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092810001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0928100012"/>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50928100012"/>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50928100012"/>
  <p:tag name="MH_LIBRARY" val="GRAPHIC"/>
  <p:tag name="MH_TYPE" val="Other"/>
  <p:tag name="MH_ORDER" val="9"/>
</p:tagLst>
</file>

<file path=ppt/tags/tag8.xml><?xml version="1.0" encoding="utf-8"?>
<p:tagLst xmlns:a="http://schemas.openxmlformats.org/drawingml/2006/main" xmlns:r="http://schemas.openxmlformats.org/officeDocument/2006/relationships" xmlns:p="http://schemas.openxmlformats.org/presentationml/2006/main">
  <p:tag name="MH" val="20150928100012"/>
  <p:tag name="MH_LIBRARY" val="GRAPHIC"/>
  <p:tag name="MH_TYPE" val="Other"/>
  <p:tag name="MH_ORDER" val="10"/>
</p:tagLst>
</file>

<file path=ppt/tags/tag9.xml><?xml version="1.0" encoding="utf-8"?>
<p:tagLst xmlns:a="http://schemas.openxmlformats.org/drawingml/2006/main" xmlns:r="http://schemas.openxmlformats.org/officeDocument/2006/relationships" xmlns:p="http://schemas.openxmlformats.org/presentationml/2006/main">
  <p:tag name="MH" val="20150928100012"/>
  <p:tag name="MH_LIBRARY" val="GRAPHIC"/>
  <p:tag name="MH_TYPE" val="Other"/>
  <p:tag name="MH_ORDER" val="11"/>
</p:tagLst>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3b0p1dv">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2153</Words>
  <Application>Microsoft Office PowerPoint</Application>
  <PresentationFormat>宽屏</PresentationFormat>
  <Paragraphs>297</Paragraphs>
  <Slides>27</Slides>
  <Notes>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27</vt:i4>
      </vt:variant>
    </vt:vector>
  </HeadingPairs>
  <TitlesOfParts>
    <vt:vector size="34" baseType="lpstr">
      <vt:lpstr>宋体</vt:lpstr>
      <vt:lpstr>微软雅黑</vt:lpstr>
      <vt:lpstr>Arial</vt:lpstr>
      <vt:lpstr>Calibri</vt:lpstr>
      <vt:lpstr>Corbel</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2022-03-18T02:24:31Z</dcterms:created>
  <dcterms:modified xsi:type="dcterms:W3CDTF">2023-01-10T05:24:12Z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393420B3FCBE4E2C891E5F89A88112A4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