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66" r:id="rId3"/>
    <p:sldId id="258" r:id="rId4"/>
    <p:sldId id="260" r:id="rId5"/>
    <p:sldId id="257" r:id="rId6"/>
    <p:sldId id="291" r:id="rId7"/>
    <p:sldId id="286" r:id="rId8"/>
    <p:sldId id="288" r:id="rId9"/>
    <p:sldId id="271" r:id="rId10"/>
    <p:sldId id="292" r:id="rId11"/>
    <p:sldId id="289" r:id="rId12"/>
    <p:sldId id="284" r:id="rId13"/>
    <p:sldId id="282" r:id="rId14"/>
    <p:sldId id="265" r:id="rId15"/>
    <p:sldId id="290" r:id="rId16"/>
    <p:sldId id="276" r:id="rId17"/>
    <p:sldId id="293" r:id="rId18"/>
    <p:sldId id="285" r:id="rId19"/>
    <p:sldId id="272" r:id="rId20"/>
    <p:sldId id="283" r:id="rId21"/>
    <p:sldId id="280" r:id="rId22"/>
    <p:sldId id="279" r:id="rId23"/>
    <p:sldId id="294" r:id="rId24"/>
    <p:sldId id="259" r:id="rId25"/>
  </p:sldIdLst>
  <p:sldSz cx="12190413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076"/>
    <a:srgbClr val="EF8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>
      <p:cViewPr varScale="1">
        <p:scale>
          <a:sx n="110" d="100"/>
          <a:sy n="110" d="100"/>
        </p:scale>
        <p:origin x="-558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4-40EB-BE2B-B79BC69F5B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24-40EB-BE2B-B79BC69F5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9"/>
        <c:axId val="780538240"/>
        <c:axId val="780539776"/>
      </c:barChart>
      <c:catAx>
        <c:axId val="78053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780539776"/>
        <c:crosses val="autoZero"/>
        <c:auto val="1"/>
        <c:lblAlgn val="ctr"/>
        <c:lblOffset val="100"/>
        <c:noMultiLvlLbl val="0"/>
      </c:catAx>
      <c:valAx>
        <c:axId val="780539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780538240"/>
        <c:crosses val="autoZero"/>
        <c:crossBetween val="between"/>
      </c:valAx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1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092C1-9A79-463C-8C46-F1E8B8A8760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93781-B026-45BD-A3ED-B2F2FABAC0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3781-B026-45BD-A3ED-B2F2FABAC07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2" descr="E:\Desktop\1101\圣了个诞\素雅挂饰\christmas postcard [转换]-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4233" r="3347" b="5317"/>
          <a:stretch>
            <a:fillRect/>
          </a:stretch>
        </p:blipFill>
        <p:spPr bwMode="auto">
          <a:xfrm>
            <a:off x="-5469" y="-33762"/>
            <a:ext cx="12195881" cy="689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19089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 descr="E:\Desktop\1101\圣了个诞\素雅挂饰\christmas postcard [转换]-0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28.emf"/><Relationship Id="rId4" Type="http://schemas.openxmlformats.org/officeDocument/2006/relationships/image" Target="../media/image16.png"/><Relationship Id="rId9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27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emf"/><Relationship Id="rId5" Type="http://schemas.openxmlformats.org/officeDocument/2006/relationships/image" Target="../media/image28.em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emf"/><Relationship Id="rId5" Type="http://schemas.openxmlformats.org/officeDocument/2006/relationships/image" Target="../media/image28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em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emf"/><Relationship Id="rId5" Type="http://schemas.openxmlformats.org/officeDocument/2006/relationships/image" Target="../media/image28.em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emf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em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8.em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0.emf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28.emf"/><Relationship Id="rId4" Type="http://schemas.openxmlformats.org/officeDocument/2006/relationships/image" Target="../media/image16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image" Target="../media/image39.emf"/><Relationship Id="rId3" Type="http://schemas.openxmlformats.org/officeDocument/2006/relationships/tags" Target="../tags/tag10.xml"/><Relationship Id="rId21" Type="http://schemas.openxmlformats.org/officeDocument/2006/relationships/slideLayout" Target="../slideLayouts/slideLayout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image" Target="../media/image28.emf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16.pn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image" Target="../media/image27.png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notesSlide" Target="../notesSlides/notesSlide20.xml"/><Relationship Id="rId27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7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28.emf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image" Target="../media/image28.emf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28.emf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7.png"/><Relationship Id="rId5" Type="http://schemas.openxmlformats.org/officeDocument/2006/relationships/tags" Target="../tags/tag6.xml"/><Relationship Id="rId10" Type="http://schemas.openxmlformats.org/officeDocument/2006/relationships/image" Target="../media/image32.png"/><Relationship Id="rId4" Type="http://schemas.openxmlformats.org/officeDocument/2006/relationships/tags" Target="../tags/tag5.xml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28.emf"/><Relationship Id="rId4" Type="http://schemas.openxmlformats.org/officeDocument/2006/relationships/image" Target="../media/image16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emf"/><Relationship Id="rId5" Type="http://schemas.openxmlformats.org/officeDocument/2006/relationships/image" Target="../media/image28.em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0.em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.xml"/><Relationship Id="rId5" Type="http://schemas.openxmlformats.org/officeDocument/2006/relationships/image" Target="../media/image28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Desktop\1101\圣了个诞\素雅挂饰\精美圣诞复古标签矢量素材 [转换]-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97" y="0"/>
            <a:ext cx="9839048" cy="160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45" y="116632"/>
            <a:ext cx="504056" cy="5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6" y="288820"/>
            <a:ext cx="504056" cy="5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734" y="4943067"/>
            <a:ext cx="752574" cy="8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772" y="3680136"/>
            <a:ext cx="288032" cy="3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078" y="1519733"/>
            <a:ext cx="752574" cy="8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83" y="2350094"/>
            <a:ext cx="593885" cy="6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86" y="4826773"/>
            <a:ext cx="504056" cy="5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402" y="3253335"/>
            <a:ext cx="504056" cy="5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0" y="5572474"/>
            <a:ext cx="252028" cy="2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" y="4431900"/>
            <a:ext cx="288032" cy="3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52" y="1775486"/>
            <a:ext cx="288032" cy="3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380" y="4676440"/>
            <a:ext cx="244479" cy="2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941" y="5703094"/>
            <a:ext cx="288032" cy="3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ktop\1101\圣了个诞\素雅挂饰\544b4baae99c1-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28" y="1662213"/>
            <a:ext cx="725295" cy="9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E:\Desktop\1101\圣了个诞\素雅挂饰\544b4baae99c1-0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90" y="1569354"/>
            <a:ext cx="812671" cy="10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E:\Desktop\1101\圣了个诞\素雅挂饰\544b4baae99c1-0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397" y="1618318"/>
            <a:ext cx="842507" cy="10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E:\Desktop\1101\圣了个诞\素雅挂饰\544b4baae99c1-0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50" y="1592638"/>
            <a:ext cx="720322" cy="9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88" y="2928095"/>
            <a:ext cx="144016" cy="15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矩形 2063"/>
          <p:cNvSpPr/>
          <p:nvPr/>
        </p:nvSpPr>
        <p:spPr>
          <a:xfrm>
            <a:off x="3278092" y="3443279"/>
            <a:ext cx="5741057" cy="1267871"/>
          </a:xfrm>
          <a:prstGeom prst="rect">
            <a:avLst/>
          </a:prstGeom>
          <a:solidFill>
            <a:schemeClr val="bg1"/>
          </a:solidFill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78092" y="3573016"/>
            <a:ext cx="5687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复古英伦圣诞</a:t>
            </a:r>
            <a:r>
              <a:rPr lang="zh-CN" altLang="en-US" sz="4400" dirty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节</a:t>
            </a:r>
            <a:r>
              <a:rPr lang="zh-CN" altLang="en-US" sz="4400" dirty="0" smtClean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模板</a:t>
            </a:r>
            <a:endParaRPr lang="zh-CN" altLang="en-US" sz="4400" dirty="0">
              <a:solidFill>
                <a:srgbClr val="C00000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86894" y="4221088"/>
            <a:ext cx="5726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Blackadder ITC" panose="04020505051007020D02" pitchFamily="82" charset="0"/>
              </a:defRPr>
            </a:lvl1pPr>
          </a:lstStyle>
          <a:p>
            <a:pPr algn="ctr"/>
            <a:r>
              <a:rPr lang="en-US" altLang="zh-CN" sz="20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Retro Christmas </a:t>
            </a:r>
            <a:r>
              <a:rPr lang="en-US" altLang="zh-CN" sz="2000" dirty="0" smtClean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theme </a:t>
            </a:r>
            <a:r>
              <a:rPr lang="en-US" altLang="zh-CN" sz="20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templates </a:t>
            </a:r>
            <a:endParaRPr lang="zh-CN" altLang="en-US" sz="20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8" name="Picture 8" descr="E:\Desktop\1101\圣了个诞\素雅挂饰\精美圣诞复古标签矢量素材 [转换]-0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36" y="1625137"/>
            <a:ext cx="1224136" cy="15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267">
            <a:off x="1526254" y="3396187"/>
            <a:ext cx="2462134" cy="90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9" name="组合 2068"/>
          <p:cNvGrpSpPr/>
          <p:nvPr/>
        </p:nvGrpSpPr>
        <p:grpSpPr>
          <a:xfrm>
            <a:off x="42315" y="6447118"/>
            <a:ext cx="12148098" cy="410882"/>
            <a:chOff x="42315" y="6447118"/>
            <a:chExt cx="12148098" cy="410882"/>
          </a:xfrm>
        </p:grpSpPr>
        <p:pic>
          <p:nvPicPr>
            <p:cNvPr id="2062" name="Picture 9" descr="E:\Desktop\1101\圣了个诞\素雅挂饰\精美圣诞复古标签矢量素材 [转换]-04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5" y="6447118"/>
              <a:ext cx="6988995" cy="41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9" descr="E:\Desktop\1101\圣了个诞\素雅挂饰\精美圣诞复古标签矢量素材 [转换]-04.png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0" r="16077"/>
            <a:stretch>
              <a:fillRect/>
            </a:stretch>
          </p:blipFill>
          <p:spPr bwMode="auto">
            <a:xfrm>
              <a:off x="7048305" y="6447118"/>
              <a:ext cx="5142108" cy="41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4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45" y="5763819"/>
            <a:ext cx="122239" cy="1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79" y="6095751"/>
            <a:ext cx="172471" cy="1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E:\Desktop\1101\圣了个诞\素雅挂饰\精美圣诞复古标签矢量素材 [转换]-1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66" y="3085158"/>
            <a:ext cx="244479" cy="2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0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1" y="4711150"/>
            <a:ext cx="26543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2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50"/>
                            </p:stCondLst>
                            <p:childTnLst>
                              <p:par>
                                <p:cTn id="1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animBg="1"/>
      <p:bldP spid="56" grpId="0"/>
      <p:bldP spid="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Program Files\桌面\圣了个诞\圣了个诞\素雅挂饰\58pic_53d813c8d0ed4-04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52" y="2235642"/>
            <a:ext cx="1810184" cy="187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rogram Files\桌面\圣了个诞\圣了个诞\素雅挂饰\58pic_53d813c8d0ed4-02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189" y="2235868"/>
            <a:ext cx="1854018" cy="18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rogram Files\桌面\圣了个诞\圣了个诞\素雅挂饰\58pic_53d813c8d0ed4-03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55" y="2235868"/>
            <a:ext cx="1857694" cy="18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560823" y="4399944"/>
            <a:ext cx="29650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700681" y="4399944"/>
            <a:ext cx="29650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738677" y="4399944"/>
            <a:ext cx="29650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77" y="1832160"/>
            <a:ext cx="1468827" cy="6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88" y="1832160"/>
            <a:ext cx="1468827" cy="6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84" y="1832160"/>
            <a:ext cx="1468827" cy="6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/>
      <p:bldP spid="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846734" y="5013176"/>
            <a:ext cx="85394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 圣诞节（</a:t>
            </a:r>
            <a:r>
              <a:rPr lang="en-US" altLang="zh-CN" dirty="0">
                <a:cs typeface="+mn-ea"/>
                <a:sym typeface="+mn-lt"/>
              </a:rPr>
              <a:t>Christmas</a:t>
            </a:r>
            <a:r>
              <a:rPr lang="zh-CN" altLang="en-US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25</a:t>
            </a:r>
            <a:r>
              <a:rPr lang="zh-CN" altLang="en-US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06" y="4749734"/>
            <a:ext cx="966455" cy="9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04147" y="5211399"/>
            <a:ext cx="966455" cy="9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657" y="1606645"/>
            <a:ext cx="2007415" cy="315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81" y="1594769"/>
            <a:ext cx="656277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77" y="1700808"/>
            <a:ext cx="2522255" cy="437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1" y="1700808"/>
            <a:ext cx="2522255" cy="437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89" y="1700808"/>
            <a:ext cx="2522255" cy="437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1916266" y="2734381"/>
            <a:ext cx="1886075" cy="2275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18" name="矩形 17"/>
          <p:cNvSpPr/>
          <p:nvPr/>
        </p:nvSpPr>
        <p:spPr>
          <a:xfrm>
            <a:off x="5263650" y="2737437"/>
            <a:ext cx="1886075" cy="2275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8324978" y="2737437"/>
            <a:ext cx="18860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/>
      <p:bldP spid="14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934966" y="317213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单击此处添加您的标题</a:t>
            </a:r>
            <a:endParaRPr lang="zh-CN" altLang="en-US" sz="36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22998" y="379078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Click here to add your title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2315" y="6447118"/>
            <a:ext cx="12148098" cy="410882"/>
            <a:chOff x="42315" y="6447118"/>
            <a:chExt cx="12148098" cy="410882"/>
          </a:xfrm>
        </p:grpSpPr>
        <p:pic>
          <p:nvPicPr>
            <p:cNvPr id="28" name="Picture 9" descr="E:\Desktop\1101\圣了个诞\素雅挂饰\精美圣诞复古标签矢量素材 [转换]-0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5" y="6447118"/>
              <a:ext cx="6988995" cy="41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 descr="E:\Desktop\1101\圣了个诞\素雅挂饰\精美圣诞复古标签矢量素材 [转换]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0" r="16077"/>
            <a:stretch>
              <a:fillRect/>
            </a:stretch>
          </p:blipFill>
          <p:spPr bwMode="auto">
            <a:xfrm>
              <a:off x="7048305" y="6447118"/>
              <a:ext cx="5142108" cy="41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直接连接符 2"/>
          <p:cNvCxnSpPr/>
          <p:nvPr/>
        </p:nvCxnSpPr>
        <p:spPr>
          <a:xfrm>
            <a:off x="0" y="4437112"/>
            <a:ext cx="12190413" cy="0"/>
          </a:xfrm>
          <a:prstGeom prst="line">
            <a:avLst/>
          </a:prstGeom>
          <a:ln w="57150" cap="rnd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E:\Desktop\1101\圣了个诞\素雅挂饰\精美圣诞复古标签矢量素材 [转换]-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94" y="655385"/>
            <a:ext cx="2196927" cy="24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1" y="4711150"/>
            <a:ext cx="26543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E:\Desktop\1101\圣了个诞\素雅挂饰\52a2bae94b7fc-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06" y="2384561"/>
            <a:ext cx="996638" cy="20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7093" y="1772817"/>
            <a:ext cx="7620561" cy="439248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3963134" y="2282638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        圣诞节</a:t>
            </a:r>
            <a:r>
              <a:rPr lang="zh-CN" altLang="en-US" sz="1600" dirty="0">
                <a:cs typeface="+mn-ea"/>
                <a:sym typeface="+mn-lt"/>
              </a:rPr>
              <a:t>（</a:t>
            </a:r>
            <a:r>
              <a:rPr lang="en-US" altLang="zh-CN" sz="1600" dirty="0">
                <a:cs typeface="+mn-ea"/>
                <a:sym typeface="+mn-lt"/>
              </a:rPr>
              <a:t>Christmas</a:t>
            </a:r>
            <a:r>
              <a:rPr lang="zh-CN" altLang="en-US" sz="16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600" dirty="0">
                <a:cs typeface="+mn-ea"/>
                <a:sym typeface="+mn-lt"/>
              </a:rPr>
              <a:t>12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25</a:t>
            </a:r>
            <a:r>
              <a:rPr lang="zh-CN" altLang="en-US" sz="1600" dirty="0">
                <a:cs typeface="+mn-ea"/>
                <a:sym typeface="+mn-lt"/>
              </a:rPr>
              <a:t>日。弥撒是教会的一种礼拜仪式。圣诞节是一个宗教节，因为把它当作耶稣的诞辰来庆祝，故名</a:t>
            </a:r>
            <a:r>
              <a:rPr lang="zh-CN" altLang="en-US" sz="1600" dirty="0" smtClean="0">
                <a:cs typeface="+mn-ea"/>
                <a:sym typeface="+mn-lt"/>
              </a:rPr>
              <a:t>“耶诞节”。</a:t>
            </a:r>
            <a:endParaRPr lang="en-US" altLang="zh-CN" sz="16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        大部分</a:t>
            </a:r>
            <a:r>
              <a:rPr lang="zh-CN" altLang="en-US" sz="1600" dirty="0">
                <a:cs typeface="+mn-ea"/>
                <a:sym typeface="+mn-lt"/>
              </a:rPr>
              <a:t>的天主教教堂都会先在</a:t>
            </a:r>
            <a:r>
              <a:rPr lang="en-US" altLang="zh-CN" sz="1600" dirty="0">
                <a:cs typeface="+mn-ea"/>
                <a:sym typeface="+mn-lt"/>
              </a:rPr>
              <a:t>24</a:t>
            </a:r>
            <a:r>
              <a:rPr lang="zh-CN" altLang="en-US" sz="1600" dirty="0">
                <a:cs typeface="+mn-ea"/>
                <a:sym typeface="+mn-lt"/>
              </a:rPr>
              <a:t>日的平安夜，亦即</a:t>
            </a:r>
            <a:r>
              <a:rPr lang="en-US" altLang="zh-CN" sz="1600" dirty="0">
                <a:cs typeface="+mn-ea"/>
                <a:sym typeface="+mn-lt"/>
              </a:rPr>
              <a:t>12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25</a:t>
            </a:r>
            <a:r>
              <a:rPr lang="zh-CN" altLang="en-US" sz="1600" dirty="0">
                <a:cs typeface="+mn-ea"/>
                <a:sym typeface="+mn-lt"/>
              </a:rPr>
              <a:t>日凌晨举行子夜弥撒，而一些基督教会则会举行报佳音，然后在</a:t>
            </a:r>
            <a:r>
              <a:rPr lang="en-US" altLang="zh-CN" sz="1600" dirty="0">
                <a:cs typeface="+mn-ea"/>
                <a:sym typeface="+mn-lt"/>
              </a:rPr>
              <a:t>12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25</a:t>
            </a:r>
            <a:r>
              <a:rPr lang="zh-CN" altLang="en-US" sz="1600" dirty="0">
                <a:cs typeface="+mn-ea"/>
                <a:sym typeface="+mn-lt"/>
              </a:rPr>
              <a:t>日庆祝圣诞节；基督教的另一大分支</a:t>
            </a:r>
            <a:r>
              <a:rPr lang="en-US" altLang="zh-CN" sz="1600" dirty="0">
                <a:cs typeface="+mn-ea"/>
                <a:sym typeface="+mn-lt"/>
              </a:rPr>
              <a:t>——</a:t>
            </a:r>
            <a:r>
              <a:rPr lang="zh-CN" altLang="en-US" sz="1600" dirty="0">
                <a:cs typeface="+mn-ea"/>
                <a:sym typeface="+mn-lt"/>
              </a:rPr>
              <a:t>东正教的圣诞节庆则在每年的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日。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53568" y="1794876"/>
            <a:ext cx="1312723" cy="123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14931" y="4897090"/>
            <a:ext cx="1312723" cy="123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36941" y="4929858"/>
            <a:ext cx="1312723" cy="123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86" y="1756238"/>
            <a:ext cx="1312723" cy="123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Program Files\桌面\圣了个诞\圣了个诞\素雅挂饰\58pic_520578afd43f6\58pic_520578afd0d17 [转换]-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89" y="1628800"/>
            <a:ext cx="2348554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  <p:bldP spid="21" grpId="0"/>
      <p:bldP spid="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D:\Program Files\桌面\圣了个诞\圣了个诞\素雅挂饰\52a2bae94b7fc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46" y="1730303"/>
            <a:ext cx="1680798" cy="19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D:\Program Files\桌面\圣了个诞\圣了个诞\素雅挂饰\52a2bae94b7fc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10" y="1730303"/>
            <a:ext cx="1680798" cy="19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Program Files\桌面\圣了个诞\圣了个诞\素雅挂饰\52a2bae94b7fc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216" y="1730302"/>
            <a:ext cx="1680798" cy="19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414686" y="3530503"/>
            <a:ext cx="2520280" cy="619123"/>
            <a:chOff x="1414686" y="3530503"/>
            <a:chExt cx="2520280" cy="619123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686" y="3530503"/>
              <a:ext cx="2520280" cy="619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2120828" y="369024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91050" y="3530503"/>
            <a:ext cx="2520280" cy="619123"/>
            <a:chOff x="4691050" y="3530503"/>
            <a:chExt cx="2520280" cy="619123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1050" y="3530503"/>
              <a:ext cx="2520280" cy="619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5415711" y="369024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55956" y="3530502"/>
            <a:ext cx="2520280" cy="619123"/>
            <a:chOff x="8155956" y="3530502"/>
            <a:chExt cx="2520280" cy="619123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56" y="3530502"/>
              <a:ext cx="2520280" cy="619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8862098" y="369024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414686" y="4293096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24" name="矩形 23"/>
          <p:cNvSpPr/>
          <p:nvPr/>
        </p:nvSpPr>
        <p:spPr>
          <a:xfrm>
            <a:off x="4709569" y="4293096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25" name="矩形 24"/>
          <p:cNvSpPr/>
          <p:nvPr/>
        </p:nvSpPr>
        <p:spPr>
          <a:xfrm>
            <a:off x="8174475" y="4293096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7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7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十字箭头 5"/>
          <p:cNvSpPr/>
          <p:nvPr/>
        </p:nvSpPr>
        <p:spPr>
          <a:xfrm>
            <a:off x="1664315" y="1933721"/>
            <a:ext cx="3840426" cy="3840426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913942" y="2183348"/>
            <a:ext cx="1536170" cy="1536170"/>
            <a:chOff x="1913942" y="2183348"/>
            <a:chExt cx="1536170" cy="1536170"/>
          </a:xfrm>
        </p:grpSpPr>
        <p:sp>
          <p:nvSpPr>
            <p:cNvPr id="7" name="任意多边形 6"/>
            <p:cNvSpPr/>
            <p:nvPr/>
          </p:nvSpPr>
          <p:spPr>
            <a:xfrm>
              <a:off x="1913942" y="2183348"/>
              <a:ext cx="1536170" cy="1536170"/>
            </a:xfrm>
            <a:custGeom>
              <a:avLst/>
              <a:gdLst>
                <a:gd name="connsiteX0" fmla="*/ 0 w 1536170"/>
                <a:gd name="connsiteY0" fmla="*/ 256033 h 1536170"/>
                <a:gd name="connsiteX1" fmla="*/ 256033 w 1536170"/>
                <a:gd name="connsiteY1" fmla="*/ 0 h 1536170"/>
                <a:gd name="connsiteX2" fmla="*/ 1280137 w 1536170"/>
                <a:gd name="connsiteY2" fmla="*/ 0 h 1536170"/>
                <a:gd name="connsiteX3" fmla="*/ 1536170 w 1536170"/>
                <a:gd name="connsiteY3" fmla="*/ 256033 h 1536170"/>
                <a:gd name="connsiteX4" fmla="*/ 1536170 w 1536170"/>
                <a:gd name="connsiteY4" fmla="*/ 1280137 h 1536170"/>
                <a:gd name="connsiteX5" fmla="*/ 1280137 w 1536170"/>
                <a:gd name="connsiteY5" fmla="*/ 1536170 h 1536170"/>
                <a:gd name="connsiteX6" fmla="*/ 256033 w 1536170"/>
                <a:gd name="connsiteY6" fmla="*/ 1536170 h 1536170"/>
                <a:gd name="connsiteX7" fmla="*/ 0 w 1536170"/>
                <a:gd name="connsiteY7" fmla="*/ 1280137 h 1536170"/>
                <a:gd name="connsiteX8" fmla="*/ 0 w 1536170"/>
                <a:gd name="connsiteY8" fmla="*/ 256033 h 153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170" h="1536170">
                  <a:moveTo>
                    <a:pt x="0" y="256033"/>
                  </a:moveTo>
                  <a:cubicBezTo>
                    <a:pt x="0" y="114630"/>
                    <a:pt x="114630" y="0"/>
                    <a:pt x="256033" y="0"/>
                  </a:cubicBezTo>
                  <a:lnTo>
                    <a:pt x="1280137" y="0"/>
                  </a:lnTo>
                  <a:cubicBezTo>
                    <a:pt x="1421540" y="0"/>
                    <a:pt x="1536170" y="114630"/>
                    <a:pt x="1536170" y="256033"/>
                  </a:cubicBezTo>
                  <a:lnTo>
                    <a:pt x="1536170" y="1280137"/>
                  </a:lnTo>
                  <a:cubicBezTo>
                    <a:pt x="1536170" y="1421540"/>
                    <a:pt x="1421540" y="1536170"/>
                    <a:pt x="1280137" y="1536170"/>
                  </a:cubicBezTo>
                  <a:lnTo>
                    <a:pt x="256033" y="1536170"/>
                  </a:lnTo>
                  <a:cubicBezTo>
                    <a:pt x="114630" y="1536170"/>
                    <a:pt x="0" y="1421540"/>
                    <a:pt x="0" y="1280137"/>
                  </a:cubicBezTo>
                  <a:lnTo>
                    <a:pt x="0" y="256033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60" tIns="215960" rIns="215960" bIns="21596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49979" y="2351268"/>
              <a:ext cx="864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 smtClean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18942" y="2183348"/>
            <a:ext cx="1536170" cy="1536170"/>
            <a:chOff x="3718942" y="2183348"/>
            <a:chExt cx="1536170" cy="1536170"/>
          </a:xfrm>
        </p:grpSpPr>
        <p:sp>
          <p:nvSpPr>
            <p:cNvPr id="10" name="任意多边形 9"/>
            <p:cNvSpPr/>
            <p:nvPr/>
          </p:nvSpPr>
          <p:spPr>
            <a:xfrm>
              <a:off x="3718942" y="2183348"/>
              <a:ext cx="1536170" cy="1536170"/>
            </a:xfrm>
            <a:custGeom>
              <a:avLst/>
              <a:gdLst>
                <a:gd name="connsiteX0" fmla="*/ 0 w 1536170"/>
                <a:gd name="connsiteY0" fmla="*/ 256033 h 1536170"/>
                <a:gd name="connsiteX1" fmla="*/ 256033 w 1536170"/>
                <a:gd name="connsiteY1" fmla="*/ 0 h 1536170"/>
                <a:gd name="connsiteX2" fmla="*/ 1280137 w 1536170"/>
                <a:gd name="connsiteY2" fmla="*/ 0 h 1536170"/>
                <a:gd name="connsiteX3" fmla="*/ 1536170 w 1536170"/>
                <a:gd name="connsiteY3" fmla="*/ 256033 h 1536170"/>
                <a:gd name="connsiteX4" fmla="*/ 1536170 w 1536170"/>
                <a:gd name="connsiteY4" fmla="*/ 1280137 h 1536170"/>
                <a:gd name="connsiteX5" fmla="*/ 1280137 w 1536170"/>
                <a:gd name="connsiteY5" fmla="*/ 1536170 h 1536170"/>
                <a:gd name="connsiteX6" fmla="*/ 256033 w 1536170"/>
                <a:gd name="connsiteY6" fmla="*/ 1536170 h 1536170"/>
                <a:gd name="connsiteX7" fmla="*/ 0 w 1536170"/>
                <a:gd name="connsiteY7" fmla="*/ 1280137 h 1536170"/>
                <a:gd name="connsiteX8" fmla="*/ 0 w 1536170"/>
                <a:gd name="connsiteY8" fmla="*/ 256033 h 153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170" h="1536170">
                  <a:moveTo>
                    <a:pt x="0" y="256033"/>
                  </a:moveTo>
                  <a:cubicBezTo>
                    <a:pt x="0" y="114630"/>
                    <a:pt x="114630" y="0"/>
                    <a:pt x="256033" y="0"/>
                  </a:cubicBezTo>
                  <a:lnTo>
                    <a:pt x="1280137" y="0"/>
                  </a:lnTo>
                  <a:cubicBezTo>
                    <a:pt x="1421540" y="0"/>
                    <a:pt x="1536170" y="114630"/>
                    <a:pt x="1536170" y="256033"/>
                  </a:cubicBezTo>
                  <a:lnTo>
                    <a:pt x="1536170" y="1280137"/>
                  </a:lnTo>
                  <a:cubicBezTo>
                    <a:pt x="1536170" y="1421540"/>
                    <a:pt x="1421540" y="1536170"/>
                    <a:pt x="1280137" y="1536170"/>
                  </a:cubicBezTo>
                  <a:lnTo>
                    <a:pt x="256033" y="1536170"/>
                  </a:lnTo>
                  <a:cubicBezTo>
                    <a:pt x="114630" y="1536170"/>
                    <a:pt x="0" y="1421540"/>
                    <a:pt x="0" y="1280137"/>
                  </a:cubicBezTo>
                  <a:lnTo>
                    <a:pt x="0" y="256033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60" tIns="215960" rIns="215960" bIns="21596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54979" y="2351268"/>
              <a:ext cx="864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 smtClean="0">
                  <a:solidFill>
                    <a:schemeClr val="bg1"/>
                  </a:solidFill>
                  <a:cs typeface="+mn-ea"/>
                  <a:sym typeface="+mn-lt"/>
                </a:rPr>
                <a:t>W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18942" y="3988348"/>
            <a:ext cx="1536170" cy="1536170"/>
            <a:chOff x="3718942" y="3988348"/>
            <a:chExt cx="1536170" cy="1536170"/>
          </a:xfrm>
        </p:grpSpPr>
        <p:sp>
          <p:nvSpPr>
            <p:cNvPr id="12" name="任意多边形 11"/>
            <p:cNvSpPr/>
            <p:nvPr/>
          </p:nvSpPr>
          <p:spPr>
            <a:xfrm>
              <a:off x="3718942" y="3988348"/>
              <a:ext cx="1536170" cy="1536170"/>
            </a:xfrm>
            <a:custGeom>
              <a:avLst/>
              <a:gdLst>
                <a:gd name="connsiteX0" fmla="*/ 0 w 1536170"/>
                <a:gd name="connsiteY0" fmla="*/ 256033 h 1536170"/>
                <a:gd name="connsiteX1" fmla="*/ 256033 w 1536170"/>
                <a:gd name="connsiteY1" fmla="*/ 0 h 1536170"/>
                <a:gd name="connsiteX2" fmla="*/ 1280137 w 1536170"/>
                <a:gd name="connsiteY2" fmla="*/ 0 h 1536170"/>
                <a:gd name="connsiteX3" fmla="*/ 1536170 w 1536170"/>
                <a:gd name="connsiteY3" fmla="*/ 256033 h 1536170"/>
                <a:gd name="connsiteX4" fmla="*/ 1536170 w 1536170"/>
                <a:gd name="connsiteY4" fmla="*/ 1280137 h 1536170"/>
                <a:gd name="connsiteX5" fmla="*/ 1280137 w 1536170"/>
                <a:gd name="connsiteY5" fmla="*/ 1536170 h 1536170"/>
                <a:gd name="connsiteX6" fmla="*/ 256033 w 1536170"/>
                <a:gd name="connsiteY6" fmla="*/ 1536170 h 1536170"/>
                <a:gd name="connsiteX7" fmla="*/ 0 w 1536170"/>
                <a:gd name="connsiteY7" fmla="*/ 1280137 h 1536170"/>
                <a:gd name="connsiteX8" fmla="*/ 0 w 1536170"/>
                <a:gd name="connsiteY8" fmla="*/ 256033 h 153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170" h="1536170">
                  <a:moveTo>
                    <a:pt x="0" y="256033"/>
                  </a:moveTo>
                  <a:cubicBezTo>
                    <a:pt x="0" y="114630"/>
                    <a:pt x="114630" y="0"/>
                    <a:pt x="256033" y="0"/>
                  </a:cubicBezTo>
                  <a:lnTo>
                    <a:pt x="1280137" y="0"/>
                  </a:lnTo>
                  <a:cubicBezTo>
                    <a:pt x="1421540" y="0"/>
                    <a:pt x="1536170" y="114630"/>
                    <a:pt x="1536170" y="256033"/>
                  </a:cubicBezTo>
                  <a:lnTo>
                    <a:pt x="1536170" y="1280137"/>
                  </a:lnTo>
                  <a:cubicBezTo>
                    <a:pt x="1536170" y="1421540"/>
                    <a:pt x="1421540" y="1536170"/>
                    <a:pt x="1280137" y="1536170"/>
                  </a:cubicBezTo>
                  <a:lnTo>
                    <a:pt x="256033" y="1536170"/>
                  </a:lnTo>
                  <a:cubicBezTo>
                    <a:pt x="114630" y="1536170"/>
                    <a:pt x="0" y="1421540"/>
                    <a:pt x="0" y="1280137"/>
                  </a:cubicBezTo>
                  <a:lnTo>
                    <a:pt x="0" y="256033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60" tIns="215960" rIns="215960" bIns="21596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54979" y="4156268"/>
              <a:ext cx="864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 smtClean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13942" y="3988348"/>
            <a:ext cx="1536170" cy="1536170"/>
            <a:chOff x="1913942" y="3988348"/>
            <a:chExt cx="1536170" cy="1536170"/>
          </a:xfrm>
        </p:grpSpPr>
        <p:sp>
          <p:nvSpPr>
            <p:cNvPr id="11" name="任意多边形 10"/>
            <p:cNvSpPr/>
            <p:nvPr/>
          </p:nvSpPr>
          <p:spPr>
            <a:xfrm>
              <a:off x="1913942" y="3988348"/>
              <a:ext cx="1536170" cy="1536170"/>
            </a:xfrm>
            <a:custGeom>
              <a:avLst/>
              <a:gdLst>
                <a:gd name="connsiteX0" fmla="*/ 0 w 1536170"/>
                <a:gd name="connsiteY0" fmla="*/ 256033 h 1536170"/>
                <a:gd name="connsiteX1" fmla="*/ 256033 w 1536170"/>
                <a:gd name="connsiteY1" fmla="*/ 0 h 1536170"/>
                <a:gd name="connsiteX2" fmla="*/ 1280137 w 1536170"/>
                <a:gd name="connsiteY2" fmla="*/ 0 h 1536170"/>
                <a:gd name="connsiteX3" fmla="*/ 1536170 w 1536170"/>
                <a:gd name="connsiteY3" fmla="*/ 256033 h 1536170"/>
                <a:gd name="connsiteX4" fmla="*/ 1536170 w 1536170"/>
                <a:gd name="connsiteY4" fmla="*/ 1280137 h 1536170"/>
                <a:gd name="connsiteX5" fmla="*/ 1280137 w 1536170"/>
                <a:gd name="connsiteY5" fmla="*/ 1536170 h 1536170"/>
                <a:gd name="connsiteX6" fmla="*/ 256033 w 1536170"/>
                <a:gd name="connsiteY6" fmla="*/ 1536170 h 1536170"/>
                <a:gd name="connsiteX7" fmla="*/ 0 w 1536170"/>
                <a:gd name="connsiteY7" fmla="*/ 1280137 h 1536170"/>
                <a:gd name="connsiteX8" fmla="*/ 0 w 1536170"/>
                <a:gd name="connsiteY8" fmla="*/ 256033 h 153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170" h="1536170">
                  <a:moveTo>
                    <a:pt x="0" y="256033"/>
                  </a:moveTo>
                  <a:cubicBezTo>
                    <a:pt x="0" y="114630"/>
                    <a:pt x="114630" y="0"/>
                    <a:pt x="256033" y="0"/>
                  </a:cubicBezTo>
                  <a:lnTo>
                    <a:pt x="1280137" y="0"/>
                  </a:lnTo>
                  <a:cubicBezTo>
                    <a:pt x="1421540" y="0"/>
                    <a:pt x="1536170" y="114630"/>
                    <a:pt x="1536170" y="256033"/>
                  </a:cubicBezTo>
                  <a:lnTo>
                    <a:pt x="1536170" y="1280137"/>
                  </a:lnTo>
                  <a:cubicBezTo>
                    <a:pt x="1536170" y="1421540"/>
                    <a:pt x="1421540" y="1536170"/>
                    <a:pt x="1280137" y="1536170"/>
                  </a:cubicBezTo>
                  <a:lnTo>
                    <a:pt x="256033" y="1536170"/>
                  </a:lnTo>
                  <a:cubicBezTo>
                    <a:pt x="114630" y="1536170"/>
                    <a:pt x="0" y="1421540"/>
                    <a:pt x="0" y="1280137"/>
                  </a:cubicBezTo>
                  <a:lnTo>
                    <a:pt x="0" y="256033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60" tIns="215960" rIns="215960" bIns="21596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49979" y="4156268"/>
              <a:ext cx="864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 smtClean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419242" y="1583183"/>
            <a:ext cx="864096" cy="1200329"/>
            <a:chOff x="6419242" y="1583183"/>
            <a:chExt cx="864096" cy="1200329"/>
          </a:xfrm>
        </p:grpSpPr>
        <p:sp>
          <p:nvSpPr>
            <p:cNvPr id="24" name="任意多边形 23"/>
            <p:cNvSpPr/>
            <p:nvPr/>
          </p:nvSpPr>
          <p:spPr>
            <a:xfrm>
              <a:off x="6599262" y="2099240"/>
              <a:ext cx="504056" cy="504056"/>
            </a:xfrm>
            <a:custGeom>
              <a:avLst/>
              <a:gdLst>
                <a:gd name="connsiteX0" fmla="*/ 0 w 1536170"/>
                <a:gd name="connsiteY0" fmla="*/ 256033 h 1536170"/>
                <a:gd name="connsiteX1" fmla="*/ 256033 w 1536170"/>
                <a:gd name="connsiteY1" fmla="*/ 0 h 1536170"/>
                <a:gd name="connsiteX2" fmla="*/ 1280137 w 1536170"/>
                <a:gd name="connsiteY2" fmla="*/ 0 h 1536170"/>
                <a:gd name="connsiteX3" fmla="*/ 1536170 w 1536170"/>
                <a:gd name="connsiteY3" fmla="*/ 256033 h 1536170"/>
                <a:gd name="connsiteX4" fmla="*/ 1536170 w 1536170"/>
                <a:gd name="connsiteY4" fmla="*/ 1280137 h 1536170"/>
                <a:gd name="connsiteX5" fmla="*/ 1280137 w 1536170"/>
                <a:gd name="connsiteY5" fmla="*/ 1536170 h 1536170"/>
                <a:gd name="connsiteX6" fmla="*/ 256033 w 1536170"/>
                <a:gd name="connsiteY6" fmla="*/ 1536170 h 1536170"/>
                <a:gd name="connsiteX7" fmla="*/ 0 w 1536170"/>
                <a:gd name="connsiteY7" fmla="*/ 1280137 h 1536170"/>
                <a:gd name="connsiteX8" fmla="*/ 0 w 1536170"/>
                <a:gd name="connsiteY8" fmla="*/ 256033 h 153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170" h="1536170">
                  <a:moveTo>
                    <a:pt x="0" y="256033"/>
                  </a:moveTo>
                  <a:cubicBezTo>
                    <a:pt x="0" y="114630"/>
                    <a:pt x="114630" y="0"/>
                    <a:pt x="256033" y="0"/>
                  </a:cubicBezTo>
                  <a:lnTo>
                    <a:pt x="1280137" y="0"/>
                  </a:lnTo>
                  <a:cubicBezTo>
                    <a:pt x="1421540" y="0"/>
                    <a:pt x="1536170" y="114630"/>
                    <a:pt x="1536170" y="256033"/>
                  </a:cubicBezTo>
                  <a:lnTo>
                    <a:pt x="1536170" y="1280137"/>
                  </a:lnTo>
                  <a:cubicBezTo>
                    <a:pt x="1536170" y="1421540"/>
                    <a:pt x="1421540" y="1536170"/>
                    <a:pt x="1280137" y="1536170"/>
                  </a:cubicBezTo>
                  <a:lnTo>
                    <a:pt x="256033" y="1536170"/>
                  </a:lnTo>
                  <a:cubicBezTo>
                    <a:pt x="114630" y="1536170"/>
                    <a:pt x="0" y="1421540"/>
                    <a:pt x="0" y="1280137"/>
                  </a:cubicBezTo>
                  <a:lnTo>
                    <a:pt x="0" y="256033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60" tIns="215960" rIns="215960" bIns="21596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19242" y="1583183"/>
              <a:ext cx="864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 smtClean="0">
                  <a:solidFill>
                    <a:srgbClr val="C00000"/>
                  </a:solidFill>
                  <a:cs typeface="+mn-ea"/>
                  <a:sym typeface="+mn-lt"/>
                </a:rPr>
                <a:t>S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419242" y="2783512"/>
            <a:ext cx="864096" cy="1200329"/>
            <a:chOff x="6419242" y="2783512"/>
            <a:chExt cx="864096" cy="1200329"/>
          </a:xfrm>
        </p:grpSpPr>
        <p:sp>
          <p:nvSpPr>
            <p:cNvPr id="25" name="任意多边形 24"/>
            <p:cNvSpPr/>
            <p:nvPr/>
          </p:nvSpPr>
          <p:spPr>
            <a:xfrm>
              <a:off x="6599262" y="3215462"/>
              <a:ext cx="504056" cy="504056"/>
            </a:xfrm>
            <a:custGeom>
              <a:avLst/>
              <a:gdLst>
                <a:gd name="connsiteX0" fmla="*/ 0 w 1536170"/>
                <a:gd name="connsiteY0" fmla="*/ 256033 h 1536170"/>
                <a:gd name="connsiteX1" fmla="*/ 256033 w 1536170"/>
                <a:gd name="connsiteY1" fmla="*/ 0 h 1536170"/>
                <a:gd name="connsiteX2" fmla="*/ 1280137 w 1536170"/>
                <a:gd name="connsiteY2" fmla="*/ 0 h 1536170"/>
                <a:gd name="connsiteX3" fmla="*/ 1536170 w 1536170"/>
                <a:gd name="connsiteY3" fmla="*/ 256033 h 1536170"/>
                <a:gd name="connsiteX4" fmla="*/ 1536170 w 1536170"/>
                <a:gd name="connsiteY4" fmla="*/ 1280137 h 1536170"/>
                <a:gd name="connsiteX5" fmla="*/ 1280137 w 1536170"/>
                <a:gd name="connsiteY5" fmla="*/ 1536170 h 1536170"/>
                <a:gd name="connsiteX6" fmla="*/ 256033 w 1536170"/>
                <a:gd name="connsiteY6" fmla="*/ 1536170 h 1536170"/>
                <a:gd name="connsiteX7" fmla="*/ 0 w 1536170"/>
                <a:gd name="connsiteY7" fmla="*/ 1280137 h 1536170"/>
                <a:gd name="connsiteX8" fmla="*/ 0 w 1536170"/>
                <a:gd name="connsiteY8" fmla="*/ 256033 h 153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170" h="1536170">
                  <a:moveTo>
                    <a:pt x="0" y="256033"/>
                  </a:moveTo>
                  <a:cubicBezTo>
                    <a:pt x="0" y="114630"/>
                    <a:pt x="114630" y="0"/>
                    <a:pt x="256033" y="0"/>
                  </a:cubicBezTo>
                  <a:lnTo>
                    <a:pt x="1280137" y="0"/>
                  </a:lnTo>
                  <a:cubicBezTo>
                    <a:pt x="1421540" y="0"/>
                    <a:pt x="1536170" y="114630"/>
                    <a:pt x="1536170" y="256033"/>
                  </a:cubicBezTo>
                  <a:lnTo>
                    <a:pt x="1536170" y="1280137"/>
                  </a:lnTo>
                  <a:cubicBezTo>
                    <a:pt x="1536170" y="1421540"/>
                    <a:pt x="1421540" y="1536170"/>
                    <a:pt x="1280137" y="1536170"/>
                  </a:cubicBezTo>
                  <a:lnTo>
                    <a:pt x="256033" y="1536170"/>
                  </a:lnTo>
                  <a:cubicBezTo>
                    <a:pt x="114630" y="1536170"/>
                    <a:pt x="0" y="1421540"/>
                    <a:pt x="0" y="1280137"/>
                  </a:cubicBezTo>
                  <a:lnTo>
                    <a:pt x="0" y="256033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60" tIns="215960" rIns="215960" bIns="21596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19242" y="2783512"/>
              <a:ext cx="864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 smtClean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W</a:t>
              </a:r>
              <a:endParaRPr lang="zh-CN" altLang="en-US" sz="7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36015" y="3858620"/>
            <a:ext cx="864096" cy="1200329"/>
            <a:chOff x="6436015" y="3858620"/>
            <a:chExt cx="864096" cy="1200329"/>
          </a:xfrm>
        </p:grpSpPr>
        <p:sp>
          <p:nvSpPr>
            <p:cNvPr id="26" name="任意多边形 25"/>
            <p:cNvSpPr/>
            <p:nvPr/>
          </p:nvSpPr>
          <p:spPr>
            <a:xfrm>
              <a:off x="6599262" y="4280997"/>
              <a:ext cx="504056" cy="504056"/>
            </a:xfrm>
            <a:custGeom>
              <a:avLst/>
              <a:gdLst>
                <a:gd name="connsiteX0" fmla="*/ 0 w 1536170"/>
                <a:gd name="connsiteY0" fmla="*/ 256033 h 1536170"/>
                <a:gd name="connsiteX1" fmla="*/ 256033 w 1536170"/>
                <a:gd name="connsiteY1" fmla="*/ 0 h 1536170"/>
                <a:gd name="connsiteX2" fmla="*/ 1280137 w 1536170"/>
                <a:gd name="connsiteY2" fmla="*/ 0 h 1536170"/>
                <a:gd name="connsiteX3" fmla="*/ 1536170 w 1536170"/>
                <a:gd name="connsiteY3" fmla="*/ 256033 h 1536170"/>
                <a:gd name="connsiteX4" fmla="*/ 1536170 w 1536170"/>
                <a:gd name="connsiteY4" fmla="*/ 1280137 h 1536170"/>
                <a:gd name="connsiteX5" fmla="*/ 1280137 w 1536170"/>
                <a:gd name="connsiteY5" fmla="*/ 1536170 h 1536170"/>
                <a:gd name="connsiteX6" fmla="*/ 256033 w 1536170"/>
                <a:gd name="connsiteY6" fmla="*/ 1536170 h 1536170"/>
                <a:gd name="connsiteX7" fmla="*/ 0 w 1536170"/>
                <a:gd name="connsiteY7" fmla="*/ 1280137 h 1536170"/>
                <a:gd name="connsiteX8" fmla="*/ 0 w 1536170"/>
                <a:gd name="connsiteY8" fmla="*/ 256033 h 153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170" h="1536170">
                  <a:moveTo>
                    <a:pt x="0" y="256033"/>
                  </a:moveTo>
                  <a:cubicBezTo>
                    <a:pt x="0" y="114630"/>
                    <a:pt x="114630" y="0"/>
                    <a:pt x="256033" y="0"/>
                  </a:cubicBezTo>
                  <a:lnTo>
                    <a:pt x="1280137" y="0"/>
                  </a:lnTo>
                  <a:cubicBezTo>
                    <a:pt x="1421540" y="0"/>
                    <a:pt x="1536170" y="114630"/>
                    <a:pt x="1536170" y="256033"/>
                  </a:cubicBezTo>
                  <a:lnTo>
                    <a:pt x="1536170" y="1280137"/>
                  </a:lnTo>
                  <a:cubicBezTo>
                    <a:pt x="1536170" y="1421540"/>
                    <a:pt x="1421540" y="1536170"/>
                    <a:pt x="1280137" y="1536170"/>
                  </a:cubicBezTo>
                  <a:lnTo>
                    <a:pt x="256033" y="1536170"/>
                  </a:lnTo>
                  <a:cubicBezTo>
                    <a:pt x="114630" y="1536170"/>
                    <a:pt x="0" y="1421540"/>
                    <a:pt x="0" y="1280137"/>
                  </a:cubicBezTo>
                  <a:lnTo>
                    <a:pt x="0" y="256033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60" tIns="215960" rIns="215960" bIns="21596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36015" y="3858620"/>
              <a:ext cx="864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 smtClean="0">
                  <a:solidFill>
                    <a:srgbClr val="C00000"/>
                  </a:solidFill>
                  <a:cs typeface="+mn-ea"/>
                  <a:sym typeface="+mn-lt"/>
                </a:rPr>
                <a:t>O</a:t>
              </a:r>
              <a:endParaRPr lang="zh-CN" altLang="en-US" sz="7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436015" y="4924353"/>
            <a:ext cx="864096" cy="1200329"/>
            <a:chOff x="6436015" y="4924353"/>
            <a:chExt cx="864096" cy="1200329"/>
          </a:xfrm>
        </p:grpSpPr>
        <p:sp>
          <p:nvSpPr>
            <p:cNvPr id="27" name="任意多边形 26"/>
            <p:cNvSpPr/>
            <p:nvPr/>
          </p:nvSpPr>
          <p:spPr>
            <a:xfrm>
              <a:off x="6616035" y="5438012"/>
              <a:ext cx="504056" cy="504056"/>
            </a:xfrm>
            <a:custGeom>
              <a:avLst/>
              <a:gdLst>
                <a:gd name="connsiteX0" fmla="*/ 0 w 1536170"/>
                <a:gd name="connsiteY0" fmla="*/ 256033 h 1536170"/>
                <a:gd name="connsiteX1" fmla="*/ 256033 w 1536170"/>
                <a:gd name="connsiteY1" fmla="*/ 0 h 1536170"/>
                <a:gd name="connsiteX2" fmla="*/ 1280137 w 1536170"/>
                <a:gd name="connsiteY2" fmla="*/ 0 h 1536170"/>
                <a:gd name="connsiteX3" fmla="*/ 1536170 w 1536170"/>
                <a:gd name="connsiteY3" fmla="*/ 256033 h 1536170"/>
                <a:gd name="connsiteX4" fmla="*/ 1536170 w 1536170"/>
                <a:gd name="connsiteY4" fmla="*/ 1280137 h 1536170"/>
                <a:gd name="connsiteX5" fmla="*/ 1280137 w 1536170"/>
                <a:gd name="connsiteY5" fmla="*/ 1536170 h 1536170"/>
                <a:gd name="connsiteX6" fmla="*/ 256033 w 1536170"/>
                <a:gd name="connsiteY6" fmla="*/ 1536170 h 1536170"/>
                <a:gd name="connsiteX7" fmla="*/ 0 w 1536170"/>
                <a:gd name="connsiteY7" fmla="*/ 1280137 h 1536170"/>
                <a:gd name="connsiteX8" fmla="*/ 0 w 1536170"/>
                <a:gd name="connsiteY8" fmla="*/ 256033 h 153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170" h="1536170">
                  <a:moveTo>
                    <a:pt x="0" y="256033"/>
                  </a:moveTo>
                  <a:cubicBezTo>
                    <a:pt x="0" y="114630"/>
                    <a:pt x="114630" y="0"/>
                    <a:pt x="256033" y="0"/>
                  </a:cubicBezTo>
                  <a:lnTo>
                    <a:pt x="1280137" y="0"/>
                  </a:lnTo>
                  <a:cubicBezTo>
                    <a:pt x="1421540" y="0"/>
                    <a:pt x="1536170" y="114630"/>
                    <a:pt x="1536170" y="256033"/>
                  </a:cubicBezTo>
                  <a:lnTo>
                    <a:pt x="1536170" y="1280137"/>
                  </a:lnTo>
                  <a:cubicBezTo>
                    <a:pt x="1536170" y="1421540"/>
                    <a:pt x="1421540" y="1536170"/>
                    <a:pt x="1280137" y="1536170"/>
                  </a:cubicBezTo>
                  <a:lnTo>
                    <a:pt x="256033" y="1536170"/>
                  </a:lnTo>
                  <a:cubicBezTo>
                    <a:pt x="114630" y="1536170"/>
                    <a:pt x="0" y="1421540"/>
                    <a:pt x="0" y="1280137"/>
                  </a:cubicBezTo>
                  <a:lnTo>
                    <a:pt x="0" y="256033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60" tIns="215960" rIns="215960" bIns="21596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>
                <a:cs typeface="+mn-ea"/>
                <a:sym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36015" y="4924353"/>
              <a:ext cx="864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 smtClean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T</a:t>
              </a:r>
              <a:endParaRPr lang="zh-CN" altLang="en-US" sz="7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7300381" y="1787663"/>
            <a:ext cx="3762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38" name="矩形 37"/>
          <p:cNvSpPr/>
          <p:nvPr/>
        </p:nvSpPr>
        <p:spPr>
          <a:xfrm>
            <a:off x="7283338" y="2870859"/>
            <a:ext cx="3762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39" name="矩形 38"/>
          <p:cNvSpPr/>
          <p:nvPr/>
        </p:nvSpPr>
        <p:spPr>
          <a:xfrm>
            <a:off x="7307359" y="3954056"/>
            <a:ext cx="3762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40" name="矩形 39"/>
          <p:cNvSpPr/>
          <p:nvPr/>
        </p:nvSpPr>
        <p:spPr>
          <a:xfrm>
            <a:off x="7307629" y="5111071"/>
            <a:ext cx="3762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7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2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7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622598" y="4370574"/>
            <a:ext cx="10899350" cy="397174"/>
          </a:xfrm>
          <a:prstGeom prst="rightArrow">
            <a:avLst>
              <a:gd name="adj1" fmla="val 17940"/>
              <a:gd name="adj2" fmla="val 178568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1332787" y="4126095"/>
            <a:ext cx="933629" cy="933629"/>
            <a:chOff x="1332787" y="3489289"/>
            <a:chExt cx="933629" cy="933629"/>
          </a:xfrm>
        </p:grpSpPr>
        <p:sp>
          <p:nvSpPr>
            <p:cNvPr id="10" name="椭圆 9"/>
            <p:cNvSpPr/>
            <p:nvPr/>
          </p:nvSpPr>
          <p:spPr>
            <a:xfrm>
              <a:off x="1332787" y="3489289"/>
              <a:ext cx="933629" cy="9336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218" name="Picture 2" descr="D:\Program Files\桌面\圣了个诞\圣了个诞\素雅挂饰\精美圣诞复古标签矢量素材 [转换]-1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425" y="3551864"/>
              <a:ext cx="744006" cy="811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4080768" y="4126095"/>
            <a:ext cx="933629" cy="933629"/>
            <a:chOff x="1332787" y="3489289"/>
            <a:chExt cx="933629" cy="933629"/>
          </a:xfrm>
        </p:grpSpPr>
        <p:sp>
          <p:nvSpPr>
            <p:cNvPr id="26" name="椭圆 25"/>
            <p:cNvSpPr/>
            <p:nvPr/>
          </p:nvSpPr>
          <p:spPr>
            <a:xfrm>
              <a:off x="1332787" y="3489289"/>
              <a:ext cx="933629" cy="93362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Picture 2" descr="D:\Program Files\桌面\圣了个诞\圣了个诞\素雅挂饰\精美圣诞复古标签矢量素材 [转换]-1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425" y="3551864"/>
              <a:ext cx="744006" cy="811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组合 27"/>
          <p:cNvGrpSpPr/>
          <p:nvPr/>
        </p:nvGrpSpPr>
        <p:grpSpPr>
          <a:xfrm>
            <a:off x="6743278" y="4126095"/>
            <a:ext cx="933629" cy="933629"/>
            <a:chOff x="1332787" y="3489289"/>
            <a:chExt cx="933629" cy="933629"/>
          </a:xfrm>
        </p:grpSpPr>
        <p:sp>
          <p:nvSpPr>
            <p:cNvPr id="29" name="椭圆 28"/>
            <p:cNvSpPr/>
            <p:nvPr/>
          </p:nvSpPr>
          <p:spPr>
            <a:xfrm>
              <a:off x="1332787" y="3489289"/>
              <a:ext cx="933629" cy="9336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0" name="Picture 2" descr="D:\Program Files\桌面\圣了个诞\圣了个诞\素雅挂饰\精美圣诞复古标签矢量素材 [转换]-1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425" y="3551864"/>
              <a:ext cx="744006" cy="811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9720560" y="4126095"/>
            <a:ext cx="933629" cy="933629"/>
            <a:chOff x="1332787" y="3489289"/>
            <a:chExt cx="933629" cy="933629"/>
          </a:xfrm>
        </p:grpSpPr>
        <p:sp>
          <p:nvSpPr>
            <p:cNvPr id="32" name="椭圆 31"/>
            <p:cNvSpPr/>
            <p:nvPr/>
          </p:nvSpPr>
          <p:spPr>
            <a:xfrm>
              <a:off x="1332787" y="3489289"/>
              <a:ext cx="933629" cy="93362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3" name="Picture 2" descr="D:\Program Files\桌面\圣了个诞\圣了个诞\素雅挂饰\精美圣诞复古标签矢量素材 [转换]-1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425" y="3551864"/>
              <a:ext cx="744006" cy="811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矩形 33"/>
          <p:cNvSpPr/>
          <p:nvPr/>
        </p:nvSpPr>
        <p:spPr>
          <a:xfrm>
            <a:off x="806588" y="2276872"/>
            <a:ext cx="1975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35" name="矩形 34"/>
          <p:cNvSpPr/>
          <p:nvPr/>
        </p:nvSpPr>
        <p:spPr>
          <a:xfrm>
            <a:off x="3554569" y="2276872"/>
            <a:ext cx="1975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36" name="矩形 35"/>
          <p:cNvSpPr/>
          <p:nvPr/>
        </p:nvSpPr>
        <p:spPr>
          <a:xfrm>
            <a:off x="6217079" y="2276872"/>
            <a:ext cx="1975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37" name="矩形 36"/>
          <p:cNvSpPr/>
          <p:nvPr/>
        </p:nvSpPr>
        <p:spPr>
          <a:xfrm>
            <a:off x="9199534" y="2276872"/>
            <a:ext cx="1975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431551" y="5157192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2014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093318" y="5157192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2018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836869" y="5157192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2020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819325" y="5157192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2030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2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7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2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/>
      <p:bldP spid="21" grpId="0"/>
      <p:bldP spid="34" grpId="0"/>
      <p:bldP spid="35" grpId="0"/>
      <p:bldP spid="36" grpId="0"/>
      <p:bldP spid="37" grpId="0"/>
      <p:bldP spid="24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934966" y="317213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cs typeface="+mn-ea"/>
                <a:sym typeface="+mn-lt"/>
              </a:rPr>
              <a:t>单击此处添加您的标题</a:t>
            </a:r>
            <a:endParaRPr lang="zh-CN" altLang="en-US" sz="36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22998" y="379078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cs typeface="+mn-ea"/>
                <a:sym typeface="+mn-lt"/>
              </a:rPr>
              <a:t>Click here to add your title</a:t>
            </a:r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2315" y="6447118"/>
            <a:ext cx="12148098" cy="410882"/>
            <a:chOff x="42315" y="6447118"/>
            <a:chExt cx="12148098" cy="410882"/>
          </a:xfrm>
        </p:grpSpPr>
        <p:pic>
          <p:nvPicPr>
            <p:cNvPr id="28" name="Picture 9" descr="E:\Desktop\1101\圣了个诞\素雅挂饰\精美圣诞复古标签矢量素材 [转换]-0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5" y="6447118"/>
              <a:ext cx="6988995" cy="41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 descr="E:\Desktop\1101\圣了个诞\素雅挂饰\精美圣诞复古标签矢量素材 [转换]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0" r="16077"/>
            <a:stretch>
              <a:fillRect/>
            </a:stretch>
          </p:blipFill>
          <p:spPr bwMode="auto">
            <a:xfrm>
              <a:off x="7048305" y="6447118"/>
              <a:ext cx="5142108" cy="41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直接连接符 2"/>
          <p:cNvCxnSpPr/>
          <p:nvPr/>
        </p:nvCxnSpPr>
        <p:spPr>
          <a:xfrm>
            <a:off x="0" y="4437112"/>
            <a:ext cx="12190413" cy="0"/>
          </a:xfrm>
          <a:prstGeom prst="line">
            <a:avLst/>
          </a:prstGeom>
          <a:ln w="57150" cap="rnd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E:\Desktop\1101\圣了个诞\素雅挂饰\精美圣诞复古标签矢量素材 [转换]-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94" y="655385"/>
            <a:ext cx="2196927" cy="24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1" y="4711150"/>
            <a:ext cx="26543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E:\Desktop\1101\圣了个诞\素雅挂饰\52a2bae94b7fc-06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000" y="2420889"/>
            <a:ext cx="2023940" cy="19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94" y="1700808"/>
            <a:ext cx="1986926" cy="2061579"/>
          </a:xfrm>
          <a:prstGeom prst="rect">
            <a:avLst/>
          </a:prstGeom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84" y="4044017"/>
            <a:ext cx="1986926" cy="2061622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54" y="1700808"/>
            <a:ext cx="1988647" cy="2061579"/>
          </a:xfrm>
          <a:prstGeom prst="rect">
            <a:avLst/>
          </a:prstGeom>
        </p:spPr>
      </p:pic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963" y="4044060"/>
            <a:ext cx="1975680" cy="20615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06574" y="3847721"/>
            <a:ext cx="11377264" cy="8533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86694" y="4044017"/>
            <a:ext cx="1986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24" name="矩形 23"/>
          <p:cNvSpPr/>
          <p:nvPr/>
        </p:nvSpPr>
        <p:spPr>
          <a:xfrm>
            <a:off x="3819809" y="2244527"/>
            <a:ext cx="1975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046054" y="3951570"/>
            <a:ext cx="1988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26" name="矩形 25"/>
          <p:cNvSpPr/>
          <p:nvPr/>
        </p:nvSpPr>
        <p:spPr>
          <a:xfrm>
            <a:off x="8282134" y="2252032"/>
            <a:ext cx="1975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/>
      <p:bldP spid="10" grpId="0" animBg="1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90" y="1484784"/>
            <a:ext cx="3400316" cy="423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783174" y="286800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目录</a:t>
            </a:r>
            <a:endParaRPr lang="zh-CN" altLang="en-US" sz="48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13841" y="3641589"/>
            <a:ext cx="167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CONTENTS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4" name="Picture 4" descr="E:\Desktop\1101\圣了个诞\素雅挂饰\精美圣诞复古标签矢量素材 [转换]-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35" y="240199"/>
            <a:ext cx="6310939" cy="11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Desktop\1101\圣了个诞\素雅挂饰\52a2bae94b7fc-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4867" y="1700808"/>
            <a:ext cx="864095" cy="82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Desktop\1101\圣了个诞\素雅挂饰\52a2bae94b7fc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03" y="2708032"/>
            <a:ext cx="810865" cy="9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Desktop\1101\圣了个诞\素雅挂饰\52a2bae94b7fc-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19" y="3855713"/>
            <a:ext cx="564590" cy="11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Desktop\1101\圣了个诞\素雅挂饰\52a2bae94b7fc-06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1011" y="5176686"/>
            <a:ext cx="864095" cy="82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49380" y="167048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单击此处添加您的标题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9380" y="206425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89123" y="281816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2"/>
                </a:solidFill>
                <a:cs typeface="+mn-ea"/>
                <a:sym typeface="+mn-lt"/>
              </a:rPr>
              <a:t>单击此处添加您的标题</a:t>
            </a:r>
            <a:endParaRPr lang="zh-CN" altLang="en-US" sz="2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89123" y="321193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9380" y="416301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单击此处添加您的标题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9380" y="455677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88637" y="519547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2"/>
                </a:solidFill>
                <a:cs typeface="+mn-ea"/>
                <a:sym typeface="+mn-lt"/>
              </a:rPr>
              <a:t>单击此处添加您的标题</a:t>
            </a:r>
            <a:endParaRPr lang="zh-CN" altLang="en-US" sz="2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88637" y="55892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2315" y="6447118"/>
            <a:ext cx="12148098" cy="410882"/>
            <a:chOff x="42315" y="6447118"/>
            <a:chExt cx="12148098" cy="410882"/>
          </a:xfrm>
        </p:grpSpPr>
        <p:pic>
          <p:nvPicPr>
            <p:cNvPr id="28" name="Picture 9" descr="E:\Desktop\1101\圣了个诞\素雅挂饰\精美圣诞复古标签矢量素材 [转换]-04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5" y="6447118"/>
              <a:ext cx="6988995" cy="41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 descr="E:\Desktop\1101\圣了个诞\素雅挂饰\精美圣诞复古标签矢量素材 [转换]-04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0" r="16077"/>
            <a:stretch>
              <a:fillRect/>
            </a:stretch>
          </p:blipFill>
          <p:spPr bwMode="auto">
            <a:xfrm>
              <a:off x="7048305" y="6447118"/>
              <a:ext cx="5142108" cy="41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1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5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4571834" y="2618384"/>
            <a:ext cx="2224327" cy="3930650"/>
            <a:chOff x="4571834" y="2618384"/>
            <a:chExt cx="2224327" cy="3930650"/>
          </a:xfrm>
        </p:grpSpPr>
        <p:sp>
          <p:nvSpPr>
            <p:cNvPr id="10" name="MH_Other_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571834" y="2618384"/>
              <a:ext cx="533331" cy="3070225"/>
            </a:xfrm>
            <a:prstGeom prst="rect">
              <a:avLst/>
            </a:prstGeom>
            <a:solidFill>
              <a:srgbClr val="F47076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MH_Other_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838500" y="2618384"/>
              <a:ext cx="266665" cy="30702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MH_Other_3"/>
            <p:cNvSpPr/>
            <p:nvPr>
              <p:custDataLst>
                <p:tags r:id="rId19"/>
              </p:custDataLst>
            </p:nvPr>
          </p:nvSpPr>
          <p:spPr bwMode="auto">
            <a:xfrm>
              <a:off x="4571834" y="5688609"/>
              <a:ext cx="2224326" cy="860425"/>
            </a:xfrm>
            <a:custGeom>
              <a:avLst/>
              <a:gdLst>
                <a:gd name="T0" fmla="*/ 0 w 1314"/>
                <a:gd name="T1" fmla="*/ 0 h 677"/>
                <a:gd name="T2" fmla="*/ 2147483646 w 1314"/>
                <a:gd name="T3" fmla="*/ 0 h 677"/>
                <a:gd name="T4" fmla="*/ 2147483646 w 1314"/>
                <a:gd name="T5" fmla="*/ 2147483646 h 677"/>
                <a:gd name="T6" fmla="*/ 2147483646 w 1314"/>
                <a:gd name="T7" fmla="*/ 2147483646 h 677"/>
                <a:gd name="T8" fmla="*/ 0 w 1314"/>
                <a:gd name="T9" fmla="*/ 0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4" h="677">
                  <a:moveTo>
                    <a:pt x="0" y="0"/>
                  </a:moveTo>
                  <a:lnTo>
                    <a:pt x="315" y="0"/>
                  </a:lnTo>
                  <a:lnTo>
                    <a:pt x="1314" y="677"/>
                  </a:lnTo>
                  <a:lnTo>
                    <a:pt x="717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076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20"/>
              </p:custDataLst>
            </p:nvPr>
          </p:nvSpPr>
          <p:spPr bwMode="auto">
            <a:xfrm>
              <a:off x="4838500" y="5688609"/>
              <a:ext cx="1957661" cy="860425"/>
            </a:xfrm>
            <a:custGeom>
              <a:avLst/>
              <a:gdLst>
                <a:gd name="T0" fmla="*/ 2147483646 w 1156"/>
                <a:gd name="T1" fmla="*/ 0 h 677"/>
                <a:gd name="T2" fmla="*/ 0 w 1156"/>
                <a:gd name="T3" fmla="*/ 0 h 677"/>
                <a:gd name="T4" fmla="*/ 2147483646 w 1156"/>
                <a:gd name="T5" fmla="*/ 2147483646 h 677"/>
                <a:gd name="T6" fmla="*/ 2147483646 w 1156"/>
                <a:gd name="T7" fmla="*/ 2147483646 h 677"/>
                <a:gd name="T8" fmla="*/ 2147483646 w 1156"/>
                <a:gd name="T9" fmla="*/ 0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6" h="677">
                  <a:moveTo>
                    <a:pt x="157" y="0"/>
                  </a:moveTo>
                  <a:lnTo>
                    <a:pt x="0" y="0"/>
                  </a:lnTo>
                  <a:lnTo>
                    <a:pt x="870" y="677"/>
                  </a:lnTo>
                  <a:lnTo>
                    <a:pt x="1156" y="67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MH_Text_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370776" y="1700808"/>
            <a:ext cx="914281" cy="814388"/>
          </a:xfrm>
          <a:custGeom>
            <a:avLst/>
            <a:gdLst>
              <a:gd name="T0" fmla="*/ 2147483646 w 1200"/>
              <a:gd name="T1" fmla="*/ 2147483646 h 1426"/>
              <a:gd name="T2" fmla="*/ 0 w 1200"/>
              <a:gd name="T3" fmla="*/ 2147483646 h 1426"/>
              <a:gd name="T4" fmla="*/ 2147483646 w 1200"/>
              <a:gd name="T5" fmla="*/ 0 h 1426"/>
              <a:gd name="T6" fmla="*/ 2147483646 w 1200"/>
              <a:gd name="T7" fmla="*/ 2147483646 h 1426"/>
              <a:gd name="T8" fmla="*/ 2147483646 w 1200"/>
              <a:gd name="T9" fmla="*/ 2147483646 h 1426"/>
              <a:gd name="T10" fmla="*/ 2147483646 w 1200"/>
              <a:gd name="T11" fmla="*/ 2147483646 h 1426"/>
              <a:gd name="T12" fmla="*/ 2147483646 w 1200"/>
              <a:gd name="T13" fmla="*/ 2147483646 h 1426"/>
              <a:gd name="T14" fmla="*/ 2147483646 w 1200"/>
              <a:gd name="T15" fmla="*/ 2147483646 h 1426"/>
              <a:gd name="T16" fmla="*/ 2147483646 w 1200"/>
              <a:gd name="T17" fmla="*/ 2147483646 h 1426"/>
              <a:gd name="T18" fmla="*/ 2147483646 w 1200"/>
              <a:gd name="T19" fmla="*/ 2147483646 h 1426"/>
              <a:gd name="T20" fmla="*/ 2147483646 w 1200"/>
              <a:gd name="T21" fmla="*/ 2147483646 h 1426"/>
              <a:gd name="T22" fmla="*/ 2147483646 w 1200"/>
              <a:gd name="T23" fmla="*/ 2147483646 h 14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0"/>
              <a:gd name="T37" fmla="*/ 0 h 1426"/>
              <a:gd name="T38" fmla="*/ 1200 w 1200"/>
              <a:gd name="T39" fmla="*/ 1426 h 14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0" h="1426">
                <a:moveTo>
                  <a:pt x="418" y="1172"/>
                </a:moveTo>
                <a:cubicBezTo>
                  <a:pt x="176" y="1095"/>
                  <a:pt x="0" y="868"/>
                  <a:pt x="0" y="600"/>
                </a:cubicBezTo>
                <a:cubicBezTo>
                  <a:pt x="0" y="269"/>
                  <a:pt x="269" y="0"/>
                  <a:pt x="600" y="0"/>
                </a:cubicBezTo>
                <a:cubicBezTo>
                  <a:pt x="932" y="0"/>
                  <a:pt x="1200" y="269"/>
                  <a:pt x="1200" y="600"/>
                </a:cubicBezTo>
                <a:cubicBezTo>
                  <a:pt x="1200" y="868"/>
                  <a:pt x="1025" y="1095"/>
                  <a:pt x="782" y="1172"/>
                </a:cubicBezTo>
                <a:cubicBezTo>
                  <a:pt x="600" y="1426"/>
                  <a:pt x="600" y="1426"/>
                  <a:pt x="600" y="1426"/>
                </a:cubicBezTo>
                <a:lnTo>
                  <a:pt x="418" y="1172"/>
                </a:lnTo>
                <a:close/>
                <a:moveTo>
                  <a:pt x="1050" y="600"/>
                </a:moveTo>
                <a:cubicBezTo>
                  <a:pt x="1050" y="351"/>
                  <a:pt x="849" y="150"/>
                  <a:pt x="600" y="150"/>
                </a:cubicBezTo>
                <a:cubicBezTo>
                  <a:pt x="352" y="150"/>
                  <a:pt x="150" y="351"/>
                  <a:pt x="150" y="600"/>
                </a:cubicBezTo>
                <a:cubicBezTo>
                  <a:pt x="150" y="849"/>
                  <a:pt x="352" y="1050"/>
                  <a:pt x="600" y="1050"/>
                </a:cubicBezTo>
                <a:cubicBezTo>
                  <a:pt x="849" y="1050"/>
                  <a:pt x="1050" y="849"/>
                  <a:pt x="1050" y="600"/>
                </a:cubicBezTo>
                <a:close/>
              </a:path>
            </a:pathLst>
          </a:custGeom>
          <a:gradFill rotWithShape="1">
            <a:gsLst>
              <a:gs pos="0">
                <a:srgbClr val="D71820"/>
              </a:gs>
              <a:gs pos="45000">
                <a:srgbClr val="D71820"/>
              </a:gs>
              <a:gs pos="53000">
                <a:srgbClr val="ED1B23">
                  <a:alpha val="59000"/>
                </a:srgbClr>
              </a:gs>
              <a:gs pos="100000">
                <a:srgbClr val="ED1B23">
                  <a:alpha val="50000"/>
                </a:srgbClr>
              </a:gs>
            </a:gsLst>
            <a:lin ang="10800000"/>
          </a:gradFill>
          <a:ln>
            <a:noFill/>
          </a:ln>
        </p:spPr>
        <p:txBody>
          <a:bodyPr lIns="0" tIns="0" rIns="0" bIns="144000" anchor="ctr" anchorCtr="1"/>
          <a:lstStyle/>
          <a:p>
            <a:pPr algn="ctr"/>
            <a:r>
              <a:rPr lang="en-US" altLang="zh-CN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80%</a:t>
            </a:r>
            <a:endParaRPr lang="zh-CN" altLang="en-US" sz="20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15231" y="3932834"/>
            <a:ext cx="891002" cy="2616200"/>
            <a:chOff x="2415231" y="3932834"/>
            <a:chExt cx="891002" cy="2616200"/>
          </a:xfrm>
        </p:grpSpPr>
        <p:sp>
          <p:nvSpPr>
            <p:cNvPr id="15" name="MH_Other_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3007" y="3932834"/>
              <a:ext cx="535448" cy="1755775"/>
            </a:xfrm>
            <a:prstGeom prst="rect">
              <a:avLst/>
            </a:prstGeom>
            <a:solidFill>
              <a:srgbClr val="F47076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MH_Other_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861791" y="3932834"/>
              <a:ext cx="266665" cy="17557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MH_Other_7"/>
            <p:cNvSpPr/>
            <p:nvPr>
              <p:custDataLst>
                <p:tags r:id="rId15"/>
              </p:custDataLst>
            </p:nvPr>
          </p:nvSpPr>
          <p:spPr bwMode="auto">
            <a:xfrm>
              <a:off x="2415231" y="5688609"/>
              <a:ext cx="891001" cy="860425"/>
            </a:xfrm>
            <a:custGeom>
              <a:avLst/>
              <a:gdLst>
                <a:gd name="T0" fmla="*/ 2147483646 w 526"/>
                <a:gd name="T1" fmla="*/ 0 h 677"/>
                <a:gd name="T2" fmla="*/ 2147483646 w 526"/>
                <a:gd name="T3" fmla="*/ 0 h 677"/>
                <a:gd name="T4" fmla="*/ 2147483646 w 526"/>
                <a:gd name="T5" fmla="*/ 2147483646 h 677"/>
                <a:gd name="T6" fmla="*/ 0 w 526"/>
                <a:gd name="T7" fmla="*/ 2147483646 h 677"/>
                <a:gd name="T8" fmla="*/ 2147483646 w 526"/>
                <a:gd name="T9" fmla="*/ 0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6" h="677">
                  <a:moveTo>
                    <a:pt x="105" y="0"/>
                  </a:moveTo>
                  <a:lnTo>
                    <a:pt x="421" y="0"/>
                  </a:lnTo>
                  <a:lnTo>
                    <a:pt x="526" y="677"/>
                  </a:lnTo>
                  <a:lnTo>
                    <a:pt x="0" y="67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47076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MH_Other_8"/>
            <p:cNvSpPr/>
            <p:nvPr>
              <p:custDataLst>
                <p:tags r:id="rId16"/>
              </p:custDataLst>
            </p:nvPr>
          </p:nvSpPr>
          <p:spPr bwMode="auto">
            <a:xfrm>
              <a:off x="2861791" y="5688609"/>
              <a:ext cx="444442" cy="860425"/>
            </a:xfrm>
            <a:custGeom>
              <a:avLst/>
              <a:gdLst>
                <a:gd name="T0" fmla="*/ 2147483646 w 263"/>
                <a:gd name="T1" fmla="*/ 0 h 677"/>
                <a:gd name="T2" fmla="*/ 0 w 263"/>
                <a:gd name="T3" fmla="*/ 0 h 677"/>
                <a:gd name="T4" fmla="*/ 0 w 263"/>
                <a:gd name="T5" fmla="*/ 2147483646 h 677"/>
                <a:gd name="T6" fmla="*/ 2147483646 w 263"/>
                <a:gd name="T7" fmla="*/ 2147483646 h 677"/>
                <a:gd name="T8" fmla="*/ 2147483646 w 263"/>
                <a:gd name="T9" fmla="*/ 0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" h="677">
                  <a:moveTo>
                    <a:pt x="158" y="0"/>
                  </a:moveTo>
                  <a:lnTo>
                    <a:pt x="0" y="0"/>
                  </a:lnTo>
                  <a:lnTo>
                    <a:pt x="0" y="677"/>
                  </a:lnTo>
                  <a:lnTo>
                    <a:pt x="263" y="677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MH_Text_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2398300" y="3004147"/>
            <a:ext cx="914281" cy="814387"/>
          </a:xfrm>
          <a:custGeom>
            <a:avLst/>
            <a:gdLst>
              <a:gd name="T0" fmla="*/ 2147483646 w 1200"/>
              <a:gd name="T1" fmla="*/ 2147483646 h 1426"/>
              <a:gd name="T2" fmla="*/ 0 w 1200"/>
              <a:gd name="T3" fmla="*/ 2147483646 h 1426"/>
              <a:gd name="T4" fmla="*/ 2147483646 w 1200"/>
              <a:gd name="T5" fmla="*/ 0 h 1426"/>
              <a:gd name="T6" fmla="*/ 2147483646 w 1200"/>
              <a:gd name="T7" fmla="*/ 2147483646 h 1426"/>
              <a:gd name="T8" fmla="*/ 2147483646 w 1200"/>
              <a:gd name="T9" fmla="*/ 2147483646 h 1426"/>
              <a:gd name="T10" fmla="*/ 2147483646 w 1200"/>
              <a:gd name="T11" fmla="*/ 2147483646 h 1426"/>
              <a:gd name="T12" fmla="*/ 2147483646 w 1200"/>
              <a:gd name="T13" fmla="*/ 2147483646 h 1426"/>
              <a:gd name="T14" fmla="*/ 2147483646 w 1200"/>
              <a:gd name="T15" fmla="*/ 2147483646 h 1426"/>
              <a:gd name="T16" fmla="*/ 2147483646 w 1200"/>
              <a:gd name="T17" fmla="*/ 2147483646 h 1426"/>
              <a:gd name="T18" fmla="*/ 2147483646 w 1200"/>
              <a:gd name="T19" fmla="*/ 2147483646 h 1426"/>
              <a:gd name="T20" fmla="*/ 2147483646 w 1200"/>
              <a:gd name="T21" fmla="*/ 2147483646 h 1426"/>
              <a:gd name="T22" fmla="*/ 2147483646 w 1200"/>
              <a:gd name="T23" fmla="*/ 2147483646 h 14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0"/>
              <a:gd name="T37" fmla="*/ 0 h 1426"/>
              <a:gd name="T38" fmla="*/ 1200 w 1200"/>
              <a:gd name="T39" fmla="*/ 1426 h 14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0" h="1426">
                <a:moveTo>
                  <a:pt x="418" y="1172"/>
                </a:moveTo>
                <a:cubicBezTo>
                  <a:pt x="176" y="1095"/>
                  <a:pt x="0" y="868"/>
                  <a:pt x="0" y="600"/>
                </a:cubicBezTo>
                <a:cubicBezTo>
                  <a:pt x="0" y="269"/>
                  <a:pt x="269" y="0"/>
                  <a:pt x="600" y="0"/>
                </a:cubicBezTo>
                <a:cubicBezTo>
                  <a:pt x="931" y="0"/>
                  <a:pt x="1200" y="269"/>
                  <a:pt x="1200" y="600"/>
                </a:cubicBezTo>
                <a:cubicBezTo>
                  <a:pt x="1200" y="868"/>
                  <a:pt x="1024" y="1095"/>
                  <a:pt x="782" y="1172"/>
                </a:cubicBezTo>
                <a:cubicBezTo>
                  <a:pt x="600" y="1426"/>
                  <a:pt x="600" y="1426"/>
                  <a:pt x="600" y="1426"/>
                </a:cubicBezTo>
                <a:lnTo>
                  <a:pt x="418" y="1172"/>
                </a:lnTo>
                <a:close/>
                <a:moveTo>
                  <a:pt x="1050" y="600"/>
                </a:moveTo>
                <a:cubicBezTo>
                  <a:pt x="1050" y="352"/>
                  <a:pt x="849" y="150"/>
                  <a:pt x="600" y="150"/>
                </a:cubicBezTo>
                <a:cubicBezTo>
                  <a:pt x="351" y="150"/>
                  <a:pt x="150" y="352"/>
                  <a:pt x="150" y="600"/>
                </a:cubicBezTo>
                <a:cubicBezTo>
                  <a:pt x="150" y="849"/>
                  <a:pt x="351" y="1050"/>
                  <a:pt x="600" y="1050"/>
                </a:cubicBezTo>
                <a:cubicBezTo>
                  <a:pt x="849" y="1050"/>
                  <a:pt x="1050" y="849"/>
                  <a:pt x="1050" y="600"/>
                </a:cubicBezTo>
                <a:close/>
              </a:path>
            </a:pathLst>
          </a:custGeom>
          <a:gradFill rotWithShape="1">
            <a:gsLst>
              <a:gs pos="0">
                <a:srgbClr val="D71820"/>
              </a:gs>
              <a:gs pos="45000">
                <a:srgbClr val="D71820"/>
              </a:gs>
              <a:gs pos="53000">
                <a:srgbClr val="ED1B23">
                  <a:alpha val="59000"/>
                </a:srgbClr>
              </a:gs>
              <a:gs pos="100000">
                <a:srgbClr val="ED1B23">
                  <a:alpha val="50000"/>
                </a:srgbClr>
              </a:gs>
            </a:gsLst>
            <a:lin ang="10800000"/>
          </a:gradFill>
          <a:ln>
            <a:noFill/>
          </a:ln>
        </p:spPr>
        <p:txBody>
          <a:bodyPr lIns="0" tIns="0" rIns="0" bIns="144000" anchor="ctr" anchorCtr="1"/>
          <a:lstStyle/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50%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4606" y="3493096"/>
            <a:ext cx="1451844" cy="3055938"/>
            <a:chOff x="694606" y="3493096"/>
            <a:chExt cx="1451844" cy="3055938"/>
          </a:xfrm>
        </p:grpSpPr>
        <p:sp>
          <p:nvSpPr>
            <p:cNvPr id="23" name="MH_Other_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11002" y="3493096"/>
              <a:ext cx="535448" cy="21955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MH_Other_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77668" y="3493096"/>
              <a:ext cx="268782" cy="21955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MH_Other_11"/>
            <p:cNvSpPr/>
            <p:nvPr>
              <p:custDataLst>
                <p:tags r:id="rId11"/>
              </p:custDataLst>
            </p:nvPr>
          </p:nvSpPr>
          <p:spPr bwMode="auto">
            <a:xfrm>
              <a:off x="694606" y="5688609"/>
              <a:ext cx="1451844" cy="860425"/>
            </a:xfrm>
            <a:custGeom>
              <a:avLst/>
              <a:gdLst>
                <a:gd name="T0" fmla="*/ 2147483646 w 857"/>
                <a:gd name="T1" fmla="*/ 0 h 677"/>
                <a:gd name="T2" fmla="*/ 2147483646 w 857"/>
                <a:gd name="T3" fmla="*/ 0 h 677"/>
                <a:gd name="T4" fmla="*/ 0 w 857"/>
                <a:gd name="T5" fmla="*/ 2147483646 h 677"/>
                <a:gd name="T6" fmla="*/ 2147483646 w 857"/>
                <a:gd name="T7" fmla="*/ 2147483646 h 677"/>
                <a:gd name="T8" fmla="*/ 2147483646 w 857"/>
                <a:gd name="T9" fmla="*/ 0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7" h="677">
                  <a:moveTo>
                    <a:pt x="857" y="0"/>
                  </a:moveTo>
                  <a:lnTo>
                    <a:pt x="541" y="0"/>
                  </a:lnTo>
                  <a:lnTo>
                    <a:pt x="0" y="677"/>
                  </a:lnTo>
                  <a:lnTo>
                    <a:pt x="563" y="67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MH_Other_12"/>
            <p:cNvSpPr/>
            <p:nvPr>
              <p:custDataLst>
                <p:tags r:id="rId12"/>
              </p:custDataLst>
            </p:nvPr>
          </p:nvSpPr>
          <p:spPr bwMode="auto">
            <a:xfrm>
              <a:off x="1164444" y="5688609"/>
              <a:ext cx="982005" cy="860425"/>
            </a:xfrm>
            <a:custGeom>
              <a:avLst/>
              <a:gdLst>
                <a:gd name="T0" fmla="*/ 2147483646 w 580"/>
                <a:gd name="T1" fmla="*/ 0 h 677"/>
                <a:gd name="T2" fmla="*/ 2147483646 w 580"/>
                <a:gd name="T3" fmla="*/ 0 h 677"/>
                <a:gd name="T4" fmla="*/ 0 w 580"/>
                <a:gd name="T5" fmla="*/ 2147483646 h 677"/>
                <a:gd name="T6" fmla="*/ 2147483646 w 580"/>
                <a:gd name="T7" fmla="*/ 2147483646 h 677"/>
                <a:gd name="T8" fmla="*/ 2147483646 w 580"/>
                <a:gd name="T9" fmla="*/ 0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0" h="677">
                  <a:moveTo>
                    <a:pt x="580" y="0"/>
                  </a:moveTo>
                  <a:lnTo>
                    <a:pt x="422" y="0"/>
                  </a:lnTo>
                  <a:lnTo>
                    <a:pt x="0" y="677"/>
                  </a:lnTo>
                  <a:lnTo>
                    <a:pt x="286" y="677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MH_Text_2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414178" y="2565996"/>
            <a:ext cx="914281" cy="812800"/>
          </a:xfrm>
          <a:custGeom>
            <a:avLst/>
            <a:gdLst>
              <a:gd name="T0" fmla="*/ 2147483646 w 1200"/>
              <a:gd name="T1" fmla="*/ 2147483646 h 1425"/>
              <a:gd name="T2" fmla="*/ 0 w 1200"/>
              <a:gd name="T3" fmla="*/ 2147483646 h 1425"/>
              <a:gd name="T4" fmla="*/ 2147483646 w 1200"/>
              <a:gd name="T5" fmla="*/ 0 h 1425"/>
              <a:gd name="T6" fmla="*/ 2147483646 w 1200"/>
              <a:gd name="T7" fmla="*/ 2147483646 h 1425"/>
              <a:gd name="T8" fmla="*/ 2147483646 w 1200"/>
              <a:gd name="T9" fmla="*/ 2147483646 h 1425"/>
              <a:gd name="T10" fmla="*/ 2147483646 w 1200"/>
              <a:gd name="T11" fmla="*/ 2147483646 h 1425"/>
              <a:gd name="T12" fmla="*/ 2147483646 w 1200"/>
              <a:gd name="T13" fmla="*/ 2147483646 h 1425"/>
              <a:gd name="T14" fmla="*/ 2147483646 w 1200"/>
              <a:gd name="T15" fmla="*/ 2147483646 h 1425"/>
              <a:gd name="T16" fmla="*/ 2147483646 w 1200"/>
              <a:gd name="T17" fmla="*/ 2147483646 h 1425"/>
              <a:gd name="T18" fmla="*/ 2147483646 w 1200"/>
              <a:gd name="T19" fmla="*/ 2147483646 h 1425"/>
              <a:gd name="T20" fmla="*/ 2147483646 w 1200"/>
              <a:gd name="T21" fmla="*/ 2147483646 h 1425"/>
              <a:gd name="T22" fmla="*/ 2147483646 w 1200"/>
              <a:gd name="T23" fmla="*/ 2147483646 h 1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0"/>
              <a:gd name="T37" fmla="*/ 0 h 1425"/>
              <a:gd name="T38" fmla="*/ 1200 w 1200"/>
              <a:gd name="T39" fmla="*/ 1425 h 1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0" h="1425">
                <a:moveTo>
                  <a:pt x="418" y="1171"/>
                </a:moveTo>
                <a:cubicBezTo>
                  <a:pt x="175" y="1094"/>
                  <a:pt x="0" y="868"/>
                  <a:pt x="0" y="600"/>
                </a:cubicBezTo>
                <a:cubicBezTo>
                  <a:pt x="0" y="268"/>
                  <a:pt x="269" y="0"/>
                  <a:pt x="600" y="0"/>
                </a:cubicBezTo>
                <a:cubicBezTo>
                  <a:pt x="931" y="0"/>
                  <a:pt x="1200" y="268"/>
                  <a:pt x="1200" y="600"/>
                </a:cubicBezTo>
                <a:cubicBezTo>
                  <a:pt x="1200" y="868"/>
                  <a:pt x="1024" y="1094"/>
                  <a:pt x="782" y="1171"/>
                </a:cubicBezTo>
                <a:cubicBezTo>
                  <a:pt x="600" y="1425"/>
                  <a:pt x="600" y="1425"/>
                  <a:pt x="600" y="1425"/>
                </a:cubicBezTo>
                <a:lnTo>
                  <a:pt x="418" y="1171"/>
                </a:lnTo>
                <a:close/>
                <a:moveTo>
                  <a:pt x="1050" y="600"/>
                </a:moveTo>
                <a:cubicBezTo>
                  <a:pt x="1050" y="351"/>
                  <a:pt x="848" y="150"/>
                  <a:pt x="600" y="150"/>
                </a:cubicBezTo>
                <a:cubicBezTo>
                  <a:pt x="351" y="150"/>
                  <a:pt x="150" y="351"/>
                  <a:pt x="150" y="600"/>
                </a:cubicBezTo>
                <a:cubicBezTo>
                  <a:pt x="150" y="848"/>
                  <a:pt x="351" y="1050"/>
                  <a:pt x="600" y="1050"/>
                </a:cubicBezTo>
                <a:cubicBezTo>
                  <a:pt x="848" y="1050"/>
                  <a:pt x="1050" y="848"/>
                  <a:pt x="1050" y="600"/>
                </a:cubicBezTo>
                <a:close/>
              </a:path>
            </a:pathLst>
          </a:custGeom>
          <a:gradFill rotWithShape="1">
            <a:gsLst>
              <a:gs pos="0">
                <a:schemeClr val="accent5">
                  <a:lumMod val="50000"/>
                </a:schemeClr>
              </a:gs>
              <a:gs pos="49001">
                <a:schemeClr val="accent5">
                  <a:lumMod val="50000"/>
                </a:schemeClr>
              </a:gs>
              <a:gs pos="54000">
                <a:schemeClr val="accent5"/>
              </a:gs>
              <a:gs pos="100000">
                <a:schemeClr val="accent5"/>
              </a:gs>
            </a:gsLst>
            <a:lin ang="10800000"/>
          </a:gradFill>
          <a:ln>
            <a:noFill/>
          </a:ln>
        </p:spPr>
        <p:txBody>
          <a:bodyPr lIns="0" tIns="0" rIns="0" bIns="144000" anchor="ctr" anchorCtr="1"/>
          <a:lstStyle/>
          <a:p>
            <a:pPr algn="ctr"/>
            <a:r>
              <a:rPr lang="en-US" altLang="zh-CN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60%</a:t>
            </a:r>
            <a:endParaRPr lang="zh-CN" altLang="en-US" sz="20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577131" y="3054946"/>
            <a:ext cx="1451844" cy="3494088"/>
            <a:chOff x="3577131" y="3054946"/>
            <a:chExt cx="1451844" cy="3494088"/>
          </a:xfrm>
        </p:grpSpPr>
        <p:sp>
          <p:nvSpPr>
            <p:cNvPr id="33" name="MH_Other_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577131" y="3054946"/>
              <a:ext cx="535446" cy="26336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MH_Other_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43795" y="3054946"/>
              <a:ext cx="268781" cy="26336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MH_Other_19"/>
            <p:cNvSpPr/>
            <p:nvPr>
              <p:custDataLst>
                <p:tags r:id="rId7"/>
              </p:custDataLst>
            </p:nvPr>
          </p:nvSpPr>
          <p:spPr bwMode="auto">
            <a:xfrm>
              <a:off x="3577131" y="5688609"/>
              <a:ext cx="1451844" cy="860425"/>
            </a:xfrm>
            <a:custGeom>
              <a:avLst/>
              <a:gdLst>
                <a:gd name="T0" fmla="*/ 0 w 857"/>
                <a:gd name="T1" fmla="*/ 0 h 677"/>
                <a:gd name="T2" fmla="*/ 2147483646 w 857"/>
                <a:gd name="T3" fmla="*/ 0 h 677"/>
                <a:gd name="T4" fmla="*/ 2147483646 w 857"/>
                <a:gd name="T5" fmla="*/ 2147483646 h 677"/>
                <a:gd name="T6" fmla="*/ 2147483646 w 857"/>
                <a:gd name="T7" fmla="*/ 2147483646 h 677"/>
                <a:gd name="T8" fmla="*/ 0 w 857"/>
                <a:gd name="T9" fmla="*/ 0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7" h="677">
                  <a:moveTo>
                    <a:pt x="0" y="0"/>
                  </a:moveTo>
                  <a:lnTo>
                    <a:pt x="316" y="0"/>
                  </a:lnTo>
                  <a:lnTo>
                    <a:pt x="857" y="677"/>
                  </a:lnTo>
                  <a:lnTo>
                    <a:pt x="294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MH_Other_20"/>
            <p:cNvSpPr/>
            <p:nvPr>
              <p:custDataLst>
                <p:tags r:id="rId8"/>
              </p:custDataLst>
            </p:nvPr>
          </p:nvSpPr>
          <p:spPr bwMode="auto">
            <a:xfrm>
              <a:off x="3843795" y="5688609"/>
              <a:ext cx="1185179" cy="860425"/>
            </a:xfrm>
            <a:custGeom>
              <a:avLst/>
              <a:gdLst>
                <a:gd name="T0" fmla="*/ 2147483646 w 699"/>
                <a:gd name="T1" fmla="*/ 0 h 677"/>
                <a:gd name="T2" fmla="*/ 0 w 699"/>
                <a:gd name="T3" fmla="*/ 0 h 677"/>
                <a:gd name="T4" fmla="*/ 2147483646 w 699"/>
                <a:gd name="T5" fmla="*/ 2147483646 h 677"/>
                <a:gd name="T6" fmla="*/ 2147483646 w 699"/>
                <a:gd name="T7" fmla="*/ 2147483646 h 677"/>
                <a:gd name="T8" fmla="*/ 2147483646 w 699"/>
                <a:gd name="T9" fmla="*/ 0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9" h="677">
                  <a:moveTo>
                    <a:pt x="158" y="0"/>
                  </a:moveTo>
                  <a:lnTo>
                    <a:pt x="0" y="0"/>
                  </a:lnTo>
                  <a:lnTo>
                    <a:pt x="415" y="677"/>
                  </a:lnTo>
                  <a:lnTo>
                    <a:pt x="699" y="677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MH_Text_4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3384538" y="2121497"/>
            <a:ext cx="914281" cy="815975"/>
          </a:xfrm>
          <a:custGeom>
            <a:avLst/>
            <a:gdLst>
              <a:gd name="T0" fmla="*/ 2147483646 w 1200"/>
              <a:gd name="T1" fmla="*/ 2147483646 h 1426"/>
              <a:gd name="T2" fmla="*/ 0 w 1200"/>
              <a:gd name="T3" fmla="*/ 2147483646 h 1426"/>
              <a:gd name="T4" fmla="*/ 2147483646 w 1200"/>
              <a:gd name="T5" fmla="*/ 0 h 1426"/>
              <a:gd name="T6" fmla="*/ 2147483646 w 1200"/>
              <a:gd name="T7" fmla="*/ 2147483646 h 1426"/>
              <a:gd name="T8" fmla="*/ 2147483646 w 1200"/>
              <a:gd name="T9" fmla="*/ 2147483646 h 1426"/>
              <a:gd name="T10" fmla="*/ 2147483646 w 1200"/>
              <a:gd name="T11" fmla="*/ 2147483646 h 1426"/>
              <a:gd name="T12" fmla="*/ 2147483646 w 1200"/>
              <a:gd name="T13" fmla="*/ 2147483646 h 1426"/>
              <a:gd name="T14" fmla="*/ 2147483646 w 1200"/>
              <a:gd name="T15" fmla="*/ 2147483646 h 1426"/>
              <a:gd name="T16" fmla="*/ 2147483646 w 1200"/>
              <a:gd name="T17" fmla="*/ 2147483646 h 1426"/>
              <a:gd name="T18" fmla="*/ 2147483646 w 1200"/>
              <a:gd name="T19" fmla="*/ 2147483646 h 1426"/>
              <a:gd name="T20" fmla="*/ 2147483646 w 1200"/>
              <a:gd name="T21" fmla="*/ 2147483646 h 1426"/>
              <a:gd name="T22" fmla="*/ 2147483646 w 1200"/>
              <a:gd name="T23" fmla="*/ 2147483646 h 14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0"/>
              <a:gd name="T37" fmla="*/ 0 h 1426"/>
              <a:gd name="T38" fmla="*/ 1200 w 1200"/>
              <a:gd name="T39" fmla="*/ 1426 h 14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0" h="1426">
                <a:moveTo>
                  <a:pt x="418" y="1172"/>
                </a:moveTo>
                <a:cubicBezTo>
                  <a:pt x="176" y="1095"/>
                  <a:pt x="0" y="868"/>
                  <a:pt x="0" y="600"/>
                </a:cubicBezTo>
                <a:cubicBezTo>
                  <a:pt x="0" y="269"/>
                  <a:pt x="269" y="0"/>
                  <a:pt x="600" y="0"/>
                </a:cubicBezTo>
                <a:cubicBezTo>
                  <a:pt x="931" y="0"/>
                  <a:pt x="1200" y="269"/>
                  <a:pt x="1200" y="600"/>
                </a:cubicBezTo>
                <a:cubicBezTo>
                  <a:pt x="1200" y="868"/>
                  <a:pt x="1025" y="1095"/>
                  <a:pt x="782" y="1172"/>
                </a:cubicBezTo>
                <a:cubicBezTo>
                  <a:pt x="600" y="1426"/>
                  <a:pt x="600" y="1426"/>
                  <a:pt x="600" y="1426"/>
                </a:cubicBezTo>
                <a:lnTo>
                  <a:pt x="418" y="1172"/>
                </a:lnTo>
                <a:close/>
                <a:moveTo>
                  <a:pt x="1050" y="600"/>
                </a:moveTo>
                <a:cubicBezTo>
                  <a:pt x="1050" y="352"/>
                  <a:pt x="849" y="150"/>
                  <a:pt x="600" y="150"/>
                </a:cubicBezTo>
                <a:cubicBezTo>
                  <a:pt x="352" y="150"/>
                  <a:pt x="150" y="352"/>
                  <a:pt x="150" y="600"/>
                </a:cubicBezTo>
                <a:cubicBezTo>
                  <a:pt x="150" y="849"/>
                  <a:pt x="352" y="1050"/>
                  <a:pt x="600" y="1050"/>
                </a:cubicBezTo>
                <a:cubicBezTo>
                  <a:pt x="849" y="1050"/>
                  <a:pt x="1050" y="849"/>
                  <a:pt x="1050" y="600"/>
                </a:cubicBezTo>
                <a:close/>
              </a:path>
            </a:pathLst>
          </a:custGeom>
          <a:gradFill rotWithShape="1">
            <a:gsLst>
              <a:gs pos="0">
                <a:schemeClr val="accent5">
                  <a:lumMod val="50000"/>
                </a:schemeClr>
              </a:gs>
              <a:gs pos="49001">
                <a:schemeClr val="accent5">
                  <a:lumMod val="50000"/>
                </a:schemeClr>
              </a:gs>
              <a:gs pos="50000">
                <a:schemeClr val="accent5"/>
              </a:gs>
              <a:gs pos="100000">
                <a:schemeClr val="accent5"/>
              </a:gs>
            </a:gsLst>
            <a:lin ang="10800000"/>
          </a:gradFill>
          <a:ln>
            <a:noFill/>
          </a:ln>
        </p:spPr>
        <p:txBody>
          <a:bodyPr lIns="0" tIns="0" rIns="0" bIns="144000" anchor="ctr" anchorCtr="1"/>
          <a:lstStyle/>
          <a:p>
            <a:pPr algn="ctr"/>
            <a:r>
              <a:rPr lang="en-US" altLang="zh-CN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70%</a:t>
            </a:r>
            <a:endParaRPr lang="zh-CN" altLang="en-US" sz="20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671270" y="3054946"/>
            <a:ext cx="4439953" cy="3110358"/>
          </a:xfrm>
          <a:prstGeom prst="rect">
            <a:avLst/>
          </a:prstGeom>
          <a:solidFill>
            <a:schemeClr val="bg1"/>
          </a:solidFill>
          <a:ln w="57150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27" y="3118589"/>
            <a:ext cx="966455" cy="9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09365" y="5197259"/>
            <a:ext cx="966455" cy="9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 descr="D:\Program Files\桌面\圣了个诞\圣了个诞\素雅挂饰\52bd7b598e9fc [转换]-0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996" y="1716950"/>
            <a:ext cx="1160175" cy="198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矩形 41"/>
          <p:cNvSpPr/>
          <p:nvPr/>
        </p:nvSpPr>
        <p:spPr>
          <a:xfrm>
            <a:off x="7140019" y="3751551"/>
            <a:ext cx="362413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圣诞节（</a:t>
            </a:r>
            <a:r>
              <a:rPr lang="en-US" altLang="zh-CN" sz="1400" dirty="0">
                <a:cs typeface="+mn-ea"/>
                <a:sym typeface="+mn-lt"/>
              </a:rPr>
              <a:t>Christmas</a:t>
            </a:r>
            <a:r>
              <a:rPr lang="zh-CN" altLang="en-US" sz="14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400" dirty="0">
                <a:cs typeface="+mn-ea"/>
                <a:sym typeface="+mn-lt"/>
              </a:rPr>
              <a:t>12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25</a:t>
            </a:r>
            <a:r>
              <a:rPr lang="zh-CN" altLang="en-US" sz="14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2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/>
      <p:bldP spid="14" grpId="0" animBg="1"/>
      <p:bldP spid="20" grpId="0" animBg="1"/>
      <p:bldP spid="27" grpId="0" animBg="1"/>
      <p:bldP spid="37" grpId="0" animBg="1"/>
      <p:bldP spid="39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 descr="D:\Program Files\桌面\圣了个诞\圣了个诞\素雅挂饰\精美圣诞复古标签矢量素材 [转换]-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90" y="1885352"/>
            <a:ext cx="2066925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Program Files\桌面\圣了个诞\圣了个诞\素雅挂饰\精美圣诞复古标签矢量素材 [转换]-1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183" y="1885352"/>
            <a:ext cx="1728192" cy="238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Program Files\桌面\圣了个诞\圣了个诞\素雅挂饰\精美圣诞复古标签矢量素材 [转换]-1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30" y="1947028"/>
            <a:ext cx="1724520" cy="231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1258495" y="4437112"/>
            <a:ext cx="2672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614733" y="4432853"/>
            <a:ext cx="2672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23" name="矩形 22"/>
          <p:cNvSpPr/>
          <p:nvPr/>
        </p:nvSpPr>
        <p:spPr>
          <a:xfrm>
            <a:off x="7986822" y="4432853"/>
            <a:ext cx="2672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/>
      <p:bldP spid="19" grpId="0"/>
      <p:bldP spid="20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26" y="1412776"/>
            <a:ext cx="2067214" cy="2896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62" y="3311727"/>
            <a:ext cx="2067214" cy="2905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966" y="1512529"/>
            <a:ext cx="2067214" cy="292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1257831" y="4437112"/>
            <a:ext cx="310100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727054" y="2294889"/>
            <a:ext cx="302433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895725" y="4437112"/>
            <a:ext cx="309634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E:\Desktop\1101\圣了个诞\素雅挂饰\精美圣诞复古标签矢量素材 [转换]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15" y="1196752"/>
            <a:ext cx="5205879" cy="450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694605" y="-82989"/>
            <a:ext cx="720322" cy="1873653"/>
            <a:chOff x="694605" y="-82989"/>
            <a:chExt cx="720322" cy="1873653"/>
          </a:xfrm>
        </p:grpSpPr>
        <p:pic>
          <p:nvPicPr>
            <p:cNvPr id="12" name="Picture 7" descr="E:\Desktop\1101\圣了个诞\素雅挂饰\544b4baae99c1-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05" y="882092"/>
              <a:ext cx="720322" cy="908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直接连接符 12"/>
            <p:cNvCxnSpPr>
              <a:stCxn id="12" idx="0"/>
            </p:cNvCxnSpPr>
            <p:nvPr/>
          </p:nvCxnSpPr>
          <p:spPr>
            <a:xfrm flipV="1">
              <a:off x="1054766" y="-82989"/>
              <a:ext cx="0" cy="965081"/>
            </a:xfrm>
            <a:prstGeom prst="line">
              <a:avLst/>
            </a:prstGeom>
            <a:ln w="57150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9047534" y="-56461"/>
            <a:ext cx="725295" cy="1925851"/>
            <a:chOff x="9047534" y="-56461"/>
            <a:chExt cx="725295" cy="1925851"/>
          </a:xfrm>
        </p:grpSpPr>
        <p:pic>
          <p:nvPicPr>
            <p:cNvPr id="9" name="Picture 4" descr="E:\Desktop\1101\圣了个诞\素雅挂饰\544b4baae99c1-0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7534" y="960818"/>
              <a:ext cx="725295" cy="908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直接连接符 14"/>
            <p:cNvCxnSpPr>
              <a:stCxn id="9" idx="0"/>
            </p:cNvCxnSpPr>
            <p:nvPr/>
          </p:nvCxnSpPr>
          <p:spPr>
            <a:xfrm flipV="1">
              <a:off x="9410182" y="-56461"/>
              <a:ext cx="0" cy="1017279"/>
            </a:xfrm>
            <a:prstGeom prst="line">
              <a:avLst/>
            </a:prstGeom>
            <a:ln w="57150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0631710" y="-82989"/>
            <a:ext cx="842507" cy="1571617"/>
            <a:chOff x="10631710" y="-82989"/>
            <a:chExt cx="842507" cy="1571617"/>
          </a:xfrm>
        </p:grpSpPr>
        <p:pic>
          <p:nvPicPr>
            <p:cNvPr id="11" name="Picture 6" descr="E:\Desktop\1101\圣了个诞\素雅挂饰\544b4baae99c1-0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1710" y="433008"/>
              <a:ext cx="842507" cy="1055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直接连接符 15"/>
            <p:cNvCxnSpPr>
              <a:stCxn id="11" idx="0"/>
            </p:cNvCxnSpPr>
            <p:nvPr/>
          </p:nvCxnSpPr>
          <p:spPr>
            <a:xfrm flipV="1">
              <a:off x="11052964" y="-82989"/>
              <a:ext cx="0" cy="515997"/>
            </a:xfrm>
            <a:prstGeom prst="line">
              <a:avLst/>
            </a:prstGeom>
            <a:ln w="57150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918742" y="-96595"/>
            <a:ext cx="1224136" cy="2485053"/>
            <a:chOff x="1918742" y="-96595"/>
            <a:chExt cx="1224136" cy="2485053"/>
          </a:xfrm>
        </p:grpSpPr>
        <p:pic>
          <p:nvPicPr>
            <p:cNvPr id="17" name="Picture 8" descr="E:\Desktop\1101\圣了个诞\素雅挂饰\精美圣诞复古标签矢量素材 [转换]-0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742" y="795123"/>
              <a:ext cx="1224136" cy="1593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直接连接符 17"/>
            <p:cNvCxnSpPr>
              <a:stCxn id="17" idx="0"/>
            </p:cNvCxnSpPr>
            <p:nvPr/>
          </p:nvCxnSpPr>
          <p:spPr>
            <a:xfrm flipV="1">
              <a:off x="2530810" y="-96595"/>
              <a:ext cx="0" cy="891718"/>
            </a:xfrm>
            <a:prstGeom prst="line">
              <a:avLst/>
            </a:prstGeom>
            <a:ln w="57150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600449" y="322575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感谢聆听</a:t>
            </a:r>
            <a:endParaRPr lang="zh-CN" altLang="en-US" sz="5400" dirty="0">
              <a:solidFill>
                <a:srgbClr val="C00000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6382" y="40050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Than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k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s for your listening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098" name="Picture 2" descr="E:\Desktop\1101\圣了个诞\素雅挂饰\精美圣诞复古标签矢量素材 [转换]-1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151" y="625314"/>
            <a:ext cx="1367533" cy="248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42315" y="6447118"/>
            <a:ext cx="12148098" cy="410882"/>
            <a:chOff x="42315" y="6447118"/>
            <a:chExt cx="12148098" cy="410882"/>
          </a:xfrm>
        </p:grpSpPr>
        <p:pic>
          <p:nvPicPr>
            <p:cNvPr id="26" name="Picture 9" descr="E:\Desktop\1101\圣了个诞\素雅挂饰\精美圣诞复古标签矢量素材 [转换]-04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5" y="6447118"/>
              <a:ext cx="6988995" cy="41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9" descr="E:\Desktop\1101\圣了个诞\素雅挂饰\精美圣诞复古标签矢量素材 [转换]-04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0" r="16077"/>
            <a:stretch>
              <a:fillRect/>
            </a:stretch>
          </p:blipFill>
          <p:spPr bwMode="auto">
            <a:xfrm>
              <a:off x="7048305" y="6447118"/>
              <a:ext cx="5142108" cy="41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:\Desktop\1101\圣了个诞\素雅挂饰\52a2bae94b7fc-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0710" y="2402902"/>
            <a:ext cx="2103838" cy="200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34966" y="317213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单击此处添加您的标题</a:t>
            </a:r>
            <a:endParaRPr lang="zh-CN" altLang="en-US" sz="36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22998" y="379078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Click here to add your title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2315" y="6447118"/>
            <a:ext cx="12148098" cy="410882"/>
            <a:chOff x="42315" y="6447118"/>
            <a:chExt cx="12148098" cy="410882"/>
          </a:xfrm>
        </p:grpSpPr>
        <p:pic>
          <p:nvPicPr>
            <p:cNvPr id="28" name="Picture 9" descr="E:\Desktop\1101\圣了个诞\素雅挂饰\精美圣诞复古标签矢量素材 [转换]-0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5" y="6447118"/>
              <a:ext cx="6988995" cy="41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 descr="E:\Desktop\1101\圣了个诞\素雅挂饰\精美圣诞复古标签矢量素材 [转换]-04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0" r="16077"/>
            <a:stretch>
              <a:fillRect/>
            </a:stretch>
          </p:blipFill>
          <p:spPr bwMode="auto">
            <a:xfrm>
              <a:off x="7048305" y="6447118"/>
              <a:ext cx="5142108" cy="41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直接连接符 2"/>
          <p:cNvCxnSpPr/>
          <p:nvPr/>
        </p:nvCxnSpPr>
        <p:spPr>
          <a:xfrm>
            <a:off x="0" y="4437112"/>
            <a:ext cx="12190413" cy="0"/>
          </a:xfrm>
          <a:prstGeom prst="line">
            <a:avLst/>
          </a:prstGeom>
          <a:ln w="57150" cap="rnd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E:\Desktop\1101\圣了个诞\素雅挂饰\精美圣诞复古标签矢量素材 [转换]-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94" y="655385"/>
            <a:ext cx="2196927" cy="24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1" y="4711150"/>
            <a:ext cx="26543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853276" y="2732435"/>
            <a:ext cx="412065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cs typeface="+mn-ea"/>
                <a:sym typeface="+mn-lt"/>
              </a:rPr>
              <a:t>        圣诞节</a:t>
            </a:r>
            <a:r>
              <a:rPr lang="zh-CN" altLang="en-US" sz="1400" dirty="0">
                <a:cs typeface="+mn-ea"/>
                <a:sym typeface="+mn-lt"/>
              </a:rPr>
              <a:t>（</a:t>
            </a:r>
            <a:r>
              <a:rPr lang="en-US" altLang="zh-CN" sz="1400" dirty="0">
                <a:cs typeface="+mn-ea"/>
                <a:sym typeface="+mn-lt"/>
              </a:rPr>
              <a:t>Christmas</a:t>
            </a:r>
            <a:r>
              <a:rPr lang="zh-CN" altLang="en-US" sz="14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400" dirty="0">
                <a:cs typeface="+mn-ea"/>
                <a:sym typeface="+mn-lt"/>
              </a:rPr>
              <a:t>12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25</a:t>
            </a:r>
            <a:r>
              <a:rPr lang="zh-CN" altLang="en-US" sz="1400" dirty="0">
                <a:cs typeface="+mn-ea"/>
                <a:sym typeface="+mn-lt"/>
              </a:rPr>
              <a:t>日。弥撒是教会的一种礼拜仪式。圣诞节是一个宗教节，因为把它当作耶稣的诞辰来庆祝，故名</a:t>
            </a:r>
            <a:r>
              <a:rPr lang="zh-CN" altLang="en-US" sz="1400" dirty="0" smtClean="0">
                <a:cs typeface="+mn-ea"/>
                <a:sym typeface="+mn-lt"/>
              </a:rPr>
              <a:t>“耶诞节”。</a:t>
            </a:r>
            <a:endParaRPr lang="zh-CN" altLang="en-US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cs typeface="+mn-ea"/>
                <a:sym typeface="+mn-lt"/>
              </a:rPr>
              <a:t>        大部分</a:t>
            </a:r>
            <a:r>
              <a:rPr lang="zh-CN" altLang="en-US" sz="1400" dirty="0">
                <a:cs typeface="+mn-ea"/>
                <a:sym typeface="+mn-lt"/>
              </a:rPr>
              <a:t>的天主教教堂都会先在</a:t>
            </a:r>
            <a:r>
              <a:rPr lang="en-US" altLang="zh-CN" sz="1400" dirty="0">
                <a:cs typeface="+mn-ea"/>
                <a:sym typeface="+mn-lt"/>
              </a:rPr>
              <a:t>24</a:t>
            </a:r>
            <a:r>
              <a:rPr lang="zh-CN" altLang="en-US" sz="1400" dirty="0">
                <a:cs typeface="+mn-ea"/>
                <a:sym typeface="+mn-lt"/>
              </a:rPr>
              <a:t>日的平安夜，亦即</a:t>
            </a:r>
            <a:r>
              <a:rPr lang="en-US" altLang="zh-CN" sz="1400" dirty="0">
                <a:cs typeface="+mn-ea"/>
                <a:sym typeface="+mn-lt"/>
              </a:rPr>
              <a:t>12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25</a:t>
            </a:r>
            <a:r>
              <a:rPr lang="zh-CN" altLang="en-US" sz="1400" dirty="0">
                <a:cs typeface="+mn-ea"/>
                <a:sym typeface="+mn-lt"/>
              </a:rPr>
              <a:t>日凌晨举行子夜弥撒，而一些基督教会则会举行报佳音，然后在</a:t>
            </a:r>
            <a:r>
              <a:rPr lang="en-US" altLang="zh-CN" sz="1400" dirty="0">
                <a:cs typeface="+mn-ea"/>
                <a:sym typeface="+mn-lt"/>
              </a:rPr>
              <a:t>12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25</a:t>
            </a:r>
            <a:r>
              <a:rPr lang="zh-CN" altLang="en-US" sz="1400" dirty="0">
                <a:cs typeface="+mn-ea"/>
                <a:sym typeface="+mn-lt"/>
              </a:rPr>
              <a:t>日庆祝圣诞节；基督教的另一大分支</a:t>
            </a:r>
            <a:r>
              <a:rPr lang="en-US" altLang="zh-CN" sz="1400" dirty="0">
                <a:cs typeface="+mn-ea"/>
                <a:sym typeface="+mn-lt"/>
              </a:rPr>
              <a:t>——</a:t>
            </a:r>
            <a:r>
              <a:rPr lang="zh-CN" altLang="en-US" sz="1400" dirty="0">
                <a:cs typeface="+mn-ea"/>
                <a:sym typeface="+mn-lt"/>
              </a:rPr>
              <a:t>东正教的圣诞节庆则在每年的</a:t>
            </a: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7</a:t>
            </a:r>
            <a:r>
              <a:rPr lang="zh-CN" altLang="en-US" sz="1400" dirty="0">
                <a:cs typeface="+mn-ea"/>
                <a:sym typeface="+mn-lt"/>
              </a:rPr>
              <a:t>日。</a:t>
            </a:r>
          </a:p>
        </p:txBody>
      </p:sp>
      <p:pic>
        <p:nvPicPr>
          <p:cNvPr id="1029" name="Picture 5" descr="D:\Program Files\桌面\圣了个诞\圣了个诞\素雅挂饰\53869aa3d59ed [转换]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9" y="1603553"/>
            <a:ext cx="6734571" cy="45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18819" y="2258143"/>
            <a:ext cx="909600" cy="85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00720" y="5105549"/>
            <a:ext cx="1004165" cy="94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/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屏幕剪辑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r="5244"/>
          <a:stretch>
            <a:fillRect/>
          </a:stretch>
        </p:blipFill>
        <p:spPr>
          <a:xfrm flipH="1">
            <a:off x="8384230" y="1916832"/>
            <a:ext cx="2592288" cy="2591162"/>
          </a:xfrm>
          <a:prstGeom prst="rect">
            <a:avLst/>
          </a:prstGeom>
        </p:spPr>
      </p:pic>
      <p:pic>
        <p:nvPicPr>
          <p:cNvPr id="18" name="图片 17" descr="屏幕剪辑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79" y="1921847"/>
            <a:ext cx="2592288" cy="2564470"/>
          </a:xfrm>
          <a:prstGeom prst="rect">
            <a:avLst/>
          </a:prstGeom>
        </p:spPr>
      </p:pic>
      <p:pic>
        <p:nvPicPr>
          <p:cNvPr id="17" name="图片 16" descr="屏幕剪辑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r="5244"/>
          <a:stretch>
            <a:fillRect/>
          </a:stretch>
        </p:blipFill>
        <p:spPr>
          <a:xfrm>
            <a:off x="1195908" y="1936691"/>
            <a:ext cx="2592288" cy="2591162"/>
          </a:xfrm>
          <a:prstGeom prst="rect">
            <a:avLst/>
          </a:prstGeom>
        </p:spPr>
      </p:pic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H_Other_1"/>
          <p:cNvSpPr/>
          <p:nvPr>
            <p:custDataLst>
              <p:tags r:id="rId1"/>
            </p:custDataLst>
          </p:nvPr>
        </p:nvSpPr>
        <p:spPr>
          <a:xfrm>
            <a:off x="1494173" y="1729320"/>
            <a:ext cx="1995758" cy="207962"/>
          </a:xfrm>
          <a:prstGeom prst="trapezoid">
            <a:avLst>
              <a:gd name="adj" fmla="val 67927"/>
            </a:avLst>
          </a:prstGeom>
          <a:solidFill>
            <a:srgbClr val="FE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" name="MH_Other_2"/>
          <p:cNvSpPr/>
          <p:nvPr>
            <p:custDataLst>
              <p:tags r:id="rId2"/>
            </p:custDataLst>
          </p:nvPr>
        </p:nvSpPr>
        <p:spPr>
          <a:xfrm>
            <a:off x="5098388" y="1729320"/>
            <a:ext cx="1993640" cy="207962"/>
          </a:xfrm>
          <a:prstGeom prst="trapezoid">
            <a:avLst>
              <a:gd name="adj" fmla="val 67927"/>
            </a:avLst>
          </a:prstGeom>
          <a:solidFill>
            <a:srgbClr val="FE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2" name="MH_Other_3"/>
          <p:cNvSpPr/>
          <p:nvPr>
            <p:custDataLst>
              <p:tags r:id="rId3"/>
            </p:custDataLst>
          </p:nvPr>
        </p:nvSpPr>
        <p:spPr>
          <a:xfrm>
            <a:off x="8683554" y="1729320"/>
            <a:ext cx="1993640" cy="207962"/>
          </a:xfrm>
          <a:prstGeom prst="trapezoid">
            <a:avLst>
              <a:gd name="adj" fmla="val 67927"/>
            </a:avLst>
          </a:prstGeom>
          <a:solidFill>
            <a:srgbClr val="FE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3" name="MH_SubTitle_1"/>
          <p:cNvSpPr/>
          <p:nvPr>
            <p:custDataLst>
              <p:tags r:id="rId4"/>
            </p:custDataLst>
          </p:nvPr>
        </p:nvSpPr>
        <p:spPr>
          <a:xfrm>
            <a:off x="1680415" y="1729322"/>
            <a:ext cx="1623273" cy="598114"/>
          </a:xfrm>
          <a:custGeom>
            <a:avLst/>
            <a:gdLst>
              <a:gd name="connsiteX0" fmla="*/ 0 w 1217613"/>
              <a:gd name="connsiteY0" fmla="*/ 0 h 992188"/>
              <a:gd name="connsiteX1" fmla="*/ 1217613 w 1217613"/>
              <a:gd name="connsiteY1" fmla="*/ 0 h 992188"/>
              <a:gd name="connsiteX2" fmla="*/ 1217613 w 1217613"/>
              <a:gd name="connsiteY2" fmla="*/ 677466 h 992188"/>
              <a:gd name="connsiteX3" fmla="*/ 608806 w 1217613"/>
              <a:gd name="connsiteY3" fmla="*/ 992188 h 992188"/>
              <a:gd name="connsiteX4" fmla="*/ 0 w 1217613"/>
              <a:gd name="connsiteY4" fmla="*/ 677466 h 99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613" h="992188">
                <a:moveTo>
                  <a:pt x="0" y="0"/>
                </a:moveTo>
                <a:lnTo>
                  <a:pt x="1217613" y="0"/>
                </a:lnTo>
                <a:lnTo>
                  <a:pt x="1217613" y="677466"/>
                </a:lnTo>
                <a:lnTo>
                  <a:pt x="608806" y="992188"/>
                </a:lnTo>
                <a:lnTo>
                  <a:pt x="0" y="6774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52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rgbClr val="FEFEFE"/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14" name="MH_SubTitle_2"/>
          <p:cNvSpPr/>
          <p:nvPr>
            <p:custDataLst>
              <p:tags r:id="rId5"/>
            </p:custDataLst>
          </p:nvPr>
        </p:nvSpPr>
        <p:spPr>
          <a:xfrm>
            <a:off x="5282513" y="1729322"/>
            <a:ext cx="1623273" cy="598114"/>
          </a:xfrm>
          <a:custGeom>
            <a:avLst/>
            <a:gdLst>
              <a:gd name="connsiteX0" fmla="*/ 0 w 1217612"/>
              <a:gd name="connsiteY0" fmla="*/ 0 h 992188"/>
              <a:gd name="connsiteX1" fmla="*/ 1217612 w 1217612"/>
              <a:gd name="connsiteY1" fmla="*/ 0 h 992188"/>
              <a:gd name="connsiteX2" fmla="*/ 1217612 w 1217612"/>
              <a:gd name="connsiteY2" fmla="*/ 677466 h 992188"/>
              <a:gd name="connsiteX3" fmla="*/ 608806 w 1217612"/>
              <a:gd name="connsiteY3" fmla="*/ 992188 h 992188"/>
              <a:gd name="connsiteX4" fmla="*/ 0 w 1217612"/>
              <a:gd name="connsiteY4" fmla="*/ 677466 h 99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612" h="992188">
                <a:moveTo>
                  <a:pt x="0" y="0"/>
                </a:moveTo>
                <a:lnTo>
                  <a:pt x="1217612" y="0"/>
                </a:lnTo>
                <a:lnTo>
                  <a:pt x="1217612" y="677466"/>
                </a:lnTo>
                <a:lnTo>
                  <a:pt x="608806" y="992188"/>
                </a:lnTo>
                <a:lnTo>
                  <a:pt x="0" y="6774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52000" anchor="ctr">
            <a:norm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rgbClr val="FEFEFE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MH_SubTitle_3"/>
          <p:cNvSpPr/>
          <p:nvPr>
            <p:custDataLst>
              <p:tags r:id="rId6"/>
            </p:custDataLst>
          </p:nvPr>
        </p:nvSpPr>
        <p:spPr>
          <a:xfrm>
            <a:off x="8867679" y="1729322"/>
            <a:ext cx="1623273" cy="598114"/>
          </a:xfrm>
          <a:custGeom>
            <a:avLst/>
            <a:gdLst>
              <a:gd name="connsiteX0" fmla="*/ 0 w 1217613"/>
              <a:gd name="connsiteY0" fmla="*/ 0 h 992188"/>
              <a:gd name="connsiteX1" fmla="*/ 1217613 w 1217613"/>
              <a:gd name="connsiteY1" fmla="*/ 0 h 992188"/>
              <a:gd name="connsiteX2" fmla="*/ 1217613 w 1217613"/>
              <a:gd name="connsiteY2" fmla="*/ 677466 h 992188"/>
              <a:gd name="connsiteX3" fmla="*/ 608806 w 1217613"/>
              <a:gd name="connsiteY3" fmla="*/ 992188 h 992188"/>
              <a:gd name="connsiteX4" fmla="*/ 0 w 1217613"/>
              <a:gd name="connsiteY4" fmla="*/ 677466 h 99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613" h="992188">
                <a:moveTo>
                  <a:pt x="0" y="0"/>
                </a:moveTo>
                <a:lnTo>
                  <a:pt x="1217613" y="0"/>
                </a:lnTo>
                <a:lnTo>
                  <a:pt x="1217613" y="677466"/>
                </a:lnTo>
                <a:lnTo>
                  <a:pt x="608806" y="992188"/>
                </a:lnTo>
                <a:lnTo>
                  <a:pt x="0" y="6774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52000" anchor="ctr">
            <a:norm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rgbClr val="FEFEFE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1195908" y="4653136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23" name="矩形 22"/>
          <p:cNvSpPr/>
          <p:nvPr/>
        </p:nvSpPr>
        <p:spPr>
          <a:xfrm>
            <a:off x="4780651" y="4653136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384230" y="4653136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2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7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2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06574" y="1945864"/>
            <a:ext cx="11377264" cy="1080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067704" y="2053877"/>
            <a:ext cx="1" cy="1353218"/>
          </a:xfrm>
          <a:prstGeom prst="line">
            <a:avLst/>
          </a:prstGeom>
          <a:ln w="38100" cap="rnd" cmpd="sng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10244" idx="0"/>
          </p:cNvCxnSpPr>
          <p:nvPr/>
        </p:nvCxnSpPr>
        <p:spPr>
          <a:xfrm flipV="1">
            <a:off x="4336864" y="2053876"/>
            <a:ext cx="0" cy="2706439"/>
          </a:xfrm>
          <a:prstGeom prst="line">
            <a:avLst/>
          </a:prstGeom>
          <a:ln w="38100" cap="rnd" cmpd="sng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232029" y="2053876"/>
            <a:ext cx="0" cy="1353219"/>
          </a:xfrm>
          <a:prstGeom prst="line">
            <a:avLst/>
          </a:prstGeom>
          <a:ln w="38100" cap="rnd" cmpd="sng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10154120" y="2053876"/>
            <a:ext cx="0" cy="2706439"/>
          </a:xfrm>
          <a:prstGeom prst="line">
            <a:avLst/>
          </a:prstGeom>
          <a:ln w="38100" cap="rnd" cmpd="sng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D:\Program Files\桌面\圣了个诞\圣了个诞\素雅挂饰\52a2bae94b7fc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46" y="3063809"/>
            <a:ext cx="754167" cy="9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Program Files\桌面\圣了个诞\圣了个诞\素雅挂饰\52a2bae94b7fc-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85" y="3063809"/>
            <a:ext cx="956637" cy="9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Program Files\桌面\圣了个诞\圣了个诞\素雅挂饰\52a2bae94b7fc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4760315"/>
            <a:ext cx="803795" cy="9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Program Files\桌面\圣了个诞\圣了个诞\素雅挂饰\52a2bae94b7fc-0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18" y="4653136"/>
            <a:ext cx="898901" cy="9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矩形 46"/>
          <p:cNvSpPr/>
          <p:nvPr/>
        </p:nvSpPr>
        <p:spPr>
          <a:xfrm>
            <a:off x="1079864" y="4163596"/>
            <a:ext cx="197568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48" name="矩形 47"/>
          <p:cNvSpPr/>
          <p:nvPr/>
        </p:nvSpPr>
        <p:spPr>
          <a:xfrm>
            <a:off x="3349023" y="2583850"/>
            <a:ext cx="197568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49" name="矩形 48"/>
          <p:cNvSpPr/>
          <p:nvPr/>
        </p:nvSpPr>
        <p:spPr>
          <a:xfrm>
            <a:off x="6244189" y="4163596"/>
            <a:ext cx="197568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50" name="矩形 49"/>
          <p:cNvSpPr/>
          <p:nvPr/>
        </p:nvSpPr>
        <p:spPr>
          <a:xfrm>
            <a:off x="9135543" y="2443061"/>
            <a:ext cx="197568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7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2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7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2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/>
      <p:bldP spid="2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46" y="1575875"/>
            <a:ext cx="3141606" cy="3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51" y="4528203"/>
            <a:ext cx="26543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22" y="1575875"/>
            <a:ext cx="3141606" cy="3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27" y="4528203"/>
            <a:ext cx="26543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14" y="1575875"/>
            <a:ext cx="3141606" cy="3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19" y="4528203"/>
            <a:ext cx="26543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1638067" y="2065594"/>
            <a:ext cx="1975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17" name="矩形 16"/>
          <p:cNvSpPr/>
          <p:nvPr/>
        </p:nvSpPr>
        <p:spPr>
          <a:xfrm>
            <a:off x="5261285" y="2065594"/>
            <a:ext cx="1975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18" name="矩形 17"/>
          <p:cNvSpPr/>
          <p:nvPr/>
        </p:nvSpPr>
        <p:spPr>
          <a:xfrm>
            <a:off x="8789677" y="2065594"/>
            <a:ext cx="1975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圣诞节（</a:t>
            </a:r>
            <a:r>
              <a:rPr lang="en-US" altLang="zh-CN" sz="1200" dirty="0">
                <a:cs typeface="+mn-ea"/>
                <a:sym typeface="+mn-lt"/>
              </a:rPr>
              <a:t>Christmas</a:t>
            </a:r>
            <a:r>
              <a:rPr lang="zh-CN" altLang="en-US" sz="12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200" dirty="0">
                <a:cs typeface="+mn-ea"/>
                <a:sym typeface="+mn-lt"/>
              </a:rPr>
              <a:t>12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/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934966" y="317213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cs typeface="+mn-ea"/>
                <a:sym typeface="+mn-lt"/>
              </a:rPr>
              <a:t>单击此处添加您的标题</a:t>
            </a:r>
            <a:endParaRPr lang="zh-CN" altLang="en-US" sz="36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22998" y="379078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cs typeface="+mn-ea"/>
                <a:sym typeface="+mn-lt"/>
              </a:rPr>
              <a:t>Click here to add your title</a:t>
            </a:r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2315" y="6447118"/>
            <a:ext cx="12148098" cy="410882"/>
            <a:chOff x="42315" y="6447118"/>
            <a:chExt cx="12148098" cy="410882"/>
          </a:xfrm>
        </p:grpSpPr>
        <p:pic>
          <p:nvPicPr>
            <p:cNvPr id="28" name="Picture 9" descr="E:\Desktop\1101\圣了个诞\素雅挂饰\精美圣诞复古标签矢量素材 [转换]-0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5" y="6447118"/>
              <a:ext cx="6988995" cy="41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 descr="E:\Desktop\1101\圣了个诞\素雅挂饰\精美圣诞复古标签矢量素材 [转换]-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0" r="16077"/>
            <a:stretch>
              <a:fillRect/>
            </a:stretch>
          </p:blipFill>
          <p:spPr bwMode="auto">
            <a:xfrm>
              <a:off x="7048305" y="6447118"/>
              <a:ext cx="5142108" cy="41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直接连接符 2"/>
          <p:cNvCxnSpPr/>
          <p:nvPr/>
        </p:nvCxnSpPr>
        <p:spPr>
          <a:xfrm>
            <a:off x="0" y="4437112"/>
            <a:ext cx="12190413" cy="0"/>
          </a:xfrm>
          <a:prstGeom prst="line">
            <a:avLst/>
          </a:prstGeom>
          <a:ln w="57150" cap="rnd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E:\Desktop\1101\圣了个诞\素雅挂饰\精美圣诞复古标签矢量素材 [转换]-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94" y="655385"/>
            <a:ext cx="2196927" cy="24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1" y="4711150"/>
            <a:ext cx="26543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E:\Desktop\1101\圣了个诞\素雅挂饰\52a2bae94b7fc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86" y="2438112"/>
            <a:ext cx="1674961" cy="19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671270" y="3356992"/>
            <a:ext cx="4439953" cy="2808312"/>
          </a:xfrm>
          <a:prstGeom prst="rect">
            <a:avLst/>
          </a:prstGeom>
          <a:solidFill>
            <a:schemeClr val="bg1"/>
          </a:solidFill>
          <a:ln w="57150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燕尾形箭头 4"/>
          <p:cNvSpPr/>
          <p:nvPr/>
        </p:nvSpPr>
        <p:spPr>
          <a:xfrm flipH="1">
            <a:off x="1126654" y="585395"/>
            <a:ext cx="4824536" cy="680829"/>
          </a:xfrm>
          <a:custGeom>
            <a:avLst/>
            <a:gdLst/>
            <a:ahLst/>
            <a:cxnLst/>
            <a:rect l="l" t="t" r="r" b="b"/>
            <a:pathLst>
              <a:path w="5042466" h="576064">
                <a:moveTo>
                  <a:pt x="0" y="0"/>
                </a:moveTo>
                <a:lnTo>
                  <a:pt x="5042466" y="0"/>
                </a:lnTo>
                <a:lnTo>
                  <a:pt x="5042466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EF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E:\Desktop\1101\圣了个诞\素雅挂饰\58pic_53d813c8d0ed4-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80" y="382684"/>
            <a:ext cx="1162087" cy="11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E:\Desktop\1101\圣了个诞\素雅挂饰\精美圣诞复古标签矢量素材 [转换]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97364"/>
            <a:ext cx="2520625" cy="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2434" y="657404"/>
            <a:ext cx="27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434" y="899428"/>
            <a:ext cx="277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96" y="382685"/>
            <a:ext cx="1542559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图表 11"/>
          <p:cNvGraphicFramePr/>
          <p:nvPr/>
        </p:nvGraphicFramePr>
        <p:xfrm>
          <a:off x="838622" y="2636912"/>
          <a:ext cx="529258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矩形 29"/>
          <p:cNvSpPr/>
          <p:nvPr/>
        </p:nvSpPr>
        <p:spPr>
          <a:xfrm>
            <a:off x="7140019" y="4077072"/>
            <a:ext cx="362413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圣诞节（</a:t>
            </a:r>
            <a:r>
              <a:rPr lang="en-US" altLang="zh-CN" sz="1400" dirty="0">
                <a:cs typeface="+mn-ea"/>
                <a:sym typeface="+mn-lt"/>
              </a:rPr>
              <a:t>Christmas</a:t>
            </a:r>
            <a:r>
              <a:rPr lang="zh-CN" altLang="en-US" sz="14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400" dirty="0">
                <a:cs typeface="+mn-ea"/>
                <a:sym typeface="+mn-lt"/>
              </a:rPr>
              <a:t>12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25</a:t>
            </a:r>
            <a:r>
              <a:rPr lang="zh-CN" altLang="en-US" sz="14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2843585" y="2060848"/>
            <a:ext cx="156966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添加您的标题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64" y="3391245"/>
            <a:ext cx="966455" cy="9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09365" y="5197259"/>
            <a:ext cx="966455" cy="9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D:\Program Files\桌面\圣了个诞\圣了个诞\素雅挂饰\31374-NYBBYC.png"/>
          <p:cNvPicPr>
            <a:picLocks noChangeAspect="1" noChangeArrowheads="1"/>
          </p:cNvPicPr>
          <p:nvPr/>
        </p:nvPicPr>
        <p:blipFill rotWithShape="1">
          <a:blip r:embed="rId8" cstate="print"/>
          <a:srcRect l="53921" t="8982" b="32784"/>
          <a:stretch>
            <a:fillRect/>
          </a:stretch>
        </p:blipFill>
        <p:spPr bwMode="auto">
          <a:xfrm>
            <a:off x="6983034" y="1558430"/>
            <a:ext cx="3816423" cy="228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8" grpId="0"/>
      <p:bldP spid="21" grpId="0"/>
      <p:bldGraphic spid="12" grpId="0">
        <p:bldAsOne/>
      </p:bldGraphic>
      <p:bldP spid="30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AAEF4A8-9331-466E-BA9D-EDB39B9060D9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QBl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EAZVIv6YZjj0EAAA0EwAAJwAAAHVuaXZlcnNhbC9mbGFzaF9wdWJsaXNoaW5nX3NldHRpbmdzLnhtbNVYX3MaNxB/51NorpPHgJ3areMBPNg+xkwwULjUyRMj7hZOtU66SjoIeeqn6QfrJ+kKGXzYji3ckmmHYeBWu7/9L62ufvYl42QOSjMpGsFh9SAgIGKZMDFrBB+j9tuTgGhDRUK5FNAIhAzIWbNSz4sJZzodgTHIqgnCCH2am0aQGpOf1mqLxaLKdK7squSFQXxdjWVWyxVoEAZULed0iT9mmYMO7hA8APCbSXEn1qxUCKk7pGuZFBwIS9BywaxTlLc51WlQc2wTGt/OlCxEciG5VETNJo3gh5OW/ax5HNQly0DYmOgmEi3ZnNIkYdYKykfsK5AU2CxFcw8PjgKyYIlJG8G7IwuD7LXHMCtw5zu1MBcSgyDMHX4GhibUUPfoFCqYgsJsgG4aVQCCbtFKnAa+mA3BkZKloBmLI1whNlSN4DIaD8N2OAx7F+H447DrTPWWiDpRN/SSGQzDUdiLwuH4vNPfUeI1WsLrVqe7o8xNeD7qRLtq6rWudxUZXPV7fjJXnwfhsNvpfRhH/X436gzupVapLyW5XtuulzrWlSzUVlWs22yQSiMfFIcGg23OqZpBJNsMq3hKuYaA/JbD7JeCcmaWtrJxN7gFyFs6h9gMbdk2AluKwT2cA0TTUFmpJ443PfH+aMv7mlNf8uxpQ+vUGBqn2D9mXf5lypprKsVW5dtnMpE82bgE2QSSHs2gtCuMbploI+dhQKaYCI7OthSjPCDMoPPxRlgXE22YWe0+7TInQSzcJoFcjx4FI06pQhd1mX4Xd9v6cTMUCblUdIFbm4uHI3+LfQDCh+0KY89t/EH5sIeK6h04SYtzH+bhuhJ9mK+pugVFIim5F/9gXSukI6bSy/aMMi+7b2CimQEf1nPmpfpGFjwhS1kQzm6BGEnQ+iLDfymQ8klApkpmKyoeVoZozrCu5gwWkJz5KPqMKrICJfFkzDkYp+H3gn0lE5hKhbhA51hsSGfa4Vd3As6p1vegdG3jm1G3cxmOO73L8NMb6yBN5hTPpt3Asa0hy81e8OmSCGnWchiOmBZYyzYpCUtWaz6+VV+fBs2ygrs0/9vJKEHvMSX70bJLYl60wFttSuerRrTNtYLGFmSYEoeJCzEeCkwU4AsYU0Gk4EtCY9zytG3rOZOFRoprYAetX2+hkydMrJ5meIChRpWA8oI8OHz349HxTz+fvD+t1v7648+3zwrdjSUDTq06N5dcPDsDeks+mDdfkPvmBOktt6ulz0yT3pJPzJTesg8nS2/BR/PlC5LPTJmb+ezxAFOv2cHq6TlrNRD+F8csDNKvPk3SCz9FXv0Zjrzg+j5c/Q+e05SdGAalacHLBDxhZm7HxDOGswwnm+S77Rf7qepXVOY/ugG4st5PZfqG+Tt34//GZfe0uQxv3X43N8rttyx2JWOCZRgIe6RuXs00j48O8D795FKlgmjbb7qalb8BUEsDBBQAAgAIAEQBlUjYxnWJuAIAAE8KAAAhAAAAdW5pdmVyc2FsL2ZsYXNoX3NraW5fc2V0dGluZ3MueG1slVZtb9owEP6+X4HYd9K90kkpEqVMqtSt1Vr1u5MciYVjR7ZDx7+fz7EbGwhkWJXw3fOcz+fnjqZqS/niw2SS5oIJ+QxaU14qtHjbhBY306zVWvBZLrgGrmdcyJqw6eLjT/tJE4u8xBI7kGM5G5JDf8zcfsZQ3Bnf5riGCLmoG8L3D6IUs4zk21KKlhcXU6v2DUhG+dYgr37MV+vBAxhV+l5DHeW0vsY1jtJIUAowpe9rXBdZjGTA/ElX9jOS0x91/vYHtB1VVFva8hOuIVpDSoiLfL3ENYznJnr8KnNc5wka/moD/fIZ1yCUkT3IOPjdV1yDDNG0zf9opJGixILGnPOP+M5hghSm/TCrK1wXCXghPOjiK7jy2LveBSD3Nez7FNtVCvaEdT0YCPjoGYOFli2kid91PlWJt8dWm/6AxYYwZQChqQc9maSfSKt8mNjW4/7AG+VFAHKGHvEqWFvDqss3AMb2Hr9a3dpREeb3bgsSlLBzxiDD3tgjf5uyHiEDY498ZrSAR872R/BDT8fxT3xL3GOer77xAidm6+vld96LJz1g46rgaGfwmFoUsFCYzgutAV8tTaytSyk5yinlZEdLoqngvxCX7e1lVJocOJzSTusq1VQzOCU3m6MZ0uF72f1lNXa/Cf3duv1EmxF+MyVak7yqzW+Smk4cz/SICTNNTjNwSBo4yHu+ESM5NZFbkC9CsLGncKEhxNprD4FF11hD8DQJSpAmp2ucuiCnis/bOgO5Nm9GwYsmtnW4ipYVM3/6lcIbFDFhwNkxdWXCcULfNRkYnACAyLzyiu02nadumaYMduD7PjDYCw/dLFVGoUNiW+oH2OhQbs4ySo9uTPRCCXGx4wTh1eQl4oETOmLJu8Cx5jXJlL1Z1PV+APeRo5HsJxlKLxxidu+UFAU2/uMKGiP+I/kPUEsDBBQAAgAIAEQBlUj9pNYkEAQAAEUSAAAmAAAAdW5pdmVyc2FsL2h0bWxfcHVibGlzaGluZ19zZXR0aW5ncy54bWzNWFFzGjcQfvev0Fwnj+Hs1GkdD+DB5jxmgoHCpU6eGHG3cKp10kXSQchTf01/WH9JVwgw2A4WHjvTYTz4Vrvf7mp3pe+onn3LOZmC0kyKWnBUOQwIiESmTExqwaf48u1JQLShIqVcCqgFQgbkrH5QLcoRZzobgDGoqgnCCH1amFqQGVOchuFsNqswXSi7KnlpEF9XEpmHhQINwoAKC07n+GXmBehgieABgH+5FEuz+sEBIVWHdC3TkgNhKUYumE2K8iuT8yB0WiOa3E6ULEV6IblURE1GteCXk4b9rHQcUpPlIOyW6DoKrdic0jRlNgjKB+w7kAzYJMNojw6PAzJjqclqwbtjC4Pq4UOYBbhLnVqYC4l7IMwSPwdDU2qoe3QOFYxBYTFA140qAUG3ZBuaBr6ZtcCJ0rmgOUtiXCF2p2pBMx72o8uoH3UuouGnftuF6m0Rt+J25GXT60eDqBNH/eF5q7unxXO8RNeNVntPm5vofNCK9/XUaVzva9K76nb8bK6+9KJ+u9X5OIy73Xbc6t1ZLUq/UeRquN0vVewrWaqtrlhNWS+TRt5rDg0Gp5xTNYFYXjLs4jHlGgLyVwGTP0rKmZnbzsbD4BagaOgCEtO3bVsLbCsGd3AOEENDZxsz8X49Ex+Ot7IPnfuNzB4PtEqNoUmG82NW7b8pWWmNpdjqfPtMRpKn65TGuNMcs2koRnlAmMHskvWqsXtgLhnHGljbo8pYmAfpJRlVGLTelC930g5zUo9ESpqKzvCschk68Y/UeyB81K5wN7ndUVA+6pGieg9N0uDcR7m/6i0f5WuqbkGRWErupd9bVZ+0xFh6xZ5T5hX3DYw0M+Cjes68XN/IkqdkLkvC2S0QIwlGX+b4XwZk82wnYyXzhZRTbYjmLAUyZTCD9MzH0Rd0kZdoiVddwcE4D19L9p2MYCwV4gKdYrOhnGmHX9kLuKBa34HSVYxvBu1WMxq2Os3o8xubIE2nFG+b/cBxUCEvzKvg0zkR0qzscDsSWmIv26KkLF2s+eRWeX4ZNMtL7sr80sXYgH7FkryOl30K82QE3m4zOl0Moh2uBTSOIMOSOExcSPBQZ6IEX8CECiIFnxOa4JGn7VhPmSw1StwAO2j9/AidPWFi8TRBnooeVQrKC/Lw6N2vx+9/+/3kw2kl/Pfvf97uNFoSjR6n1p1jGhc7WZ235T0G+YTdDzmht92+ke7gh96Wj7BEb9v7XNHb8AFjfMJyB29cM66HBKYaWrrzOHNaULyfQ5ww7T992r4TfY69Ji4aeMF1fbS6Hz35keUAvY373ysEvDMm7gzEW4OzHLlK+tNOgNfp02f02m6W7jrxhXrNd+NeemL+v0m4p/VL5dZb5PrNbPvXigOUb//0Uz/4D1BLAwQUAAIACABEAZVIWa6DGqEBAAAsBgAAHwAAAHVuaXZlcnNhbC9odG1sX3NraW5fc2V0dGluZ3MuanONlE1vwjAMhu/8iiq7Toh9wnZDg0lIHCaN27RDKKZUpHGUhA6G+O+rw1fTpoP40rx9+jp25WxbUbFYzKLXaOue3f7D3zsNSLN6Bbe+Lhr0jHRmRDqDSZqBSCWwCpIfPz3JuzMRMmbSmU43n2RrSn4M6c2cC1PGVcBCBzQT0PKA9hPQ1qHEv15lh6r2FZXaPF1Zi7Ido7QgbVuizrhj2M27W+UCKzDmoC+gcx6DZ9p1q4k8Oz51KcpcjJnicjPGBNtTHi8TjSs5a8q/2CjQxQ9f7oHOS/dt6NmJ1NiRhayaeNijaCaVBmPgkPd5SBGEBZ+CKPl23PoH9YzrBVXoPDWpPdL9O4oyrXgCtS71+hQ+JguvWje7FHXOwtruiYd7Co8QfAO6ZjV4pPBAVCt1xQ9UGhPqSA2t9/yECuSzVCaH1B2KIEeHJdum7p0LdccfMG+EsDJCi8BEZk0XxxVTb4ODaypZx6GZFyExlBcDmgp9nJ9E7zS2eo3Q/iti3FoeL7LidihuRuo4mOIZ9EjOkYSM6yXoCaIo6vm+dHL/ct61dn9QSwMEFAACAAgARAGV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RAGVSJQTsyJpAAAAbgAAABwAAAB1bml2ZXJzYWwvbG9jYWxfc2V0dGluZ3MueG1sDcwxDoMwDEDRnVNY3int1oHAxlaW0gNYxEWRHBuRgOD2ZPvD02/7MwocvKVg6vD1eCKwzuaDLg5/01C/EVIm9SSm7FANoe+qVmwm+XLOBSZYhS7eJo4lMo8Uixx2EajhU17/wB6brroB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EQBlUg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RAGVSIKnTx7dFQAAISYAABcAAAB1bml2ZXJzYWwvdW5pdmVyc2FsLnBuZ+1aa1hSWdtGs+kwlVO9TdNJRqthxkpnbPCMzpRmTQlTjXlCnUbN1wxUFMkD4nQcO1E5SqbAlI1mimQqIIg61YSGypgHUkBURNQtkiIiIvJta77rfa/re3981/f36wcXrM2997qfe+3nXs/ae2V/j/RbvXLzSggEsvrQQZ9jEMiSBAjEcmz5B+CR5B9ZB8Avi6RjfvsgFW1bR8GGVcy3/t9CIJXkD+dPLgXbKxIOBidBIGueLX4sBPEPoyCQnaxDPt/+cDZcLQu7WoPvESRG5Dg2buzH9h+oXj/hO3Ri6Qrfi//ccvJn2w23sZsu/qPGdt3Qgfyl52z3ffvA49Knv2KU+3ul+niutcaMTyvPh1vHnboxmfT0cnCSFzMJQZXXdKPFYX7CNwOXoTZ884LRT8PX91US+lKXQSBZu35A5DkfLmI887OgZMueggzR9OqQ1QIL/R/LoNV7LSGQBNOrM2CTbp4voVqAZxRsV6dQmEjwH2lGLJvXR9TLUuzA81z8etUVWMvFX+Qs3s9TqEv1b55+qP4a6832hkB4yzlbmlbMwwokUEhWmMPOfpv08UoPT700CfmNY789sp+k58mJLaHx/K629C2Fyjn+9KvDAm3DTG+ceno/74rEm9wRQ0stpuZN8oqpnwH8cUUeMZgecUIlE93Go8XqVZAEG8q6BIKcqG8/b+01236oa4m1Z0Ky2aSHAsOqqMBESzNfQ9S4Vq+3NximO1BQcroyN7DXwHx2HIXAx8LEtVhjOXDdpc+VpmctQ9tUVV7vnadNqojjp3qEfXp4/wQom4JYJnfcnHD5dQQkaz+3OktCs1L6vKk3TnjcOI/3LOE9ypJ88N3gnvbqGzyk8YDYayYscPhQS0pHxcuApWgbugTyUrPhEDBL3Ob+i30fN1Zl2w/Jil3zccKt9c/de75rkiWJEALtAeS6uPojQg0cgyjNmGqGeW+GGh4wi5V6PE9XkeGg8tHc8rNxo8EkrRx3N0ZizXiqXv19xa7+qfQXKhzRSf8MuvDmLPqcpwJXG5W2pyAWHp85nFN+Ny+S5RBIn4rOt4okzrGRoZRSk2csQkJsne3i0tALSkeSoT3tiYm0oKVDeZn5LsLONIW9pf6RpQOZgXnYpTi1jS74QWbWupYKgma+0ioTwwGhqFcvDc9vwJa0hALZabvxQPMscrhMzZwqJbEnXuvdosL8Zn7nQS0gaPb5jItOOKdfc9jusUgrBmw+ThodQk3oCuTgjuVGJ9UOC6vhdafr0Td6U8AImcOtaU/U8+HGm+qAh9QY+em+/ZxHWUJ5mvL1rz7+YeIr+YUZMSEV6fs+u5czasgfhe+haPd2LMyrvKFmmjA40+Szq+M0oub6NWH1OKq4q65mAd0Xg6hhwkWnwwIdVNxTpKqM+7slbdUtVbT5mJBhBkCN7Qn3975QtpJzJpJ4bThmQrOJLkC9UOJsrGvQNxLzGLG1hf1lJoZu2DW6NoRgCgdKBZHY81gEL9mCgmeS1eVF3VR1jKwEcTlqmy7jI8kvSyGcLxzg/bhXOTlFTbw+/L4IGNHtqD08vlj1/AvYYfyxANyrXEN3ogGReEdY03Y3zwD47AHKDHZCjDg3WsSLv5wcYMHO/eYRqm3dF3FHdiY4IWDPd8L4G1yCvWB/4QsoR0Sz+Npy9sK9m+VFwwxdp6a20KAPFnGZVHwYoDy7YFB5X3lyjUl8qYRvLnqauI3QU+HUP8VhoOqm9upN1+QvDl88EdVzrUyYuqorw4AAWhQxfMehyjuTNTceqrLByKIaWBaUxA3xOyvv4DXGrcfW3jGw9SdBCxj6NOJeS3bvHDad+pvSJ25XR9J9NIyIt7yT8xDe9F0mU8mShKlEnsATiVyYqsfwaMLFUA60dDtX2N92wubONk9fiLDbBTAev5xtyUFVsoTKKCLvetMUoOwVtBDydGcYQG+4fje0tnCypkKHa+bgodYD9kscBo6Tu+ZbJltmuWZVPe11qeCgzf7awljd61L8gUxRWjeqYruwu8C2rKWDEUPZXUXcGiOdOduVEU3Nk+9FUKpkIc7G20QRZxxwXmkBwZ47b1qNRl4Yo2oK/3GKBs/A1eaV0uEVfflkq+N71gfHXJdgCYhgCW1EuSPZiMwoVu1QexpPaG2e+q/izFlhqTDBjoE8VNvpsE0UiQcgUvqE+YY3O+Wn5GV5AGmsbjyGaazIEs6xSdo8VD9L4SAJ+AAd1qb4tP22fG+9ZYyp2h5Xt5fUGkg5zHCZCipVSBELOO/maVD5M1DxLXx8vNnTHCWtF9n2kHvF44HDzQtMoQVEarXsQ07hqugM/lVqzjOdz2nEPWH2qzRcoKZP7D42tBt2Ip/NysV3NqP9JRsSgv2KY+rn+MggUVW8zmgrfZ4lzE7PK1VQ/imEYVbcvYAs7pI/6arLh2lj6ltyYg35cv0KztwOjSfQE8LUpLmlLEXv6B7zKjQdfN5ddxnXZUExpk+odC98XgQ2RvfOvW5S7i5Q0Ay42uI/U/g1tK0dukkK3YAQ8EJFDmGNGHFYQwy0aqGch+3oxaoj1fEV6WoUo4gGhUCwtw+v4BT+0NXcYQ/zdcsWKo8wmbA/N/vm5+X8fpdF+3J4yA12As5APj9dezdPWcW/S9MxQW+cP43Ib5gx1BlTPgc9nR55/KvOZl1f5mAAyZwLecR5FFuL7rh/A7Pj7OmMcw9ZEkwkv9W+xX6V6AmNoZvDMtPzmKbWWXyYAdF+QoLAeFAG7LFm3VcFgqBM5tnm2bRVQzjQ44LKBMkzjh32f73k9ln9kMmEeI1OssNEDjKFewrDA5m2JljvAlSkOpm5a8B0GDxmeUOI3wB7I0VjSRBIytoEl5vrZ1HO/3Pis5KuHrJayGlVW0MaHSzXQCA/LrcAp+EvL2QtgUA+2dcITrCrwDkBArn0EVhXQPYvdwVnXNuJNF1XIBlscwxWWyGQxo/+12e+h7+Hv4e/h7+Hv4e/h7+Hv4e/h7+Hv4e/h7+H/3+FE/jaNg8/yOLz6/9LR78kLZVK4huI0+NVIhvEwqzCz9p7/k07pWFeuQVmzDUJM0+ReAB4GZc/0jJlVAnylolMN43HxLgvE9UFF+dpuhG+M+abq3HDWenaVhdy/UwNs8Yj/Xg0qUou01lAsoDpOYApf23t62Cn6q/FyvDh0bRYYiVZWmxEm6vckxoRpukO9Zq+5B7NxBy6c6/IM6m8gKXrP29tw5/pjYNuMT/90HErYuZ1pICWMdVM9lclhKcqc8k3TEkiBEFQrUtpzgCqA7BVdzUMdh83MuS6XJ8iw0Nrr2EKneXbyZ64QV3dQx31T+HZW+6akvGZJVkFO6BO6BdAo7+uCGp6yO8ra+nYk75liMUft77dtjXhOOBqlIXRrzZlv5ER5MSMY1J/Ode8YPR2dpikTGZf5Oj70skkrErxJW58PdZt2NrzTaPfWsrBRxK7CZ6mnjpJVU7tFZ6qv5tn9L3/ecfYFPdMCY+MfuGMvOsohgMioluHWOkgvOddK+LqU3HVUIh0R+ozdbsfFEMXxudMcJncaGyO9AXFMDyWv6RCUvoFF0gKdxtozU7OHL7AKYjJzTFPDLnTOeWw1mCxF6AYxEnFn7wsQWWz0H0HkD8h2AEOMC7gXAYpN+BID1FR632Akmi9NAm15edoMXGoTtKEfyiEtVIAtF61f6k0IAPXIPpbGPndEdqz+IJ3HAqk3TK8t7UFAakLqCKe32XxmHZBM7ieU5YjiUqX7EyeStrSXYum39j5xP63dfvgqE6TbWK16es9DfRkyQSXXEjYUltoHI3VBjQxFA4SW2+Mfc8BtjrXBOkvbpIfwIvk7KMEU6DMie0fTnEENANW0qVdzckumFyUazfqG/fsS3O/Xn4GYHkrOZiWoSnnc/eHHWvasAsdlrFgFPclrwn1HTMaO65AYZssCccLt+5jqwPYLWDjg/45JZDMNmj6WNzIx2N5tdenAl5OzNFzs3i/uedPFDNYsL/KCqtjuGd5ITIMgWohZnhbSRe4GDDqNfckM49CT4nf5NDnH1BJUBnLgpPJNkDVI8mCH7v2JIUqG74bufFH8HLOh49yRrEhzeLBlNacs0K5DZ5kfH5SGXcz7msmaQllUgdvDjJ/gM01ALt+OUqi5yXWVOBeyRupydDaEecZqoa7ZKK0hOb+9mHYwpy4geYR8m8Eirc4rItvx2zJAnSDVx1Zoh52MGHrCVCrHqFjg9TmMjEstBFzmVgS5kMgOpymZx0uVM+petYv1ZH9flVnwy/fUhTeLJV8xvb1DbH8gn3YkmfHO+fgvSu5O/oJDX5tnT/gJPklhJoCdRM54xo8hfXowEaiykPuNieRL8yQyDPmNQ1zXczeVFQHJh2M+m6Y8fa9LaAY4HBJBupAJRapJY2QLs4Wj93481HosLOQ2G9nDqkGJS5cJc6edJAwmblzY0PdsYBiaihItevK0T9OdKzzh++hp3XN6qBflXLKDN2Sip92KbTaB64v1X3XyVrsdqD8c2lMBPJK09UxG/It2GPSvAJq1h/0dq+XEi31VyPmB8+GvKBPPxUv0qo6zMohNv/lL4d7vZWO9axhQcdUcNTDskA2BlIh8l0QZtVVsnPjmZ3TdTeYHVO9BpOGZI5k7gQ8y+pedLtz47OiwvLz6JLYktG3YXzdQ0EL8Gh1ZIVfpkjXpKEeEU0KlTrXA90Fk24bgyg97qLKzzca0l0tlm1F689eW/lgVard+HB2Rg1uW3ja6O/OWJAJS6u5DRuy+mE1UD3Hz0x5y+10E77M1phw7DGtWOIMEW8nGTsRgZo48fdrc8QVYfvD/VChqPCcvfxwM4vprcPkXymqGrkhWGQEL1+bm5SNl6bRKrc5IVTrNnWLJc/Rl9xtYKthVN64oo5kDevPOg/YkFMDyy/5HHZB9cDP0F15GGZ3Khu5maVleHu8HbhNY9tEutdDS7V1a8Xg8JXpS7xNpUSa19VVGzbcSggVBDQymNezGXPFhy8GXsIjQnUHBudGT+S13hQ/wPcR8YKoxRthM850WlqRVTZKDflM7MFkb3gs+Z6hSH9V6UGWunAjceveCVOO6pp6nn7st06Pk/ChbDiKJfPIAklIDIGw1XC+sWeUxR/L68kM26lZOcx9kdrwXc8iI8Im81jUJYxnZ8lPtdKl6PlhlwY3m4ijOQMPlpeifu8OKguS1p9Ql3l8VobN7yjfH6bSWqE7E8sNbMGXazYk1MYnC4Z2WK5x5UxMBu0PD+KORpu+O3kpp88ELPb2xb/1PDrkO103+fFicqfJkqaDo5viftxnZ98ydSCimPnzLUi22rOGhg0q+t2rpkz828rC/cTtD8Ch2IQLq4qvzUyNJASC2Ye5EFB9Ksi7PXSbff99j89gaxNgs8KIBdz0eeh8/+yaypecI0CehVdFumf3X3xhzcvpue2KzVzD/bf5Xfh15/RETMlbs4lIXTP2gsDFLEnQcVUjVb3wTu/Goz8fncy1PZkTX1fO3Ab3sn0S4h1W9kYo2l0wUO1NcD1EOAK6QUnzTVMFQAVqd/V3A5skLmQxE3lqzp2xnGOu2TZDTVkr043uaMPFmJ5urE+YZsQTgRGe3DSxzSZt5F6RiDiRJNAud3MNA4frpHEH9zD/TtRIsd+iix5xi304KhMh3zqq19Rg/sY76hIcz+t3gLW6sSt9duCyRDVa1fQ40zLw1jH7L8eut1/JVwNnLnXYPfC69TIOSSTijI5wmu/fLL8XF9UzcuR7OytL5WKlO0DHRwWZF5idk/zxLCGx6K12W0hmo5xcP/uno41fyMRDnufk8/UCbVTf7g7Gh7NMcERRj3j1jx4HRMibRNi0t47/a84ldQbwN8vYsYvbn21ONOTL2Vq/xezv04q85V4ouu+lnMGTWxKOMqkS0kUcfXmwd7NEX5NGmbhTzo1G5tyrEMytCLlUZYU2PTuZT1gtVhcUXV7J+ftmZt9Cva6fymVWt3c3g/VO6MY3ETJFoonysXhjAdImDp6suZKLlYC3I5IfF/zMnZHJpFPftonlgt2ODgZ++GOugQeOLMKGND85U5sWsQl55bJD/xhA3mR/2mmoZjvQ+0h53ytV+FjDjk4ZfZfym7qJ4aINLAt2uOD2N8LJ5spf0G1OeD47/hOoXT+ODhpDrJXUzpydWL+59oNeLy9tvmiraV7l7T0HumXTl96mURS5wV6ITT0H2DjGtCNsIomE+MDnyq9O3LpNh5ks8G8Vc0i9X6FO6SBcJ79jzFjLXiOrW8wJm/gG00ytee3Ng66F/ziWym/zTKUGCWAHnerDY5JSKfhaK//rTI4bc+LsWwlNvTbkjFwnBdBRdYQJPM5NxR3BpRqHExgw1afwihsa30jWUP1Now/BE7m9/2OD4NCUS3xcoS9WCs41bAEu1cNUIJ8fbheD7u38EcfA/ecAUqZQ7uYKIoeaH9t9sb9P/TKyvJPwKq5JwQhFvU1gt0M0tDZK5i/862/2VU2VPWtkGYvsvSiT5j/8O7ddBWPE6KeEjmzBT1DxxwniezyvMhFpQSvQcJmJeXZy2psYqTvKa2F+GnTCSsOdex9+PNGJCG+7n+6ZV1cWKG+Xw3dMjQEfwd51eeGdTJgi9iVsH1YCQTNj6EQWsa2+latYrDJaaZlzozOu44cb90w0mBc8nu7mrl943aYvRREfUckFzH9dvWLqUGDfJ8ENx/JtG1RlK42Z+KJFIxj+6O1UMVO5q88pWUtYrGMQcyNFau0Mpmvb+cVockn4qboI6m5LrG2/Vz73x/8W6j+VQHzDcMHGuXRO7LsaiBFOMulmPim8mBWaHHGvRX73DGp2L5YqCPw8Bjh30QNPplRxrmwsPQMyeZkJSTg+FP8bV6WRPOQtgEFLRv7cGHGGaQ5ewfFd8MiagH5l0DFJpvbmTIf4EhX0q2YS7PEBi6TkP55SuQJh8BCvTxY55aTWgjZg0eiP28Bc5vItQbZY67VG1zvQ3forBqmK/a9VshG5eUEvgJVJvvFojfE29hRBzbMCzNaEKtOANWk2qDyhxJE4elgNBrnGFHCr3EMywuI/ASvmrzeazANY7nxrIIEfmF8SOsNy1Zj1LGH+EuyYx1LjCU0gWL8UXbZJe7i6Bjnc6iTjZpkpmgzooK894CnUN6uXQVya78k7eVhj4Xn5MMrOerIYrLaxg9Tx3csmFvfNLIRy4jMUWzCPc2G0s4NnaS0F0Vy8BaQxduqFBHONQxT9ER/3fNh926B/195l6K1jYDyuIl77iifzCHS9O1hSnDXOsBuI811PjqyPh0DQnQ+0ALFQt3U+J9MkGkRb6A9NzmtFULP5uEGz9MQmSqzMCVyhXbb7D+9L9TKCZMXiEm/r4hYlktn0ry1K4GrtMXU5uJxrvZXCA0ZIy+hPwcWaFB3LWiWwoAyA6hI8toNgMYxxYnFX1MB5ay/XNA1f33tx8Q2se2zV171maz8/85If1U8PjrU92ggehhzyRfpU7Pvx3H8BUEsDBBQAAgAIAEQBlUiAI88WSwAAAGoAAAAbAAAAdW5pdmVyc2FsL3VuaXZlcnNhbC5wbmcueG1ss7GvyM1RKEstKs7Mz7NVMtQzULK34+WyKShKLctMLVeoAIoBBSFASaHSVsnECMEtz0wpybBVsjA1Q4hlpGamZ5TYKpkhKdQHGgkAUEsBAgAAFAACAAgARAGVSBUOrShkBAAABxEAAB0AAAAAAAAAAQAAAAAAAAAAAHVuaXZlcnNhbC9jb21tb25fbWVzc2FnZXMubG5nUEsBAgAAFAACAAgARAGVSL+mGY49BAAANBMAACcAAAAAAAAAAQAAAAAAnwQAAHVuaXZlcnNhbC9mbGFzaF9wdWJsaXNoaW5nX3NldHRpbmdzLnhtbFBLAQIAABQAAgAIAEQBlUjYxnWJuAIAAE8KAAAhAAAAAAAAAAEAAAAAACEJAAB1bml2ZXJzYWwvZmxhc2hfc2tpbl9zZXR0aW5ncy54bWxQSwECAAAUAAIACABEAZVI/aTWJBAEAABFEgAAJgAAAAAAAAABAAAAAAAYDAAAdW5pdmVyc2FsL2h0bWxfcHVibGlzaGluZ19zZXR0aW5ncy54bWxQSwECAAAUAAIACABEAZVIWa6DGqEBAAAsBgAAHwAAAAAAAAABAAAAAABsEAAAdW5pdmVyc2FsL2h0bWxfc2tpbl9zZXR0aW5ncy5qc1BLAQIAABQAAgAIAEQBlUg9PC/RwQAAAOUBAAAaAAAAAAAAAAEAAAAAAEoSAAB1bml2ZXJzYWwvaTE4bl9wcmVzZXRzLnhtbFBLAQIAABQAAgAIAEQBlUiUE7MiaQAAAG4AAAAcAAAAAAAAAAEAAAAAAEMTAAB1bml2ZXJzYWwvbG9jYWxfc2V0dGluZ3MueG1sUEsBAgAAFAACAAgARJRXRyO0Tvv7AgAAsAgAABQAAAAAAAAAAQAAAAAA5hMAAHVuaXZlcnNhbC9wbGF5ZXIueG1sUEsBAgAAFAACAAgARAGVSDXb2a1oAQAA8wIAACkAAAAAAAAAAQAAAAAAExcAAHVuaXZlcnNhbC9za2luX2N1c3RvbWl6YXRpb25fc2V0dGluZ3MueG1sUEsBAgAAFAACAAgARAGVSIKnTx7dFQAAISYAABcAAAAAAAAAAAAAAAAAwhgAAHVuaXZlcnNhbC91bml2ZXJzYWwucG5nUEsBAgAAFAACAAgARAGVSIAjzxZLAAAAagAAABsAAAAAAAAAAQAAAAAA1C4AAHVuaXZlcnNhbC91bml2ZXJzYWwucG5nLnhtbFBLBQYAAAAACwALAEkDAABYLw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复古圣诞主题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Text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4630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4630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4630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4630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4630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463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Text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3195421"/>
  <p:tag name="MH_LIBRARY" val="GRAPHIC"/>
  <p:tag name="MH_TYPE" val="Text"/>
  <p:tag name="MH_ORDER" val="3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xiwqw3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2803</Words>
  <Application>Microsoft Office PowerPoint</Application>
  <PresentationFormat>自定义</PresentationFormat>
  <Paragraphs>145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2022-03-08T06:04:07Z</dcterms:created>
  <dcterms:modified xsi:type="dcterms:W3CDTF">2023-01-10T05:24:16Z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29E96C8B17154E51B469644E8107134E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